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7.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8.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9.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0.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1.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4"/>
    <p:sldMasterId id="2147485201" r:id="rId5"/>
    <p:sldMasterId id="2147485229" r:id="rId6"/>
    <p:sldMasterId id="2147485239" r:id="rId7"/>
    <p:sldMasterId id="2147485265" r:id="rId8"/>
    <p:sldMasterId id="2147485283" r:id="rId9"/>
    <p:sldMasterId id="2147485293" r:id="rId10"/>
    <p:sldMasterId id="2147485304" r:id="rId11"/>
    <p:sldMasterId id="2147485317" r:id="rId12"/>
    <p:sldMasterId id="2147485329" r:id="rId13"/>
    <p:sldMasterId id="2147485339" r:id="rId14"/>
    <p:sldMasterId id="2147485357" r:id="rId15"/>
  </p:sldMasterIdLst>
  <p:notesMasterIdLst>
    <p:notesMasterId r:id="rId78"/>
  </p:notesMasterIdLst>
  <p:handoutMasterIdLst>
    <p:handoutMasterId r:id="rId79"/>
  </p:handoutMasterIdLst>
  <p:sldIdLst>
    <p:sldId id="2147483589" r:id="rId16"/>
    <p:sldId id="2147483590" r:id="rId17"/>
    <p:sldId id="2147480152" r:id="rId18"/>
    <p:sldId id="2147480153" r:id="rId19"/>
    <p:sldId id="2147483568" r:id="rId20"/>
    <p:sldId id="437" r:id="rId21"/>
    <p:sldId id="438" r:id="rId22"/>
    <p:sldId id="439" r:id="rId23"/>
    <p:sldId id="297" r:id="rId24"/>
    <p:sldId id="2147376385" r:id="rId25"/>
    <p:sldId id="2141414439" r:id="rId26"/>
    <p:sldId id="283" r:id="rId27"/>
    <p:sldId id="2141414469" r:id="rId28"/>
    <p:sldId id="267" r:id="rId29"/>
    <p:sldId id="269" r:id="rId30"/>
    <p:sldId id="275" r:id="rId31"/>
    <p:sldId id="299" r:id="rId32"/>
    <p:sldId id="294" r:id="rId33"/>
    <p:sldId id="309" r:id="rId34"/>
    <p:sldId id="286" r:id="rId35"/>
    <p:sldId id="273" r:id="rId36"/>
    <p:sldId id="288" r:id="rId37"/>
    <p:sldId id="315" r:id="rId38"/>
    <p:sldId id="256" r:id="rId39"/>
    <p:sldId id="2147482380" r:id="rId40"/>
    <p:sldId id="306" r:id="rId41"/>
    <p:sldId id="259" r:id="rId42"/>
    <p:sldId id="262" r:id="rId43"/>
    <p:sldId id="261" r:id="rId44"/>
    <p:sldId id="298" r:id="rId45"/>
    <p:sldId id="272" r:id="rId46"/>
    <p:sldId id="265" r:id="rId47"/>
    <p:sldId id="278" r:id="rId48"/>
    <p:sldId id="279" r:id="rId49"/>
    <p:sldId id="280" r:id="rId50"/>
    <p:sldId id="282" r:id="rId51"/>
    <p:sldId id="304" r:id="rId52"/>
    <p:sldId id="300" r:id="rId53"/>
    <p:sldId id="284" r:id="rId54"/>
    <p:sldId id="285" r:id="rId55"/>
    <p:sldId id="289" r:id="rId56"/>
    <p:sldId id="290" r:id="rId57"/>
    <p:sldId id="291" r:id="rId58"/>
    <p:sldId id="292" r:id="rId59"/>
    <p:sldId id="293" r:id="rId60"/>
    <p:sldId id="2147483531" r:id="rId61"/>
    <p:sldId id="2147483592" r:id="rId62"/>
    <p:sldId id="2147483593" r:id="rId63"/>
    <p:sldId id="2147483594" r:id="rId64"/>
    <p:sldId id="2147483545" r:id="rId65"/>
    <p:sldId id="2147483595" r:id="rId66"/>
    <p:sldId id="2147483596" r:id="rId67"/>
    <p:sldId id="2147483597" r:id="rId68"/>
    <p:sldId id="2147483546" r:id="rId69"/>
    <p:sldId id="2147483598" r:id="rId70"/>
    <p:sldId id="2147483599" r:id="rId71"/>
    <p:sldId id="2147483600" r:id="rId72"/>
    <p:sldId id="2147483532" r:id="rId73"/>
    <p:sldId id="2147483601" r:id="rId74"/>
    <p:sldId id="2147483602" r:id="rId75"/>
    <p:sldId id="2147483591" r:id="rId76"/>
    <p:sldId id="2147483542" r:id="rId77"/>
  </p:sldIdLst>
  <p:sldSz cx="12192000" cy="6858000"/>
  <p:notesSz cx="7772400" cy="10058400"/>
  <p:custDataLst>
    <p:tags r:id="rId80"/>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521415D9-36F7-43E2-AB2F-B90AF26B5E84}">
      <p14:sectionLst xmlns:p14="http://schemas.microsoft.com/office/powerpoint/2010/main">
        <p14:section name="Default Section" id="{08BCEE40-6F21-764F-B638-8848725F6640}">
          <p14:sldIdLst>
            <p14:sldId id="2147483589"/>
            <p14:sldId id="2147483590"/>
            <p14:sldId id="2147480152"/>
            <p14:sldId id="2147480153"/>
            <p14:sldId id="2147483568"/>
            <p14:sldId id="437"/>
            <p14:sldId id="438"/>
            <p14:sldId id="439"/>
            <p14:sldId id="297"/>
            <p14:sldId id="2147376385"/>
            <p14:sldId id="2141414439"/>
            <p14:sldId id="283"/>
            <p14:sldId id="2141414469"/>
            <p14:sldId id="267"/>
            <p14:sldId id="269"/>
            <p14:sldId id="275"/>
            <p14:sldId id="299"/>
            <p14:sldId id="294"/>
            <p14:sldId id="309"/>
            <p14:sldId id="286"/>
            <p14:sldId id="273"/>
            <p14:sldId id="288"/>
            <p14:sldId id="315"/>
            <p14:sldId id="256"/>
            <p14:sldId id="2147482380"/>
            <p14:sldId id="306"/>
            <p14:sldId id="259"/>
            <p14:sldId id="262"/>
            <p14:sldId id="261"/>
            <p14:sldId id="298"/>
            <p14:sldId id="272"/>
            <p14:sldId id="265"/>
            <p14:sldId id="278"/>
            <p14:sldId id="279"/>
            <p14:sldId id="280"/>
            <p14:sldId id="282"/>
            <p14:sldId id="304"/>
            <p14:sldId id="300"/>
            <p14:sldId id="284"/>
            <p14:sldId id="285"/>
            <p14:sldId id="289"/>
            <p14:sldId id="290"/>
            <p14:sldId id="291"/>
            <p14:sldId id="292"/>
            <p14:sldId id="293"/>
            <p14:sldId id="2147483531"/>
            <p14:sldId id="2147483592"/>
            <p14:sldId id="2147483593"/>
            <p14:sldId id="2147483594"/>
            <p14:sldId id="2147483545"/>
            <p14:sldId id="2147483595"/>
            <p14:sldId id="2147483596"/>
            <p14:sldId id="2147483597"/>
            <p14:sldId id="2147483546"/>
            <p14:sldId id="2147483598"/>
            <p14:sldId id="2147483599"/>
            <p14:sldId id="2147483600"/>
            <p14:sldId id="2147483532"/>
            <p14:sldId id="2147483601"/>
            <p14:sldId id="2147483602"/>
            <p14:sldId id="2147483591"/>
            <p14:sldId id="2147483542"/>
          </p14:sldIdLst>
        </p14:section>
      </p14:sectionLst>
    </p:ex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005593"/>
    <a:srgbClr val="1674A7"/>
    <a:srgbClr val="FFFFFF"/>
    <a:srgbClr val="C2DDE8"/>
    <a:srgbClr val="C4E0EA"/>
    <a:srgbClr val="DEEAF0"/>
    <a:srgbClr val="F93127"/>
    <a:srgbClr val="495B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40" autoAdjust="0"/>
    <p:restoredTop sz="95854" autoAdjust="0"/>
  </p:normalViewPr>
  <p:slideViewPr>
    <p:cSldViewPr>
      <p:cViewPr varScale="1">
        <p:scale>
          <a:sx n="170" d="100"/>
          <a:sy n="170" d="100"/>
        </p:scale>
        <p:origin x="520" y="176"/>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37" d="100"/>
        <a:sy n="137"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theme" Target="theme/theme1.xml"/><Relationship Id="rId16" Type="http://schemas.openxmlformats.org/officeDocument/2006/relationships/slide" Target="slides/slide1.xml"/><Relationship Id="rId11" Type="http://schemas.openxmlformats.org/officeDocument/2006/relationships/slideMaster" Target="slideMasters/slideMaster8.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handoutMaster" Target="handoutMasters/handoutMaster1.xml"/><Relationship Id="rId5" Type="http://schemas.openxmlformats.org/officeDocument/2006/relationships/slideMaster" Target="slideMasters/slideMaster2.xml"/><Relationship Id="rId19" Type="http://schemas.openxmlformats.org/officeDocument/2006/relationships/slide" Target="slides/slide4.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tags" Target="tags/tag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notesMaster" Target="notesMasters/notesMaster1.xml"/><Relationship Id="rId8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7" Type="http://schemas.openxmlformats.org/officeDocument/2006/relationships/slideMaster" Target="slideMasters/slideMaster4.xml"/><Relationship Id="rId71" Type="http://schemas.openxmlformats.org/officeDocument/2006/relationships/slide" Target="slides/slide56.xml"/><Relationship Id="rId2" Type="http://schemas.openxmlformats.org/officeDocument/2006/relationships/customXml" Target="../customXml/item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61" Type="http://schemas.openxmlformats.org/officeDocument/2006/relationships/slide" Target="slides/slide46.xml"/><Relationship Id="rId8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832215974322725"/>
          <c:y val="3.0555555555555555E-2"/>
          <c:w val="0.56016088862585989"/>
          <c:h val="0.93888888888888888"/>
        </c:manualLayout>
      </c:layout>
      <c:barChart>
        <c:barDir val="bar"/>
        <c:grouping val="clustered"/>
        <c:varyColors val="0"/>
        <c:ser>
          <c:idx val="0"/>
          <c:order val="0"/>
          <c:tx>
            <c:strRef>
              <c:f>Sheet1!$B$1</c:f>
              <c:strCache>
                <c:ptCount val="1"/>
                <c:pt idx="0">
                  <c:v>Series 1</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BRCA1/2 mutation </c:v>
                </c:pt>
              </c:strCache>
            </c:strRef>
          </c:cat>
          <c:val>
            <c:numRef>
              <c:f>Sheet1!$B$2</c:f>
              <c:numCache>
                <c:formatCode>General</c:formatCode>
                <c:ptCount val="1"/>
                <c:pt idx="0">
                  <c:v>57</c:v>
                </c:pt>
              </c:numCache>
            </c:numRef>
          </c:val>
          <c:extLst>
            <c:ext xmlns:c16="http://schemas.microsoft.com/office/drawing/2014/chart" uri="{C3380CC4-5D6E-409C-BE32-E72D297353CC}">
              <c16:uniqueId val="{00000000-EB16-9947-9E8F-2DFEB2293B2B}"/>
            </c:ext>
          </c:extLst>
        </c:ser>
        <c:dLbls>
          <c:showLegendKey val="0"/>
          <c:showVal val="0"/>
          <c:showCatName val="0"/>
          <c:showSerName val="0"/>
          <c:showPercent val="0"/>
          <c:showBubbleSize val="0"/>
        </c:dLbls>
        <c:gapWidth val="150"/>
        <c:axId val="541088672"/>
        <c:axId val="541698208"/>
      </c:barChart>
      <c:catAx>
        <c:axId val="541088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2000" b="1" i="0" u="none" strike="noStrike" kern="1200" baseline="0">
                <a:solidFill>
                  <a:schemeClr val="tx2">
                    <a:lumMod val="20000"/>
                    <a:lumOff val="80000"/>
                  </a:schemeClr>
                </a:solidFill>
                <a:latin typeface="+mn-lt"/>
                <a:ea typeface="+mn-ea"/>
                <a:cs typeface="+mn-cs"/>
              </a:defRPr>
            </a:pPr>
            <a:endParaRPr lang="en-US"/>
          </a:p>
        </c:txPr>
        <c:crossAx val="541698208"/>
        <c:crosses val="autoZero"/>
        <c:auto val="1"/>
        <c:lblAlgn val="ctr"/>
        <c:lblOffset val="100"/>
        <c:noMultiLvlLbl val="0"/>
      </c:catAx>
      <c:valAx>
        <c:axId val="541698208"/>
        <c:scaling>
          <c:orientation val="minMax"/>
          <c:max val="80"/>
        </c:scaling>
        <c:delete val="1"/>
        <c:axPos val="b"/>
        <c:numFmt formatCode="#,##0" sourceLinked="0"/>
        <c:majorTickMark val="out"/>
        <c:minorTickMark val="none"/>
        <c:tickLblPos val="nextTo"/>
        <c:crossAx val="541088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832215974322725"/>
          <c:y val="3.0555555555555555E-2"/>
          <c:w val="0.56016088862585989"/>
          <c:h val="0.93888888888888888"/>
        </c:manualLayout>
      </c:layout>
      <c:barChart>
        <c:barDir val="bar"/>
        <c:grouping val="clustered"/>
        <c:varyColors val="0"/>
        <c:ser>
          <c:idx val="0"/>
          <c:order val="0"/>
          <c:tx>
            <c:strRef>
              <c:f>Sheet1!$B$1</c:f>
              <c:strCache>
                <c:ptCount val="1"/>
                <c:pt idx="0">
                  <c:v>Series 1</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Niraparib</c:v>
                </c:pt>
                <c:pt idx="1">
                  <c:v>Olaparib</c:v>
                </c:pt>
              </c:strCache>
            </c:strRef>
          </c:cat>
          <c:val>
            <c:numRef>
              <c:f>Sheet1!$B$2:$B$3</c:f>
              <c:numCache>
                <c:formatCode>General</c:formatCode>
                <c:ptCount val="2"/>
                <c:pt idx="0">
                  <c:v>52</c:v>
                </c:pt>
                <c:pt idx="1">
                  <c:v>97</c:v>
                </c:pt>
              </c:numCache>
            </c:numRef>
          </c:val>
          <c:extLst>
            <c:ext xmlns:c16="http://schemas.microsoft.com/office/drawing/2014/chart" uri="{C3380CC4-5D6E-409C-BE32-E72D297353CC}">
              <c16:uniqueId val="{00000000-EB16-9947-9E8F-2DFEB2293B2B}"/>
            </c:ext>
          </c:extLst>
        </c:ser>
        <c:dLbls>
          <c:showLegendKey val="0"/>
          <c:showVal val="0"/>
          <c:showCatName val="0"/>
          <c:showSerName val="0"/>
          <c:showPercent val="0"/>
          <c:showBubbleSize val="0"/>
        </c:dLbls>
        <c:gapWidth val="150"/>
        <c:axId val="541088672"/>
        <c:axId val="541698208"/>
      </c:barChart>
      <c:catAx>
        <c:axId val="541088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2000" b="1" i="0" u="none" strike="noStrike" kern="1200" baseline="0">
                <a:solidFill>
                  <a:schemeClr val="tx2">
                    <a:lumMod val="20000"/>
                    <a:lumOff val="80000"/>
                  </a:schemeClr>
                </a:solidFill>
                <a:latin typeface="+mn-lt"/>
                <a:ea typeface="+mn-ea"/>
                <a:cs typeface="+mn-cs"/>
              </a:defRPr>
            </a:pPr>
            <a:endParaRPr lang="en-US"/>
          </a:p>
        </c:txPr>
        <c:crossAx val="541698208"/>
        <c:crosses val="autoZero"/>
        <c:auto val="1"/>
        <c:lblAlgn val="ctr"/>
        <c:lblOffset val="100"/>
        <c:noMultiLvlLbl val="0"/>
      </c:catAx>
      <c:valAx>
        <c:axId val="541698208"/>
        <c:scaling>
          <c:orientation val="minMax"/>
          <c:max val="100"/>
        </c:scaling>
        <c:delete val="1"/>
        <c:axPos val="b"/>
        <c:numFmt formatCode="#,##0" sourceLinked="0"/>
        <c:majorTickMark val="out"/>
        <c:minorTickMark val="none"/>
        <c:tickLblPos val="nextTo"/>
        <c:crossAx val="541088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832215974322725"/>
          <c:y val="3.0555555555555555E-2"/>
          <c:w val="0.56016088862585989"/>
          <c:h val="0.93888888888888888"/>
        </c:manualLayout>
      </c:layout>
      <c:barChart>
        <c:barDir val="bar"/>
        <c:grouping val="clustered"/>
        <c:varyColors val="0"/>
        <c:ser>
          <c:idx val="0"/>
          <c:order val="0"/>
          <c:tx>
            <c:strRef>
              <c:f>Sheet1!$B$1</c:f>
              <c:strCache>
                <c:ptCount val="1"/>
                <c:pt idx="0">
                  <c:v>Series 1</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Trastuzumab deruxtecan </c:v>
                </c:pt>
                <c:pt idx="1">
                  <c:v>Mirvetuximab soravtansine </c:v>
                </c:pt>
              </c:strCache>
            </c:strRef>
          </c:cat>
          <c:val>
            <c:numRef>
              <c:f>Sheet1!$B$2:$B$3</c:f>
              <c:numCache>
                <c:formatCode>General</c:formatCode>
                <c:ptCount val="2"/>
                <c:pt idx="0">
                  <c:v>6</c:v>
                </c:pt>
                <c:pt idx="1">
                  <c:v>25</c:v>
                </c:pt>
              </c:numCache>
            </c:numRef>
          </c:val>
          <c:extLst>
            <c:ext xmlns:c16="http://schemas.microsoft.com/office/drawing/2014/chart" uri="{C3380CC4-5D6E-409C-BE32-E72D297353CC}">
              <c16:uniqueId val="{00000000-EB16-9947-9E8F-2DFEB2293B2B}"/>
            </c:ext>
          </c:extLst>
        </c:ser>
        <c:dLbls>
          <c:showLegendKey val="0"/>
          <c:showVal val="0"/>
          <c:showCatName val="0"/>
          <c:showSerName val="0"/>
          <c:showPercent val="0"/>
          <c:showBubbleSize val="0"/>
        </c:dLbls>
        <c:gapWidth val="150"/>
        <c:axId val="541088672"/>
        <c:axId val="541698208"/>
      </c:barChart>
      <c:catAx>
        <c:axId val="541088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2000" b="1" i="0" u="none" strike="noStrike" kern="1200" baseline="0">
                <a:solidFill>
                  <a:schemeClr val="tx2">
                    <a:lumMod val="20000"/>
                    <a:lumOff val="80000"/>
                  </a:schemeClr>
                </a:solidFill>
                <a:latin typeface="+mn-lt"/>
                <a:ea typeface="+mn-ea"/>
                <a:cs typeface="+mn-cs"/>
              </a:defRPr>
            </a:pPr>
            <a:endParaRPr lang="en-US"/>
          </a:p>
        </c:txPr>
        <c:crossAx val="541698208"/>
        <c:crosses val="autoZero"/>
        <c:auto val="1"/>
        <c:lblAlgn val="ctr"/>
        <c:lblOffset val="100"/>
        <c:noMultiLvlLbl val="0"/>
      </c:catAx>
      <c:valAx>
        <c:axId val="541698208"/>
        <c:scaling>
          <c:orientation val="minMax"/>
          <c:max val="30"/>
        </c:scaling>
        <c:delete val="1"/>
        <c:axPos val="b"/>
        <c:numFmt formatCode="#,##0" sourceLinked="0"/>
        <c:majorTickMark val="out"/>
        <c:minorTickMark val="none"/>
        <c:tickLblPos val="nextTo"/>
        <c:crossAx val="541088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D6040D-8082-B44A-B1C5-4E1A9B3D7F3B}" type="doc">
      <dgm:prSet loTypeId="urn:microsoft.com/office/officeart/2005/8/layout/hChevron3" loCatId="" qsTypeId="urn:microsoft.com/office/officeart/2005/8/quickstyle/simple2" qsCatId="simple" csTypeId="urn:microsoft.com/office/officeart/2005/8/colors/accent1_3" csCatId="accent1" phldr="1"/>
      <dgm:spPr/>
    </dgm:pt>
    <dgm:pt modelId="{34B46C70-9115-524F-A257-6AFD05657F4B}">
      <dgm:prSet phldrT="[Text]" custT="1"/>
      <dgm:spPr/>
      <dgm:t>
        <a:bodyPr/>
        <a:lstStyle/>
        <a:p>
          <a:r>
            <a:rPr lang="en-US" sz="1400" b="1" dirty="0"/>
            <a:t>Upfront maintenance</a:t>
          </a:r>
        </a:p>
      </dgm:t>
    </dgm:pt>
    <dgm:pt modelId="{692B3AA7-DC60-9B46-AC56-3666DC404866}" type="parTrans" cxnId="{1A7E8634-85A2-3A43-ADA5-5CE4078E0884}">
      <dgm:prSet/>
      <dgm:spPr/>
      <dgm:t>
        <a:bodyPr/>
        <a:lstStyle/>
        <a:p>
          <a:endParaRPr lang="en-US"/>
        </a:p>
      </dgm:t>
    </dgm:pt>
    <dgm:pt modelId="{98609BB0-5B3D-F742-A606-5CB7915E8EB4}" type="sibTrans" cxnId="{1A7E8634-85A2-3A43-ADA5-5CE4078E0884}">
      <dgm:prSet/>
      <dgm:spPr/>
      <dgm:t>
        <a:bodyPr/>
        <a:lstStyle/>
        <a:p>
          <a:endParaRPr lang="en-US"/>
        </a:p>
      </dgm:t>
    </dgm:pt>
    <dgm:pt modelId="{CD08531C-62BF-4948-AE3B-A9038926094D}">
      <dgm:prSet phldrT="[Text]" custT="1"/>
      <dgm:spPr/>
      <dgm:t>
        <a:bodyPr/>
        <a:lstStyle/>
        <a:p>
          <a:r>
            <a:rPr lang="en-US" sz="1400" b="1" dirty="0"/>
            <a:t>Plat Sens Rec (maintenance post chemo)</a:t>
          </a:r>
        </a:p>
      </dgm:t>
    </dgm:pt>
    <dgm:pt modelId="{1E88FDA3-71A9-704E-B19A-B20C1568089F}" type="parTrans" cxnId="{CC406D54-D306-3446-8FF1-2CEFFBB44C30}">
      <dgm:prSet/>
      <dgm:spPr/>
      <dgm:t>
        <a:bodyPr/>
        <a:lstStyle/>
        <a:p>
          <a:endParaRPr lang="en-US"/>
        </a:p>
      </dgm:t>
    </dgm:pt>
    <dgm:pt modelId="{ECFD6A9D-7034-8B49-AEA3-F7F0F7DA0D90}" type="sibTrans" cxnId="{CC406D54-D306-3446-8FF1-2CEFFBB44C30}">
      <dgm:prSet/>
      <dgm:spPr/>
      <dgm:t>
        <a:bodyPr/>
        <a:lstStyle/>
        <a:p>
          <a:endParaRPr lang="en-US"/>
        </a:p>
      </dgm:t>
    </dgm:pt>
    <dgm:pt modelId="{6D238174-517F-3546-A344-C112FA2E4A53}">
      <dgm:prSet phldrT="[Text]" custT="1"/>
      <dgm:spPr/>
      <dgm:t>
        <a:bodyPr/>
        <a:lstStyle/>
        <a:p>
          <a:r>
            <a:rPr lang="en-US" sz="1400" b="1" dirty="0"/>
            <a:t>Plat Sens Rec (treatment)</a:t>
          </a:r>
        </a:p>
      </dgm:t>
    </dgm:pt>
    <dgm:pt modelId="{1061EA35-D559-4B4C-8BC5-ECE6DFB00418}" type="parTrans" cxnId="{4CD0F97D-0D18-7047-AEF8-1E117B5FA49A}">
      <dgm:prSet/>
      <dgm:spPr/>
      <dgm:t>
        <a:bodyPr/>
        <a:lstStyle/>
        <a:p>
          <a:endParaRPr lang="en-US"/>
        </a:p>
      </dgm:t>
    </dgm:pt>
    <dgm:pt modelId="{5649FFF1-4639-394E-BD3F-6D4D244EC5DE}" type="sibTrans" cxnId="{4CD0F97D-0D18-7047-AEF8-1E117B5FA49A}">
      <dgm:prSet/>
      <dgm:spPr/>
      <dgm:t>
        <a:bodyPr/>
        <a:lstStyle/>
        <a:p>
          <a:endParaRPr lang="en-US"/>
        </a:p>
      </dgm:t>
    </dgm:pt>
    <dgm:pt modelId="{47A6EAAE-68EF-7A44-9F2D-80DE9F2B32C7}">
      <dgm:prSet phldrT="[Text]" custT="1"/>
      <dgm:spPr/>
      <dgm:t>
        <a:bodyPr/>
        <a:lstStyle/>
        <a:p>
          <a:r>
            <a:rPr lang="en-US" sz="1400" b="1" dirty="0"/>
            <a:t>Plat Res Rec (treatment)</a:t>
          </a:r>
        </a:p>
      </dgm:t>
    </dgm:pt>
    <dgm:pt modelId="{B8022386-61A1-3A4E-8A9C-3DA39800DE70}" type="parTrans" cxnId="{5205A3A4-F114-5943-B9F8-94DE9B0B794B}">
      <dgm:prSet/>
      <dgm:spPr/>
      <dgm:t>
        <a:bodyPr/>
        <a:lstStyle/>
        <a:p>
          <a:endParaRPr lang="en-US"/>
        </a:p>
      </dgm:t>
    </dgm:pt>
    <dgm:pt modelId="{2E2F257C-CFE4-0C44-9E34-FBBE121AA0D2}" type="sibTrans" cxnId="{5205A3A4-F114-5943-B9F8-94DE9B0B794B}">
      <dgm:prSet/>
      <dgm:spPr/>
      <dgm:t>
        <a:bodyPr/>
        <a:lstStyle/>
        <a:p>
          <a:endParaRPr lang="en-US"/>
        </a:p>
      </dgm:t>
    </dgm:pt>
    <dgm:pt modelId="{E50F9B38-6881-7849-86C4-250AF8A7B10B}" type="pres">
      <dgm:prSet presAssocID="{5ED6040D-8082-B44A-B1C5-4E1A9B3D7F3B}" presName="Name0" presStyleCnt="0">
        <dgm:presLayoutVars>
          <dgm:dir/>
          <dgm:resizeHandles val="exact"/>
        </dgm:presLayoutVars>
      </dgm:prSet>
      <dgm:spPr/>
    </dgm:pt>
    <dgm:pt modelId="{CA4776F4-9689-CB4E-B5C9-CEFF9855361B}" type="pres">
      <dgm:prSet presAssocID="{34B46C70-9115-524F-A257-6AFD05657F4B}" presName="parTxOnly" presStyleLbl="node1" presStyleIdx="0" presStyleCnt="4">
        <dgm:presLayoutVars>
          <dgm:bulletEnabled val="1"/>
        </dgm:presLayoutVars>
      </dgm:prSet>
      <dgm:spPr/>
    </dgm:pt>
    <dgm:pt modelId="{6DE99595-8492-924A-9FB6-4EB870E35297}" type="pres">
      <dgm:prSet presAssocID="{98609BB0-5B3D-F742-A606-5CB7915E8EB4}" presName="parSpace" presStyleCnt="0"/>
      <dgm:spPr/>
    </dgm:pt>
    <dgm:pt modelId="{5BF94170-FC9C-9842-9083-FA3F66D3FBA6}" type="pres">
      <dgm:prSet presAssocID="{CD08531C-62BF-4948-AE3B-A9038926094D}" presName="parTxOnly" presStyleLbl="node1" presStyleIdx="1" presStyleCnt="4" custScaleX="109907">
        <dgm:presLayoutVars>
          <dgm:bulletEnabled val="1"/>
        </dgm:presLayoutVars>
      </dgm:prSet>
      <dgm:spPr/>
    </dgm:pt>
    <dgm:pt modelId="{5FAB5EBC-DFDB-8E44-8D9B-01E55CC51C99}" type="pres">
      <dgm:prSet presAssocID="{ECFD6A9D-7034-8B49-AEA3-F7F0F7DA0D90}" presName="parSpace" presStyleCnt="0"/>
      <dgm:spPr/>
    </dgm:pt>
    <dgm:pt modelId="{240605CA-577B-FD47-90EC-1A17F5E098CB}" type="pres">
      <dgm:prSet presAssocID="{6D238174-517F-3546-A344-C112FA2E4A53}" presName="parTxOnly" presStyleLbl="node1" presStyleIdx="2" presStyleCnt="4">
        <dgm:presLayoutVars>
          <dgm:bulletEnabled val="1"/>
        </dgm:presLayoutVars>
      </dgm:prSet>
      <dgm:spPr/>
    </dgm:pt>
    <dgm:pt modelId="{D73CE91D-36F5-1E49-B0B3-7EF6A636B0D1}" type="pres">
      <dgm:prSet presAssocID="{5649FFF1-4639-394E-BD3F-6D4D244EC5DE}" presName="parSpace" presStyleCnt="0"/>
      <dgm:spPr/>
    </dgm:pt>
    <dgm:pt modelId="{37EFA4B6-A272-414D-AFAA-E78C7A683A03}" type="pres">
      <dgm:prSet presAssocID="{47A6EAAE-68EF-7A44-9F2D-80DE9F2B32C7}" presName="parTxOnly" presStyleLbl="node1" presStyleIdx="3" presStyleCnt="4">
        <dgm:presLayoutVars>
          <dgm:bulletEnabled val="1"/>
        </dgm:presLayoutVars>
      </dgm:prSet>
      <dgm:spPr/>
    </dgm:pt>
  </dgm:ptLst>
  <dgm:cxnLst>
    <dgm:cxn modelId="{1A7E8634-85A2-3A43-ADA5-5CE4078E0884}" srcId="{5ED6040D-8082-B44A-B1C5-4E1A9B3D7F3B}" destId="{34B46C70-9115-524F-A257-6AFD05657F4B}" srcOrd="0" destOrd="0" parTransId="{692B3AA7-DC60-9B46-AC56-3666DC404866}" sibTransId="{98609BB0-5B3D-F742-A606-5CB7915E8EB4}"/>
    <dgm:cxn modelId="{5BFAFA3E-64CC-A645-87D0-0E808B96DC2D}" type="presOf" srcId="{34B46C70-9115-524F-A257-6AFD05657F4B}" destId="{CA4776F4-9689-CB4E-B5C9-CEFF9855361B}" srcOrd="0" destOrd="0" presId="urn:microsoft.com/office/officeart/2005/8/layout/hChevron3"/>
    <dgm:cxn modelId="{D24C5644-8EEC-0B4D-A8DC-7B8B5153AD61}" type="presOf" srcId="{CD08531C-62BF-4948-AE3B-A9038926094D}" destId="{5BF94170-FC9C-9842-9083-FA3F66D3FBA6}" srcOrd="0" destOrd="0" presId="urn:microsoft.com/office/officeart/2005/8/layout/hChevron3"/>
    <dgm:cxn modelId="{CC406D54-D306-3446-8FF1-2CEFFBB44C30}" srcId="{5ED6040D-8082-B44A-B1C5-4E1A9B3D7F3B}" destId="{CD08531C-62BF-4948-AE3B-A9038926094D}" srcOrd="1" destOrd="0" parTransId="{1E88FDA3-71A9-704E-B19A-B20C1568089F}" sibTransId="{ECFD6A9D-7034-8B49-AEA3-F7F0F7DA0D90}"/>
    <dgm:cxn modelId="{4CD0F97D-0D18-7047-AEF8-1E117B5FA49A}" srcId="{5ED6040D-8082-B44A-B1C5-4E1A9B3D7F3B}" destId="{6D238174-517F-3546-A344-C112FA2E4A53}" srcOrd="2" destOrd="0" parTransId="{1061EA35-D559-4B4C-8BC5-ECE6DFB00418}" sibTransId="{5649FFF1-4639-394E-BD3F-6D4D244EC5DE}"/>
    <dgm:cxn modelId="{14C47B97-574B-F249-92EE-664D01982B35}" type="presOf" srcId="{6D238174-517F-3546-A344-C112FA2E4A53}" destId="{240605CA-577B-FD47-90EC-1A17F5E098CB}" srcOrd="0" destOrd="0" presId="urn:microsoft.com/office/officeart/2005/8/layout/hChevron3"/>
    <dgm:cxn modelId="{5205A3A4-F114-5943-B9F8-94DE9B0B794B}" srcId="{5ED6040D-8082-B44A-B1C5-4E1A9B3D7F3B}" destId="{47A6EAAE-68EF-7A44-9F2D-80DE9F2B32C7}" srcOrd="3" destOrd="0" parTransId="{B8022386-61A1-3A4E-8A9C-3DA39800DE70}" sibTransId="{2E2F257C-CFE4-0C44-9E34-FBBE121AA0D2}"/>
    <dgm:cxn modelId="{115AA0B5-B96B-F041-8145-F1A605E96E23}" type="presOf" srcId="{47A6EAAE-68EF-7A44-9F2D-80DE9F2B32C7}" destId="{37EFA4B6-A272-414D-AFAA-E78C7A683A03}" srcOrd="0" destOrd="0" presId="urn:microsoft.com/office/officeart/2005/8/layout/hChevron3"/>
    <dgm:cxn modelId="{765943E4-F0F8-334B-9ABD-F5D852F1428F}" type="presOf" srcId="{5ED6040D-8082-B44A-B1C5-4E1A9B3D7F3B}" destId="{E50F9B38-6881-7849-86C4-250AF8A7B10B}" srcOrd="0" destOrd="0" presId="urn:microsoft.com/office/officeart/2005/8/layout/hChevron3"/>
    <dgm:cxn modelId="{7F8D9C9F-C6FA-1A49-B83D-5FED3D73AA03}" type="presParOf" srcId="{E50F9B38-6881-7849-86C4-250AF8A7B10B}" destId="{CA4776F4-9689-CB4E-B5C9-CEFF9855361B}" srcOrd="0" destOrd="0" presId="urn:microsoft.com/office/officeart/2005/8/layout/hChevron3"/>
    <dgm:cxn modelId="{505DE466-F5C8-F24C-9B47-8D99E11ABD9A}" type="presParOf" srcId="{E50F9B38-6881-7849-86C4-250AF8A7B10B}" destId="{6DE99595-8492-924A-9FB6-4EB870E35297}" srcOrd="1" destOrd="0" presId="urn:microsoft.com/office/officeart/2005/8/layout/hChevron3"/>
    <dgm:cxn modelId="{E681B3D6-1B4B-1E46-AC50-899F8A26217A}" type="presParOf" srcId="{E50F9B38-6881-7849-86C4-250AF8A7B10B}" destId="{5BF94170-FC9C-9842-9083-FA3F66D3FBA6}" srcOrd="2" destOrd="0" presId="urn:microsoft.com/office/officeart/2005/8/layout/hChevron3"/>
    <dgm:cxn modelId="{638385CD-717A-9E4C-A5E0-FB78D64C82A3}" type="presParOf" srcId="{E50F9B38-6881-7849-86C4-250AF8A7B10B}" destId="{5FAB5EBC-DFDB-8E44-8D9B-01E55CC51C99}" srcOrd="3" destOrd="0" presId="urn:microsoft.com/office/officeart/2005/8/layout/hChevron3"/>
    <dgm:cxn modelId="{AC2085BB-3E4B-5140-AF4B-B1C8206141E3}" type="presParOf" srcId="{E50F9B38-6881-7849-86C4-250AF8A7B10B}" destId="{240605CA-577B-FD47-90EC-1A17F5E098CB}" srcOrd="4" destOrd="0" presId="urn:microsoft.com/office/officeart/2005/8/layout/hChevron3"/>
    <dgm:cxn modelId="{9B8CEB56-CAC7-4049-8D3F-C3B15EAB5EF8}" type="presParOf" srcId="{E50F9B38-6881-7849-86C4-250AF8A7B10B}" destId="{D73CE91D-36F5-1E49-B0B3-7EF6A636B0D1}" srcOrd="5" destOrd="0" presId="urn:microsoft.com/office/officeart/2005/8/layout/hChevron3"/>
    <dgm:cxn modelId="{D7CE3F3D-ABD8-7043-AD3D-EC6184F0C1FC}" type="presParOf" srcId="{E50F9B38-6881-7849-86C4-250AF8A7B10B}" destId="{37EFA4B6-A272-414D-AFAA-E78C7A683A03}"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4776F4-9689-CB4E-B5C9-CEFF9855361B}">
      <dsp:nvSpPr>
        <dsp:cNvPr id="0" name=""/>
        <dsp:cNvSpPr/>
      </dsp:nvSpPr>
      <dsp:spPr>
        <a:xfrm>
          <a:off x="2241" y="145049"/>
          <a:ext cx="2512459" cy="1004983"/>
        </a:xfrm>
        <a:prstGeom prst="homePlate">
          <a:avLst/>
        </a:prstGeom>
        <a:solidFill>
          <a:schemeClr val="accent1">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4676"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b="1" kern="1200" dirty="0"/>
            <a:t>Upfront maintenance</a:t>
          </a:r>
        </a:p>
      </dsp:txBody>
      <dsp:txXfrm>
        <a:off x="2241" y="145049"/>
        <a:ext cx="2261213" cy="1004983"/>
      </dsp:txXfrm>
    </dsp:sp>
    <dsp:sp modelId="{5BF94170-FC9C-9842-9083-FA3F66D3FBA6}">
      <dsp:nvSpPr>
        <dsp:cNvPr id="0" name=""/>
        <dsp:cNvSpPr/>
      </dsp:nvSpPr>
      <dsp:spPr>
        <a:xfrm>
          <a:off x="2012209" y="145049"/>
          <a:ext cx="2761368" cy="1004983"/>
        </a:xfrm>
        <a:prstGeom prst="chevron">
          <a:avLst/>
        </a:prstGeom>
        <a:solidFill>
          <a:schemeClr val="accent1">
            <a:shade val="80000"/>
            <a:hueOff val="67296"/>
            <a:satOff val="-3847"/>
            <a:lumOff val="929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b="1" kern="1200" dirty="0"/>
            <a:t>Plat Sens Rec (maintenance post chemo)</a:t>
          </a:r>
        </a:p>
      </dsp:txBody>
      <dsp:txXfrm>
        <a:off x="2514701" y="145049"/>
        <a:ext cx="1756385" cy="1004983"/>
      </dsp:txXfrm>
    </dsp:sp>
    <dsp:sp modelId="{240605CA-577B-FD47-90EC-1A17F5E098CB}">
      <dsp:nvSpPr>
        <dsp:cNvPr id="0" name=""/>
        <dsp:cNvSpPr/>
      </dsp:nvSpPr>
      <dsp:spPr>
        <a:xfrm>
          <a:off x="4271086" y="145049"/>
          <a:ext cx="2512459" cy="1004983"/>
        </a:xfrm>
        <a:prstGeom prst="chevron">
          <a:avLst/>
        </a:prstGeom>
        <a:solidFill>
          <a:schemeClr val="accent1">
            <a:shade val="80000"/>
            <a:hueOff val="134592"/>
            <a:satOff val="-7695"/>
            <a:lumOff val="1858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b="1" kern="1200" dirty="0"/>
            <a:t>Plat Sens Rec (treatment)</a:t>
          </a:r>
        </a:p>
      </dsp:txBody>
      <dsp:txXfrm>
        <a:off x="4773578" y="145049"/>
        <a:ext cx="1507476" cy="1004983"/>
      </dsp:txXfrm>
    </dsp:sp>
    <dsp:sp modelId="{37EFA4B6-A272-414D-AFAA-E78C7A683A03}">
      <dsp:nvSpPr>
        <dsp:cNvPr id="0" name=""/>
        <dsp:cNvSpPr/>
      </dsp:nvSpPr>
      <dsp:spPr>
        <a:xfrm>
          <a:off x="6281053" y="145049"/>
          <a:ext cx="2512459" cy="1004983"/>
        </a:xfrm>
        <a:prstGeom prst="chevron">
          <a:avLst/>
        </a:prstGeom>
        <a:solidFill>
          <a:schemeClr val="accent1">
            <a:shade val="80000"/>
            <a:hueOff val="201888"/>
            <a:satOff val="-11542"/>
            <a:lumOff val="2787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b="1" kern="1200" dirty="0"/>
            <a:t>Plat Res Rec (treatment)</a:t>
          </a:r>
        </a:p>
      </dsp:txBody>
      <dsp:txXfrm>
        <a:off x="6783545" y="145049"/>
        <a:ext cx="1507476" cy="1004983"/>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11/7/25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760587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17A89-5B1C-869F-524E-3B8D207262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07FE43-FAD1-B406-F6ED-08A5E5C3A3B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2B7BB7A-6AC4-57F6-4FBC-4BC49811F95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56D8CA-A9F5-5F2D-653B-8FC589CD570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BA4E06-9E62-487A-A0E8-AEA302F338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2898014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10DFB-5B93-D23A-C1A9-C2BEFD72E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328FED-36E5-B3BE-6043-F6AA86657B4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157B54B-1769-7B15-3FA8-07192F71320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E04F181-C30D-BB7E-D80C-3C5ABC9C53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BA4E06-9E62-487A-A0E8-AEA302F338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3672986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3F46A-7A57-975B-2FD3-8FFE4F9209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326B5C-1EAA-14AA-1090-B17DA6D9073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BA49CFA-0C99-013F-0164-4981FD99376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5B07799-D140-1A40-21DB-F02175890F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BA4E06-9E62-487A-A0E8-AEA302F338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806413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439CA-FABB-AF15-F2C1-BFA1EA8FA6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AC1FC6-4E94-8123-C8E8-149DA0729D7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4C5913D-EA2A-80D0-763D-A0CBEA3DD01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BAD09BD-FAC8-1523-CE42-E87B53E60F87}"/>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088401-3806-9A45-A020-FE85AA9E01BC}"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110869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A6627-8D7D-7129-0E2C-353B5CFBF3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086658-7C31-4DE9-21E4-CA964C70B6E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9EB7346-D99E-F86D-E531-F32777EDC04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0B8DD8C-BFB4-88AB-D34F-FD3B649CB27F}"/>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D58590-F612-4DBB-92F4-BE562E440582}"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715218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1943E-0BF4-B670-EFB0-A94EAA846E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912281-D0EE-344C-4A66-F7EFC8B7E5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A79C2C-93FB-B944-DCF1-46DA0C2C94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EAD89DE-F5D4-ED4C-0DE7-21CAA9C32540}"/>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8F0818-AB30-46A6-974D-058D83CA5F0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545364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383138-FC0D-024A-B467-5E8C7533CE1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107513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A97F2-5A33-D840-7290-887504632D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E18D18-6332-80FB-7120-1FD69298F0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278914-A788-CCF1-B727-E790EC784B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E94197-3F22-5BFC-8C7C-F3518CF9651E}"/>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8F0818-AB30-46A6-974D-058D83CA5F0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502352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B6CB2-F392-52B3-D70D-5BF10297CFDC}"/>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E9226B4-213B-032B-8E59-559793A75CD0}"/>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61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3DDDE3A-D364-C8C4-BB96-1501DC39734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67F7361D-12ED-595B-A59B-214213773320}"/>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307812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92733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0FAC5-8BAC-EDF2-4813-7FD0C2DC54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DFD6E9-D9C3-160E-5C6E-3BD9DC3505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544FEB-28D7-A8C4-0AA3-225AC867E35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92164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2cf41325233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2cf41325233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8F0818-AB30-46A6-974D-058D83CA5F0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233443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#ARIEL 4: </a:t>
            </a:r>
            <a:r>
              <a:rPr lang="en-US" dirty="0" err="1"/>
              <a:t>BRCAm</a:t>
            </a:r>
            <a:r>
              <a:rPr lang="en-US" dirty="0"/>
              <a:t> PS and PR: DHCP letter: </a:t>
            </a:r>
            <a:r>
              <a:rPr lang="en-US" sz="1200" b="0" i="0" u="none" strike="noStrike" kern="1200" baseline="0" dirty="0">
                <a:solidFill>
                  <a:schemeClr val="tx1"/>
                </a:solidFill>
                <a:latin typeface="+mn-lt"/>
                <a:ea typeface="+mn-ea"/>
                <a:cs typeface="+mn-cs"/>
              </a:rPr>
              <a:t>detrimental effect in OS for rucaparib c/w chemotherapy (</a:t>
            </a:r>
            <a:r>
              <a:rPr lang="en-US" dirty="0"/>
              <a:t>19.4 months rucaparib, 25.4 chemo) HR 1.31 (95% CI: 1.00, 1.73), p= 0.0507</a:t>
            </a:r>
          </a:p>
          <a:p>
            <a:r>
              <a:rPr lang="en-US" sz="1200" baseline="0" dirty="0">
                <a:solidFill>
                  <a:prstClr val="black"/>
                </a:solidFill>
                <a:latin typeface="+mn-lt"/>
              </a:rPr>
              <a:t>¥ SOLO 3 PS </a:t>
            </a:r>
            <a:r>
              <a:rPr lang="en-US" sz="1200" baseline="0" dirty="0" err="1">
                <a:solidFill>
                  <a:prstClr val="black"/>
                </a:solidFill>
                <a:latin typeface="+mn-lt"/>
              </a:rPr>
              <a:t>OvCa</a:t>
            </a:r>
            <a:r>
              <a:rPr lang="en-US" sz="1200" baseline="0" dirty="0">
                <a:solidFill>
                  <a:prstClr val="black"/>
                </a:solidFill>
                <a:latin typeface="+mn-lt"/>
              </a:rPr>
              <a:t>, non-plat chemo vs. </a:t>
            </a:r>
            <a:r>
              <a:rPr lang="en-US" sz="1200" baseline="0" dirty="0" err="1">
                <a:solidFill>
                  <a:prstClr val="black"/>
                </a:solidFill>
                <a:latin typeface="+mn-lt"/>
              </a:rPr>
              <a:t>olaparib</a:t>
            </a:r>
            <a:r>
              <a:rPr lang="en-US" sz="1200" baseline="0" dirty="0">
                <a:solidFill>
                  <a:prstClr val="black"/>
                </a:solidFill>
                <a:latin typeface="+mn-lt"/>
              </a:rPr>
              <a:t> </a:t>
            </a:r>
            <a:r>
              <a:rPr lang="en-US" sz="1200" b="0" i="0" u="none" strike="noStrike" kern="1200" baseline="0" dirty="0">
                <a:solidFill>
                  <a:schemeClr val="tx1"/>
                </a:solidFill>
                <a:latin typeface="+mn-lt"/>
                <a:ea typeface="+mn-ea"/>
                <a:cs typeface="+mn-cs"/>
              </a:rPr>
              <a:t>detrimental effect in OS for </a:t>
            </a:r>
            <a:r>
              <a:rPr lang="en-US" sz="1200" b="0" i="0" u="none" strike="noStrike" kern="1200" baseline="0" dirty="0" err="1">
                <a:solidFill>
                  <a:schemeClr val="tx1"/>
                </a:solidFill>
                <a:latin typeface="+mn-lt"/>
                <a:ea typeface="+mn-ea"/>
                <a:cs typeface="+mn-cs"/>
              </a:rPr>
              <a:t>olaparib</a:t>
            </a:r>
            <a:r>
              <a:rPr lang="en-US" sz="1200" b="0" i="0" u="none" strike="noStrike" kern="1200" baseline="0" dirty="0">
                <a:solidFill>
                  <a:schemeClr val="tx1"/>
                </a:solidFill>
                <a:latin typeface="+mn-lt"/>
                <a:ea typeface="+mn-ea"/>
                <a:cs typeface="+mn-cs"/>
              </a:rPr>
              <a:t> c/w chemotherapy (29.9</a:t>
            </a:r>
            <a:r>
              <a:rPr lang="en-US" dirty="0"/>
              <a:t> months </a:t>
            </a:r>
            <a:r>
              <a:rPr lang="en-US" dirty="0" err="1"/>
              <a:t>olaparib</a:t>
            </a:r>
            <a:r>
              <a:rPr lang="en-US" dirty="0"/>
              <a:t>, 39.4 chemo) HR 1.33 (95% CI: 0.84, 2.18), p= 0.0507</a:t>
            </a:r>
          </a:p>
          <a:p>
            <a:r>
              <a:rPr lang="en-US" sz="1200" baseline="0" dirty="0">
                <a:solidFill>
                  <a:prstClr val="black"/>
                </a:solidFill>
                <a:latin typeface="+mn-lt"/>
              </a:rPr>
              <a:t>@ NOVA May 2022, November 2022 </a:t>
            </a:r>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E89290-1FF6-4B8D-AE04-A73390A421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1030512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err="1">
                <a:solidFill>
                  <a:srgbClr val="212121"/>
                </a:solidFill>
                <a:effectLst/>
                <a:latin typeface="BlinkMacSystemFont"/>
              </a:rPr>
              <a:t>DoR</a:t>
            </a:r>
            <a:r>
              <a:rPr lang="en-US" b="0" i="0" dirty="0">
                <a:solidFill>
                  <a:srgbClr val="212121"/>
                </a:solidFill>
                <a:effectLst/>
                <a:latin typeface="BlinkMacSystemFont"/>
              </a:rPr>
              <a:t> = duration of response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err="1">
                <a:solidFill>
                  <a:srgbClr val="212121"/>
                </a:solidFill>
                <a:effectLst/>
                <a:latin typeface="BlinkMacSystemFont"/>
              </a:rPr>
              <a:t>ECOG</a:t>
            </a:r>
            <a:r>
              <a:rPr lang="en-US" b="0" i="0" dirty="0">
                <a:solidFill>
                  <a:srgbClr val="212121"/>
                </a:solidFill>
                <a:effectLst/>
                <a:latin typeface="BlinkMacSystemFont"/>
              </a:rPr>
              <a:t> = Eastern Cooperative Oncology Group</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err="1">
                <a:solidFill>
                  <a:srgbClr val="212121"/>
                </a:solidFill>
                <a:effectLst/>
                <a:latin typeface="BlinkMacSystemFont"/>
              </a:rPr>
              <a:t>ICR</a:t>
            </a:r>
            <a:r>
              <a:rPr lang="en-US" b="0" i="0" dirty="0">
                <a:solidFill>
                  <a:srgbClr val="212121"/>
                </a:solidFill>
                <a:effectLst/>
                <a:latin typeface="BlinkMacSystemFont"/>
              </a:rPr>
              <a:t> = independent central review</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err="1">
                <a:solidFill>
                  <a:srgbClr val="212121"/>
                </a:solidFill>
                <a:effectLst/>
                <a:latin typeface="BlinkMacSystemFont"/>
              </a:rPr>
              <a:t>IHC</a:t>
            </a:r>
            <a:r>
              <a:rPr lang="en-US" b="0" i="0" dirty="0">
                <a:solidFill>
                  <a:srgbClr val="212121"/>
                </a:solidFill>
                <a:effectLst/>
                <a:latin typeface="BlinkMacSystemFont"/>
              </a:rPr>
              <a:t> = immunohistochemistry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err="1">
                <a:solidFill>
                  <a:srgbClr val="212121"/>
                </a:solidFill>
                <a:effectLst/>
                <a:latin typeface="BlinkMacSystemFont"/>
              </a:rPr>
              <a:t>MSI</a:t>
            </a:r>
            <a:r>
              <a:rPr lang="en-US" b="0" i="0" dirty="0">
                <a:solidFill>
                  <a:srgbClr val="212121"/>
                </a:solidFill>
                <a:effectLst/>
                <a:latin typeface="BlinkMacSystemFont"/>
              </a:rPr>
              <a:t>-H = microsatellite instability high</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212121"/>
                </a:solidFill>
                <a:effectLst/>
                <a:latin typeface="BlinkMacSystemFont"/>
              </a:rPr>
              <a:t>ORR = objective response rate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212121"/>
                </a:solidFill>
                <a:effectLst/>
                <a:latin typeface="BlinkMacSystemFont"/>
              </a:rPr>
              <a:t>OS = overall survival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212121"/>
                </a:solidFill>
                <a:effectLst/>
                <a:latin typeface="BlinkMacSystemFont"/>
              </a:rPr>
              <a:t>PCR = polymerase chain reaction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212121"/>
                </a:solidFill>
                <a:effectLst/>
                <a:latin typeface="BlinkMacSystemFont"/>
              </a:rPr>
              <a:t>PD = progressive disease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err="1">
                <a:solidFill>
                  <a:srgbClr val="212121"/>
                </a:solidFill>
                <a:effectLst/>
                <a:latin typeface="BlinkMacSystemFont"/>
              </a:rPr>
              <a:t>PFS</a:t>
            </a:r>
            <a:r>
              <a:rPr lang="en-US" b="0" i="0" dirty="0">
                <a:solidFill>
                  <a:srgbClr val="212121"/>
                </a:solidFill>
                <a:effectLst/>
                <a:latin typeface="BlinkMacSystemFont"/>
              </a:rPr>
              <a:t> = progression-free survival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212121"/>
                </a:solidFill>
                <a:effectLst/>
                <a:latin typeface="BlinkMacSystemFont"/>
              </a:rPr>
              <a:t>PS = performance status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err="1">
                <a:solidFill>
                  <a:srgbClr val="212121"/>
                </a:solidFill>
                <a:effectLst/>
                <a:latin typeface="BlinkMacSystemFont"/>
              </a:rPr>
              <a:t>Q3W</a:t>
            </a:r>
            <a:r>
              <a:rPr lang="en-US" b="0" i="0" dirty="0">
                <a:solidFill>
                  <a:srgbClr val="212121"/>
                </a:solidFill>
                <a:effectLst/>
                <a:latin typeface="BlinkMacSystemFont"/>
              </a:rPr>
              <a:t> = every 3 weeks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solidFill>
                <a:srgbClr val="212121"/>
              </a:solidFill>
              <a:effectLst/>
              <a:latin typeface="BlinkMacSystemFont"/>
            </a:endParaRPr>
          </a:p>
          <a:p>
            <a:r>
              <a:rPr lang="en-US" b="0" i="0" dirty="0">
                <a:solidFill>
                  <a:srgbClr val="212121"/>
                </a:solidFill>
                <a:effectLst/>
                <a:latin typeface="BlinkMacSystemFont"/>
              </a:rPr>
              <a:t>CI = confidence interval</a:t>
            </a:r>
          </a:p>
          <a:p>
            <a:r>
              <a:rPr lang="en-US" b="0" i="0" dirty="0">
                <a:solidFill>
                  <a:srgbClr val="212121"/>
                </a:solidFill>
                <a:effectLst/>
                <a:latin typeface="BlinkMacSystemFont"/>
              </a:rPr>
              <a:t>CR = complete response</a:t>
            </a:r>
          </a:p>
          <a:p>
            <a:r>
              <a:rPr lang="en-US" b="0" i="0" dirty="0" err="1">
                <a:solidFill>
                  <a:srgbClr val="212121"/>
                </a:solidFill>
                <a:effectLst/>
                <a:latin typeface="BlinkMacSystemFont"/>
              </a:rPr>
              <a:t>DoR</a:t>
            </a:r>
            <a:r>
              <a:rPr lang="en-US" b="0" i="0" dirty="0">
                <a:solidFill>
                  <a:srgbClr val="212121"/>
                </a:solidFill>
                <a:effectLst/>
                <a:latin typeface="BlinkMacSystemFont"/>
              </a:rPr>
              <a:t>= duration of response</a:t>
            </a:r>
          </a:p>
          <a:p>
            <a:r>
              <a:rPr lang="en-US" b="0" i="0" dirty="0">
                <a:solidFill>
                  <a:srgbClr val="212121"/>
                </a:solidFill>
                <a:effectLst/>
                <a:latin typeface="BlinkMacSystemFont"/>
              </a:rPr>
              <a:t>NR = not reached</a:t>
            </a:r>
          </a:p>
          <a:p>
            <a:r>
              <a:rPr lang="en-US" b="0" i="0" dirty="0">
                <a:solidFill>
                  <a:srgbClr val="212121"/>
                </a:solidFill>
                <a:effectLst/>
                <a:latin typeface="BlinkMacSystemFont"/>
              </a:rPr>
              <a:t>ORR = objective response rate</a:t>
            </a:r>
          </a:p>
          <a:p>
            <a:r>
              <a:rPr lang="en-US" b="0" i="0" dirty="0">
                <a:solidFill>
                  <a:srgbClr val="212121"/>
                </a:solidFill>
                <a:effectLst/>
                <a:latin typeface="BlinkMacSystemFont"/>
              </a:rPr>
              <a:t>OS = overall survival</a:t>
            </a:r>
          </a:p>
          <a:p>
            <a:r>
              <a:rPr lang="en-US" b="0" i="0" dirty="0" err="1">
                <a:solidFill>
                  <a:srgbClr val="212121"/>
                </a:solidFill>
                <a:effectLst/>
                <a:latin typeface="BlinkMacSystemFont"/>
              </a:rPr>
              <a:t>PFS</a:t>
            </a:r>
            <a:r>
              <a:rPr lang="en-US" b="0" i="0" dirty="0">
                <a:solidFill>
                  <a:srgbClr val="212121"/>
                </a:solidFill>
                <a:effectLst/>
                <a:latin typeface="BlinkMacSystemFont"/>
              </a:rPr>
              <a:t> = progression-free survival</a:t>
            </a:r>
          </a:p>
          <a:p>
            <a:r>
              <a:rPr lang="en-US" b="0" i="0" dirty="0">
                <a:solidFill>
                  <a:srgbClr val="212121"/>
                </a:solidFill>
                <a:effectLst/>
                <a:latin typeface="BlinkMacSystemFont"/>
              </a:rPr>
              <a:t>PR = partial response</a:t>
            </a:r>
          </a:p>
          <a:p>
            <a:endParaRPr lang="en-US" b="0" i="0" dirty="0">
              <a:solidFill>
                <a:srgbClr val="212121"/>
              </a:solidFill>
              <a:effectLst/>
              <a:latin typeface="BlinkMacSystemFon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kern="1200" dirty="0" err="1">
                <a:solidFill>
                  <a:schemeClr val="tx1"/>
                </a:solidFill>
                <a:effectLst/>
                <a:latin typeface="+mn-lt"/>
                <a:ea typeface="+mn-ea"/>
                <a:cs typeface="+mn-cs"/>
              </a:rPr>
              <a:t>association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between</a:t>
            </a:r>
            <a:r>
              <a:rPr lang="es-ES" sz="1200" kern="1200" dirty="0">
                <a:solidFill>
                  <a:schemeClr val="tx1"/>
                </a:solidFill>
                <a:effectLst/>
                <a:latin typeface="+mn-lt"/>
                <a:ea typeface="+mn-ea"/>
                <a:cs typeface="+mn-cs"/>
              </a:rPr>
              <a:t> response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pembrolizumab</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treatment</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tTMB</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was</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prespecified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exploratory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biomarker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objective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assessed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all</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efficacy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endpoints</a:t>
            </a:r>
            <a:r>
              <a:rPr lang="es-ES" sz="1200" kern="1200" dirty="0">
                <a:solidFill>
                  <a:schemeClr val="tx1"/>
                </a:solidFill>
                <a:effectLst/>
                <a:latin typeface="+mn-lt"/>
                <a:ea typeface="+mn-ea"/>
                <a:cs typeface="+mn-cs"/>
              </a:rPr>
              <a:t> in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tTMB-high</a:t>
            </a:r>
            <a:r>
              <a:rPr lang="es-ES" sz="1200" kern="1200" dirty="0">
                <a:solidFill>
                  <a:schemeClr val="tx1"/>
                </a:solidFill>
                <a:effectLst/>
                <a:latin typeface="+mn-lt"/>
                <a:ea typeface="+mn-ea"/>
                <a:cs typeface="+mn-cs"/>
              </a:rPr>
              <a:t> (≥10 </a:t>
            </a:r>
            <a:r>
              <a:rPr lang="es-ES" sz="1200" kern="1200" dirty="0" err="1">
                <a:solidFill>
                  <a:schemeClr val="tx1"/>
                </a:solidFill>
                <a:effectLst/>
                <a:latin typeface="+mn-lt"/>
                <a:ea typeface="+mn-ea"/>
                <a:cs typeface="+mn-cs"/>
              </a:rPr>
              <a:t>mutations</a:t>
            </a:r>
            <a:r>
              <a:rPr lang="es-ES" sz="1200" kern="1200" dirty="0">
                <a:solidFill>
                  <a:schemeClr val="tx1"/>
                </a:solidFill>
                <a:effectLst/>
                <a:latin typeface="+mn-lt"/>
                <a:ea typeface="+mn-ea"/>
                <a:cs typeface="+mn-cs"/>
              </a:rPr>
              <a:t> per </a:t>
            </a:r>
            <a:r>
              <a:rPr lang="es-ES" sz="1200" kern="1200" dirty="0" err="1">
                <a:solidFill>
                  <a:schemeClr val="tx1"/>
                </a:solidFill>
                <a:effectLst/>
                <a:latin typeface="+mn-lt"/>
                <a:ea typeface="+mn-ea"/>
                <a:cs typeface="+mn-cs"/>
              </a:rPr>
              <a:t>megabase</a:t>
            </a:r>
            <a:r>
              <a:rPr lang="es-ES" sz="1200" kern="1200" dirty="0">
                <a:solidFill>
                  <a:schemeClr val="tx1"/>
                </a:solidFill>
                <a:effectLst/>
                <a:latin typeface="+mn-lt"/>
                <a:ea typeface="+mn-ea"/>
                <a:cs typeface="+mn-cs"/>
              </a:rPr>
              <a:t>) and non-</a:t>
            </a:r>
            <a:r>
              <a:rPr lang="es-ES" sz="1200" kern="1200" dirty="0" err="1">
                <a:solidFill>
                  <a:schemeClr val="tx1"/>
                </a:solidFill>
                <a:effectLst/>
                <a:latin typeface="+mn-lt"/>
                <a:ea typeface="+mn-ea"/>
                <a:cs typeface="+mn-cs"/>
              </a:rPr>
              <a:t>tTMB</a:t>
            </a:r>
            <a:r>
              <a:rPr lang="es-ES" sz="1200" kern="1200" dirty="0">
                <a:solidFill>
                  <a:schemeClr val="tx1"/>
                </a:solidFill>
                <a:effectLst/>
                <a:latin typeface="+mn-lt"/>
                <a:ea typeface="+mn-ea"/>
                <a:cs typeface="+mn-cs"/>
              </a:rPr>
              <a:t>-</a:t>
            </a:r>
            <a:r>
              <a:rPr lang="es-ES" sz="1200" kern="1200" dirty="0" err="1">
                <a:solidFill>
                  <a:schemeClr val="tx1"/>
                </a:solidFill>
                <a:effectLst/>
                <a:latin typeface="+mn-lt"/>
                <a:ea typeface="+mn-ea"/>
                <a:cs typeface="+mn-cs"/>
              </a:rPr>
              <a:t>high</a:t>
            </a:r>
            <a:r>
              <a:rPr lang="es-ES" sz="1200" kern="1200" dirty="0">
                <a:solidFill>
                  <a:schemeClr val="tx1"/>
                </a:solidFill>
                <a:effectLst/>
                <a:latin typeface="+mn-lt"/>
                <a:ea typeface="+mn-ea"/>
                <a:cs typeface="+mn-cs"/>
              </a:rPr>
              <a:t> (&lt;10 </a:t>
            </a:r>
            <a:r>
              <a:rPr lang="es-ES" sz="1200" kern="1200" dirty="0" err="1">
                <a:solidFill>
                  <a:schemeClr val="tx1"/>
                </a:solidFill>
                <a:effectLst/>
                <a:latin typeface="+mn-lt"/>
                <a:ea typeface="+mn-ea"/>
                <a:cs typeface="+mn-cs"/>
              </a:rPr>
              <a:t>mutations</a:t>
            </a:r>
            <a:r>
              <a:rPr lang="es-ES" sz="1200" kern="1200" dirty="0">
                <a:solidFill>
                  <a:schemeClr val="tx1"/>
                </a:solidFill>
                <a:effectLst/>
                <a:latin typeface="+mn-lt"/>
                <a:ea typeface="+mn-ea"/>
                <a:cs typeface="+mn-cs"/>
              </a:rPr>
              <a:t> per </a:t>
            </a:r>
            <a:r>
              <a:rPr lang="es-ES" sz="1200" kern="1200" dirty="0" err="1">
                <a:solidFill>
                  <a:schemeClr val="tx1"/>
                </a:solidFill>
                <a:effectLst/>
                <a:latin typeface="+mn-lt"/>
                <a:ea typeface="+mn-ea"/>
                <a:cs typeface="+mn-cs"/>
              </a:rPr>
              <a:t>megabase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groups</a:t>
            </a:r>
            <a:r>
              <a:rPr lang="es-ES" sz="1200" kern="1200" dirty="0">
                <a:solidFill>
                  <a:schemeClr val="tx1"/>
                </a:solidFill>
                <a:effectLst/>
                <a:latin typeface="+mn-lt"/>
                <a:ea typeface="+mn-ea"/>
                <a:cs typeface="+mn-cs"/>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s-E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solidFill>
                <a:srgbClr val="212121"/>
              </a:solidFill>
              <a:effectLst/>
              <a:latin typeface="BlinkMacSystemFon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solidFill>
                <a:srgbClr val="212121"/>
              </a:solidFill>
              <a:effectLst/>
              <a:latin typeface="BlinkMacSystemFont"/>
            </a:endParaRPr>
          </a:p>
          <a:p>
            <a:r>
              <a:rPr lang="en-US" b="0" i="0" dirty="0" err="1">
                <a:solidFill>
                  <a:srgbClr val="212121"/>
                </a:solidFill>
                <a:effectLst/>
                <a:latin typeface="BlinkMacSystemFont"/>
              </a:rPr>
              <a:t>Marabelle</a:t>
            </a:r>
            <a:r>
              <a:rPr lang="en-US" b="0" i="0" dirty="0">
                <a:solidFill>
                  <a:srgbClr val="212121"/>
                </a:solidFill>
                <a:effectLst/>
                <a:latin typeface="BlinkMacSystemFont"/>
              </a:rPr>
              <a:t> A, Le DT, </a:t>
            </a:r>
            <a:r>
              <a:rPr lang="en-US" b="0" i="0" dirty="0" err="1">
                <a:solidFill>
                  <a:srgbClr val="212121"/>
                </a:solidFill>
                <a:effectLst/>
                <a:latin typeface="BlinkMacSystemFont"/>
              </a:rPr>
              <a:t>Ascierto</a:t>
            </a:r>
            <a:r>
              <a:rPr lang="en-US" b="0" i="0" dirty="0">
                <a:solidFill>
                  <a:srgbClr val="212121"/>
                </a:solidFill>
                <a:effectLst/>
                <a:latin typeface="BlinkMacSystemFont"/>
              </a:rPr>
              <a:t> PA, et al. Efficacy of pembrolizumab in patients with </a:t>
            </a:r>
            <a:r>
              <a:rPr lang="en-US" b="0" i="0" dirty="0" err="1">
                <a:solidFill>
                  <a:srgbClr val="212121"/>
                </a:solidFill>
                <a:effectLst/>
                <a:latin typeface="BlinkMacSystemFont"/>
              </a:rPr>
              <a:t>noncolorectal</a:t>
            </a:r>
            <a:r>
              <a:rPr lang="en-US" b="0" i="0" dirty="0">
                <a:solidFill>
                  <a:srgbClr val="212121"/>
                </a:solidFill>
                <a:effectLst/>
                <a:latin typeface="BlinkMacSystemFont"/>
              </a:rPr>
              <a:t> high microsatellite instability/mismatch repair-deficient cancer: results from the phase II KEYNOTE-158 study. </a:t>
            </a:r>
            <a:r>
              <a:rPr lang="en-US" b="0" i="1" dirty="0">
                <a:solidFill>
                  <a:srgbClr val="212121"/>
                </a:solidFill>
                <a:effectLst/>
                <a:latin typeface="BlinkMacSystemFont"/>
              </a:rPr>
              <a:t>J Clin Oncol</a:t>
            </a:r>
            <a:r>
              <a:rPr lang="en-US" b="0" i="0" dirty="0">
                <a:solidFill>
                  <a:srgbClr val="212121"/>
                </a:solidFill>
                <a:effectLst/>
                <a:latin typeface="BlinkMacSystemFont"/>
              </a:rPr>
              <a:t>. 2020;38(1):1-10. </a:t>
            </a:r>
            <a:endParaRPr lang="en-US"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C8DCC1-57BD-40C6-8BBF-7A236229036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913953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dirty="0"/>
              <a:t>1L </a:t>
            </a:r>
            <a:r>
              <a:rPr lang="en-US" dirty="0" err="1"/>
              <a:t>maint</a:t>
            </a:r>
            <a:r>
              <a:rPr lang="en-US" baseline="0" dirty="0"/>
              <a:t> – maintenance treatment after completion of first line chemotherapy treatment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PS </a:t>
            </a:r>
            <a:r>
              <a:rPr lang="en-US" baseline="0" dirty="0" err="1"/>
              <a:t>maint</a:t>
            </a:r>
            <a:r>
              <a:rPr lang="en-US" baseline="0" dirty="0"/>
              <a:t> – maintenance treatment after completion of second line or greater platinum sensitive chemotherapy treatment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UDP - until disease progression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Median time to onset of MDS/AML 17.8 months</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30000" noProof="0" dirty="0">
                <a:ln>
                  <a:noFill/>
                </a:ln>
                <a:solidFill>
                  <a:srgbClr val="000000"/>
                </a:solidFill>
                <a:effectLst/>
                <a:uLnTx/>
                <a:uFillTx/>
                <a:latin typeface="Segoe UI" panose="020B0502040204020203" pitchFamily="34" charset="0"/>
                <a:ea typeface="+mn-ea"/>
                <a:cs typeface="+mn-cs"/>
              </a:rPr>
              <a:t>1</a:t>
            </a:r>
            <a:r>
              <a:rPr kumimoji="0" lang="it-IT"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Morice P-M, et al. Lancet Haematol 2021;8:e122-e134, </a:t>
            </a:r>
            <a:endParaRPr kumimoji="0" lang="en-US" sz="1200" b="0" i="0" u="none" strike="noStrike" kern="1200" cap="none" spc="0" normalizeH="0" baseline="30000" noProof="0" dirty="0">
              <a:ln>
                <a:noFill/>
              </a:ln>
              <a:solidFill>
                <a:srgbClr val="000000"/>
              </a:solidFill>
              <a:effectLst/>
              <a:uLnTx/>
              <a:uFillTx/>
              <a:latin typeface="Times"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endParaRPr lang="en-US" dirty="0"/>
          </a:p>
        </p:txBody>
      </p:sp>
    </p:spTree>
    <p:extLst>
      <p:ext uri="{BB962C8B-B14F-4D97-AF65-F5344CB8AC3E}">
        <p14:creationId xmlns:p14="http://schemas.microsoft.com/office/powerpoint/2010/main" val="4027890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6A42B-1703-5783-5F2A-CBF4EE6B46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2EBEB5-C003-EDFF-0748-15B283C014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F6E130-8E03-032C-76C3-A0C6569835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F8D416D-910E-1EA3-129F-3B89B66AA5C5}"/>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8F0818-AB30-46A6-974D-058D83CA5F0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833269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jpg"/><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jpg"/><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jpg"/><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19060429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7"/>
          </a:xfrm>
          <a:prstGeom prst="rect">
            <a:avLst/>
          </a:prstGeom>
        </p:spPr>
        <p:txBody>
          <a:bodyPr anchor="b"/>
          <a:lstStyle>
            <a:lvl1pPr algn="l">
              <a:defRPr sz="2664" b="0" i="1"/>
            </a:lvl1pPr>
          </a:lstStyle>
          <a:p>
            <a:r>
              <a:rPr lang="en-US"/>
              <a:t>Click to edit Master title style</a:t>
            </a:r>
            <a:endParaRPr lang="en-US" dirty="0"/>
          </a:p>
        </p:txBody>
      </p:sp>
      <p:sp>
        <p:nvSpPr>
          <p:cNvPr id="3" name="Picture Placeholder 2"/>
          <p:cNvSpPr>
            <a:spLocks noGrp="1"/>
          </p:cNvSpPr>
          <p:nvPr>
            <p:ph type="pic" idx="1"/>
          </p:nvPr>
        </p:nvSpPr>
        <p:spPr>
          <a:xfrm>
            <a:off x="2389717" y="612776"/>
            <a:ext cx="7315200" cy="4114800"/>
          </a:xfrm>
        </p:spPr>
        <p:txBody>
          <a:bodyPr/>
          <a:lstStyle>
            <a:lvl1pPr marL="0" indent="0">
              <a:buNone/>
              <a:defRPr sz="4263"/>
            </a:lvl1pPr>
            <a:lvl2pPr marL="609037" indent="0">
              <a:buNone/>
              <a:defRPr sz="3729"/>
            </a:lvl2pPr>
            <a:lvl3pPr marL="1218072" indent="0">
              <a:buNone/>
              <a:defRPr sz="3197"/>
            </a:lvl3pPr>
            <a:lvl4pPr marL="1827109" indent="0">
              <a:buNone/>
              <a:defRPr sz="2664"/>
            </a:lvl4pPr>
            <a:lvl5pPr marL="2436144" indent="0">
              <a:buNone/>
              <a:defRPr sz="2664"/>
            </a:lvl5pPr>
            <a:lvl6pPr marL="3045181" indent="0">
              <a:buNone/>
              <a:defRPr sz="2664"/>
            </a:lvl6pPr>
            <a:lvl7pPr marL="3654217" indent="0">
              <a:buNone/>
              <a:defRPr sz="2664"/>
            </a:lvl7pPr>
            <a:lvl8pPr marL="4263253" indent="0">
              <a:buNone/>
              <a:defRPr sz="2664"/>
            </a:lvl8pPr>
            <a:lvl9pPr marL="4872289" indent="0">
              <a:buNone/>
              <a:defRPr sz="2664"/>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717" y="5367339"/>
            <a:ext cx="7315200" cy="725959"/>
          </a:xfrm>
        </p:spPr>
        <p:txBody>
          <a:bodyPr/>
          <a:lstStyle>
            <a:lvl1pPr marL="0" indent="0">
              <a:buNone/>
              <a:defRPr sz="1865"/>
            </a:lvl1pPr>
            <a:lvl2pPr marL="609037" indent="0">
              <a:buNone/>
              <a:defRPr sz="1599"/>
            </a:lvl2pPr>
            <a:lvl3pPr marL="1218072" indent="0">
              <a:buNone/>
              <a:defRPr sz="1332"/>
            </a:lvl3pPr>
            <a:lvl4pPr marL="1827109" indent="0">
              <a:buNone/>
              <a:defRPr sz="1199"/>
            </a:lvl4pPr>
            <a:lvl5pPr marL="2436144" indent="0">
              <a:buNone/>
              <a:defRPr sz="1199"/>
            </a:lvl5pPr>
            <a:lvl6pPr marL="3045181" indent="0">
              <a:buNone/>
              <a:defRPr sz="1199"/>
            </a:lvl6pPr>
            <a:lvl7pPr marL="3654217" indent="0">
              <a:buNone/>
              <a:defRPr sz="1199"/>
            </a:lvl7pPr>
            <a:lvl8pPr marL="4263253" indent="0">
              <a:buNone/>
              <a:defRPr sz="1199"/>
            </a:lvl8pPr>
            <a:lvl9pPr marL="4872289" indent="0">
              <a:buNone/>
              <a:defRPr sz="1199"/>
            </a:lvl9pPr>
          </a:lstStyle>
          <a:p>
            <a:pPr lvl="0"/>
            <a:r>
              <a:rPr lang="en-US"/>
              <a:t>Click to edit Master text styles</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30166112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40768"/>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25862888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845"/>
            <a:ext cx="10515600" cy="1323808"/>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1796142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53DE5-0546-6C93-892F-DAA6C82297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98C7B5-6537-0013-F66A-518CCB68DB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20043D3-F12A-5773-ADBE-830009D3DC70}"/>
              </a:ext>
            </a:extLst>
          </p:cNvPr>
          <p:cNvSpPr>
            <a:spLocks noGrp="1"/>
          </p:cNvSpPr>
          <p:nvPr>
            <p:ph type="sldNum" sz="quarter" idx="12"/>
          </p:nvPr>
        </p:nvSpPr>
        <p:spPr/>
        <p:txBody>
          <a:bodyPr/>
          <a:lstStyle/>
          <a:p>
            <a:fld id="{2478A694-4FE8-DA46-9C5C-2B890C3272DD}" type="slidenum">
              <a:rPr lang="en-US" smtClean="0"/>
              <a:t>‹#›</a:t>
            </a:fld>
            <a:endParaRPr lang="en-US" dirty="0"/>
          </a:p>
        </p:txBody>
      </p:sp>
      <p:sp>
        <p:nvSpPr>
          <p:cNvPr id="4" name="Footer Placeholder 3">
            <a:extLst>
              <a:ext uri="{FF2B5EF4-FFF2-40B4-BE49-F238E27FC236}">
                <a16:creationId xmlns:a16="http://schemas.microsoft.com/office/drawing/2014/main" id="{CC4F57D1-40B7-D2DB-E188-8F1B74C25C1E}"/>
              </a:ext>
            </a:extLst>
          </p:cNvPr>
          <p:cNvSpPr>
            <a:spLocks noGrp="1"/>
          </p:cNvSpPr>
          <p:nvPr>
            <p:ph type="ftr" sz="quarter" idx="13"/>
          </p:nvPr>
        </p:nvSpPr>
        <p:spPr>
          <a:xfrm>
            <a:off x="219077" y="6065841"/>
            <a:ext cx="9479692" cy="365124"/>
          </a:xfrm>
        </p:spPr>
        <p:txBody>
          <a:bodyPr/>
          <a:lstStyle/>
          <a:p>
            <a:endParaRPr lang="en-US" dirty="0"/>
          </a:p>
        </p:txBody>
      </p:sp>
    </p:spTree>
    <p:extLst>
      <p:ext uri="{BB962C8B-B14F-4D97-AF65-F5344CB8AC3E}">
        <p14:creationId xmlns:p14="http://schemas.microsoft.com/office/powerpoint/2010/main" val="446321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597E0D65-BFDF-4F4E-AA93-F57EBE7E9513}"/>
              </a:ext>
            </a:extLst>
          </p:cNvPr>
          <p:cNvSpPr>
            <a:spLocks noChangeArrowheads="1"/>
          </p:cNvSpPr>
          <p:nvPr userDrawn="1"/>
        </p:nvSpPr>
        <p:spPr bwMode="auto">
          <a:xfrm>
            <a:off x="0" y="17183"/>
            <a:ext cx="12192000" cy="6061645"/>
          </a:xfrm>
          <a:prstGeom prst="rect">
            <a:avLst/>
          </a:prstGeom>
          <a:solidFill>
            <a:srgbClr val="2674AE"/>
          </a:solidFill>
          <a:ln>
            <a:noFill/>
          </a:ln>
          <a:effectLst/>
        </p:spPr>
        <p:txBody>
          <a:bodyPr wrap="none" anchor="ctr"/>
          <a:lstStyle/>
          <a:p>
            <a:pPr>
              <a:defRPr/>
            </a:pPr>
            <a:endParaRPr lang="en-US" sz="3200">
              <a:cs typeface="+mn-cs"/>
            </a:endParaRPr>
          </a:p>
        </p:txBody>
      </p:sp>
      <p:sp>
        <p:nvSpPr>
          <p:cNvPr id="5" name="Rectangle 39"/>
          <p:cNvSpPr>
            <a:spLocks noGrp="1" noChangeArrowheads="1"/>
          </p:cNvSpPr>
          <p:nvPr>
            <p:ph type="ctrTitle" sz="quarter"/>
          </p:nvPr>
        </p:nvSpPr>
        <p:spPr>
          <a:xfrm>
            <a:off x="914400" y="2204571"/>
            <a:ext cx="10363200" cy="1143000"/>
          </a:xfrm>
          <a:prstGeom prst="rect">
            <a:avLst/>
          </a:prstGeom>
        </p:spPr>
        <p:txBody>
          <a:bodyPr lIns="91440" tIns="45720" rIns="91440" bIns="45720" anchor="ctr"/>
          <a:lstStyle>
            <a:lvl1pPr marL="0" indent="0">
              <a:tabLst>
                <a:tab pos="831809" algn="l"/>
              </a:tabLst>
              <a:defRPr sz="4800" baseline="0"/>
            </a:lvl1pPr>
          </a:lstStyle>
          <a:p>
            <a:pPr lvl="0"/>
            <a:r>
              <a:rPr lang="en-US" noProof="0" dirty="0"/>
              <a:t>Click to edit Master title style</a:t>
            </a:r>
          </a:p>
        </p:txBody>
      </p:sp>
      <p:sp>
        <p:nvSpPr>
          <p:cNvPr id="3" name="Rectangle 7">
            <a:extLst>
              <a:ext uri="{FF2B5EF4-FFF2-40B4-BE49-F238E27FC236}">
                <a16:creationId xmlns:a16="http://schemas.microsoft.com/office/drawing/2014/main" id="{C1CC3363-A105-1A40-9A3B-B9F690DD11B3}"/>
              </a:ext>
            </a:extLst>
          </p:cNvPr>
          <p:cNvSpPr>
            <a:spLocks noGrp="1" noChangeArrowheads="1"/>
          </p:cNvSpPr>
          <p:nvPr>
            <p:ph type="sldNum" sz="quarter" idx="10"/>
          </p:nvPr>
        </p:nvSpPr>
        <p:spPr>
          <a:ln/>
        </p:spPr>
        <p:txBody>
          <a:bodyPr/>
          <a:lstStyle>
            <a:lvl1pPr>
              <a:defRPr/>
            </a:lvl1pPr>
          </a:lstStyle>
          <a:p>
            <a:fld id="{67136BA2-72B9-934B-A722-83A47D40B47E}" type="slidenum">
              <a:rPr lang="en-US" altLang="en-US"/>
              <a:pPr/>
              <a:t>‹#›</a:t>
            </a:fld>
            <a:endParaRPr lang="en-US" altLang="en-US"/>
          </a:p>
        </p:txBody>
      </p:sp>
    </p:spTree>
    <p:extLst>
      <p:ext uri="{BB962C8B-B14F-4D97-AF65-F5344CB8AC3E}">
        <p14:creationId xmlns:p14="http://schemas.microsoft.com/office/powerpoint/2010/main" val="20525189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C0B7E-4626-614A-99D7-29B1AC549318}"/>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55836542-B3A8-684F-81C6-1B4D63FCDAC0}"/>
              </a:ext>
            </a:extLst>
          </p:cNvPr>
          <p:cNvSpPr>
            <a:spLocks noGrp="1"/>
          </p:cNvSpPr>
          <p:nvPr>
            <p:ph type="sldNum" sz="quarter" idx="10"/>
          </p:nvPr>
        </p:nvSpPr>
        <p:spPr/>
        <p:txBody>
          <a:bodyPr/>
          <a:lstStyle/>
          <a:p>
            <a:fld id="{651B757F-C14A-B741-B454-7B185A1C2E7E}" type="slidenum">
              <a:rPr lang="en-US" altLang="en-US" smtClean="0"/>
              <a:pPr/>
              <a:t>‹#›</a:t>
            </a:fld>
            <a:endParaRPr lang="en-US" altLang="en-US" dirty="0"/>
          </a:p>
        </p:txBody>
      </p:sp>
      <p:sp>
        <p:nvSpPr>
          <p:cNvPr id="4" name="Content Placeholder 2">
            <a:extLst>
              <a:ext uri="{FF2B5EF4-FFF2-40B4-BE49-F238E27FC236}">
                <a16:creationId xmlns:a16="http://schemas.microsoft.com/office/drawing/2014/main" id="{D7EE037D-91F8-164B-A68B-CA5A8A91F42A}"/>
              </a:ext>
            </a:extLst>
          </p:cNvPr>
          <p:cNvSpPr>
            <a:spLocks noGrp="1"/>
          </p:cNvSpPr>
          <p:nvPr>
            <p:ph idx="1"/>
          </p:nvPr>
        </p:nvSpPr>
        <p:spPr>
          <a:xfrm>
            <a:off x="878419" y="1600200"/>
            <a:ext cx="10358967" cy="4356099"/>
          </a:xfrm>
        </p:spPr>
        <p:txBody>
          <a:bodyPr/>
          <a:lstStyle>
            <a:lvl1pPr>
              <a:defRPr sz="2667" baseline="0"/>
            </a:lvl1pPr>
            <a:lvl2pPr>
              <a:defRPr sz="2400" baseline="0"/>
            </a:lvl2pPr>
            <a:lvl3pPr>
              <a:defRPr sz="2133" baseline="0"/>
            </a:lvl3pPr>
            <a:lvl4pPr>
              <a:defRPr sz="1867" baseline="0"/>
            </a:lvl4pPr>
            <a:lvl5pPr>
              <a:defRPr sz="16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80674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 2-Column Text">
    <p:spTree>
      <p:nvGrpSpPr>
        <p:cNvPr id="1" name=""/>
        <p:cNvGrpSpPr/>
        <p:nvPr/>
      </p:nvGrpSpPr>
      <p:grpSpPr>
        <a:xfrm>
          <a:off x="0" y="0"/>
          <a:ext cx="0" cy="0"/>
          <a:chOff x="0" y="0"/>
          <a:chExt cx="0" cy="0"/>
        </a:xfrm>
      </p:grpSpPr>
      <p:sp>
        <p:nvSpPr>
          <p:cNvPr id="5" name="Line 5">
            <a:extLst>
              <a:ext uri="{FF2B5EF4-FFF2-40B4-BE49-F238E27FC236}">
                <a16:creationId xmlns:a16="http://schemas.microsoft.com/office/drawing/2014/main" id="{58FCE926-18AC-7D40-BD31-778A9E6CBDEA}"/>
              </a:ext>
            </a:extLst>
          </p:cNvPr>
          <p:cNvSpPr>
            <a:spLocks noChangeShapeType="1"/>
          </p:cNvSpPr>
          <p:nvPr userDrawn="1"/>
        </p:nvSpPr>
        <p:spPr bwMode="auto">
          <a:xfrm flipV="1">
            <a:off x="6089652" y="1695880"/>
            <a:ext cx="0" cy="4133419"/>
          </a:xfrm>
          <a:prstGeom prst="line">
            <a:avLst/>
          </a:prstGeom>
          <a:ln>
            <a:headEnd/>
            <a:tailEnd/>
          </a:ln>
        </p:spPr>
        <p:style>
          <a:lnRef idx="1">
            <a:schemeClr val="accent2"/>
          </a:lnRef>
          <a:fillRef idx="0">
            <a:schemeClr val="accent2"/>
          </a:fillRef>
          <a:effectRef idx="0">
            <a:schemeClr val="accent2"/>
          </a:effectRef>
          <a:fontRef idx="minor">
            <a:schemeClr val="tx1"/>
          </a:fontRef>
        </p:style>
        <p:txBody>
          <a:bodyPr/>
          <a:lstStyle/>
          <a:p>
            <a:pPr>
              <a:defRPr/>
            </a:pPr>
            <a:endParaRPr lang="en-US" sz="2400" dirty="0">
              <a:ln>
                <a:solidFill>
                  <a:schemeClr val="bg2"/>
                </a:solidFill>
              </a:ln>
            </a:endParaRPr>
          </a:p>
        </p:txBody>
      </p:sp>
      <p:sp>
        <p:nvSpPr>
          <p:cNvPr id="3" name="Content Placeholder 2"/>
          <p:cNvSpPr>
            <a:spLocks noGrp="1"/>
          </p:cNvSpPr>
          <p:nvPr>
            <p:ph sz="half" idx="1" hasCustomPrompt="1"/>
          </p:nvPr>
        </p:nvSpPr>
        <p:spPr>
          <a:xfrm>
            <a:off x="903112" y="1600203"/>
            <a:ext cx="5053189" cy="4356100"/>
          </a:xfrm>
        </p:spPr>
        <p:txBody>
          <a:bodyPr/>
          <a:lstStyle>
            <a:lvl1pPr>
              <a:defRPr sz="2667" baseline="0"/>
            </a:lvl1pPr>
            <a:lvl2pPr>
              <a:defRPr sz="2400" baseline="0"/>
            </a:lvl2pPr>
            <a:lvl3pPr>
              <a:defRPr sz="2133" baseline="0"/>
            </a:lvl3pPr>
            <a:lvl4pPr>
              <a:defRPr sz="1867" baseline="0"/>
            </a:lvl4pPr>
            <a:lvl5pPr>
              <a:defRPr sz="1600" baseline="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half" idx="11" hasCustomPrompt="1"/>
          </p:nvPr>
        </p:nvSpPr>
        <p:spPr>
          <a:xfrm>
            <a:off x="6276623" y="1600203"/>
            <a:ext cx="5053189" cy="4356100"/>
          </a:xfrm>
        </p:spPr>
        <p:txBody>
          <a:bodyPr/>
          <a:lstStyle>
            <a:lvl1pPr>
              <a:defRPr sz="2667" baseline="0"/>
            </a:lvl1pPr>
            <a:lvl2pPr>
              <a:defRPr sz="2400" baseline="0"/>
            </a:lvl2pPr>
            <a:lvl3pPr>
              <a:defRPr sz="2133" baseline="0"/>
            </a:lvl3pPr>
            <a:lvl4pPr>
              <a:defRPr sz="1867" baseline="0"/>
            </a:lvl4pPr>
            <a:lvl5pPr>
              <a:defRPr sz="1600" baseline="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4">
            <a:extLst>
              <a:ext uri="{FF2B5EF4-FFF2-40B4-BE49-F238E27FC236}">
                <a16:creationId xmlns:a16="http://schemas.microsoft.com/office/drawing/2014/main" id="{57F118FF-09A0-5045-8039-32DF652BF26C}"/>
              </a:ext>
            </a:extLst>
          </p:cNvPr>
          <p:cNvSpPr>
            <a:spLocks noGrp="1"/>
          </p:cNvSpPr>
          <p:nvPr>
            <p:ph type="sldNum" sz="quarter" idx="12"/>
          </p:nvPr>
        </p:nvSpPr>
        <p:spPr>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8827A621-76DE-ED4A-A479-E7B00BF5D559}" type="slidenum">
              <a:rPr lang="en-US" altLang="en-US"/>
              <a:pPr/>
              <a:t>‹#›</a:t>
            </a:fld>
            <a:endParaRPr lang="en-US" altLang="en-US"/>
          </a:p>
        </p:txBody>
      </p:sp>
      <p:sp>
        <p:nvSpPr>
          <p:cNvPr id="8" name="Title 1">
            <a:extLst>
              <a:ext uri="{FF2B5EF4-FFF2-40B4-BE49-F238E27FC236}">
                <a16:creationId xmlns:a16="http://schemas.microsoft.com/office/drawing/2014/main" id="{5C72463C-1CE9-A941-8892-375C4617646B}"/>
              </a:ext>
            </a:extLst>
          </p:cNvPr>
          <p:cNvSpPr>
            <a:spLocks noGrp="1"/>
          </p:cNvSpPr>
          <p:nvPr>
            <p:ph type="title"/>
          </p:nvPr>
        </p:nvSpPr>
        <p:spPr>
          <a:xfrm>
            <a:off x="878418" y="225429"/>
            <a:ext cx="10392836" cy="913092"/>
          </a:xfrm>
        </p:spPr>
        <p:txBody>
          <a:bodyPr/>
          <a:lstStyle/>
          <a:p>
            <a:r>
              <a:rPr lang="en-US"/>
              <a:t>Click to edit Master title style</a:t>
            </a:r>
          </a:p>
        </p:txBody>
      </p:sp>
    </p:spTree>
    <p:extLst>
      <p:ext uri="{BB962C8B-B14F-4D97-AF65-F5344CB8AC3E}">
        <p14:creationId xmlns:p14="http://schemas.microsoft.com/office/powerpoint/2010/main" val="2016770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756">
          <p15:clr>
            <a:srgbClr val="FBAE40"/>
          </p15:clr>
        </p15:guide>
        <p15:guide id="2" pos="288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 Chart">
    <p:spTree>
      <p:nvGrpSpPr>
        <p:cNvPr id="1" name=""/>
        <p:cNvGrpSpPr/>
        <p:nvPr/>
      </p:nvGrpSpPr>
      <p:grpSpPr>
        <a:xfrm>
          <a:off x="0" y="0"/>
          <a:ext cx="0" cy="0"/>
          <a:chOff x="0" y="0"/>
          <a:chExt cx="0" cy="0"/>
        </a:xfrm>
      </p:grpSpPr>
      <p:sp>
        <p:nvSpPr>
          <p:cNvPr id="8" name="Chart Placeholder 7"/>
          <p:cNvSpPr>
            <a:spLocks noGrp="1"/>
          </p:cNvSpPr>
          <p:nvPr>
            <p:ph type="chart" sz="quarter" idx="11"/>
          </p:nvPr>
        </p:nvSpPr>
        <p:spPr>
          <a:xfrm>
            <a:off x="903114" y="1600203"/>
            <a:ext cx="5040489" cy="4356100"/>
          </a:xfrm>
        </p:spPr>
        <p:txBody>
          <a:bodyPr/>
          <a:lstStyle/>
          <a:p>
            <a:pPr lvl="0"/>
            <a:endParaRPr lang="en-US" noProof="0"/>
          </a:p>
        </p:txBody>
      </p:sp>
      <p:sp>
        <p:nvSpPr>
          <p:cNvPr id="6" name="Slide Number Placeholder 4">
            <a:extLst>
              <a:ext uri="{FF2B5EF4-FFF2-40B4-BE49-F238E27FC236}">
                <a16:creationId xmlns:a16="http://schemas.microsoft.com/office/drawing/2014/main" id="{484F98C5-1EAC-F142-8850-2BE261E3D860}"/>
              </a:ext>
            </a:extLst>
          </p:cNvPr>
          <p:cNvSpPr>
            <a:spLocks noGrp="1"/>
          </p:cNvSpPr>
          <p:nvPr>
            <p:ph type="sldNum" sz="quarter" idx="12"/>
          </p:nvPr>
        </p:nvSpPr>
        <p:spPr>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C7A38E5C-EECB-B84D-80F6-5463B0CBA805}" type="slidenum">
              <a:rPr lang="en-US" altLang="en-US"/>
              <a:pPr/>
              <a:t>‹#›</a:t>
            </a:fld>
            <a:endParaRPr lang="en-US" altLang="en-US"/>
          </a:p>
        </p:txBody>
      </p:sp>
      <p:sp>
        <p:nvSpPr>
          <p:cNvPr id="9" name="Title 1">
            <a:extLst>
              <a:ext uri="{FF2B5EF4-FFF2-40B4-BE49-F238E27FC236}">
                <a16:creationId xmlns:a16="http://schemas.microsoft.com/office/drawing/2014/main" id="{8A3C6577-972C-C748-9A9D-FBB174845449}"/>
              </a:ext>
            </a:extLst>
          </p:cNvPr>
          <p:cNvSpPr>
            <a:spLocks noGrp="1"/>
          </p:cNvSpPr>
          <p:nvPr>
            <p:ph type="title"/>
          </p:nvPr>
        </p:nvSpPr>
        <p:spPr>
          <a:xfrm>
            <a:off x="878418" y="225429"/>
            <a:ext cx="10392836" cy="913092"/>
          </a:xfrm>
        </p:spPr>
        <p:txBody>
          <a:bodyPr/>
          <a:lstStyle/>
          <a:p>
            <a:r>
              <a:rPr lang="en-US"/>
              <a:t>Click to edit Master title style</a:t>
            </a:r>
          </a:p>
        </p:txBody>
      </p:sp>
      <p:sp>
        <p:nvSpPr>
          <p:cNvPr id="12" name="Content Placeholder 2">
            <a:extLst>
              <a:ext uri="{FF2B5EF4-FFF2-40B4-BE49-F238E27FC236}">
                <a16:creationId xmlns:a16="http://schemas.microsoft.com/office/drawing/2014/main" id="{FCBC1051-4AEF-CD41-BD0E-85F48EAF035C}"/>
              </a:ext>
            </a:extLst>
          </p:cNvPr>
          <p:cNvSpPr>
            <a:spLocks noGrp="1"/>
          </p:cNvSpPr>
          <p:nvPr>
            <p:ph sz="half" idx="13" hasCustomPrompt="1"/>
          </p:nvPr>
        </p:nvSpPr>
        <p:spPr>
          <a:xfrm>
            <a:off x="6228772" y="1600203"/>
            <a:ext cx="5093280" cy="4356100"/>
          </a:xfrm>
        </p:spPr>
        <p:txBody>
          <a:bodyPr/>
          <a:lstStyle>
            <a:lvl1pPr>
              <a:defRPr sz="2667" baseline="0"/>
            </a:lvl1pPr>
            <a:lvl2pPr>
              <a:defRPr sz="2400" baseline="0"/>
            </a:lvl2pPr>
            <a:lvl3pPr>
              <a:defRPr sz="2133" baseline="0"/>
            </a:lvl3pPr>
            <a:lvl4pPr>
              <a:defRPr sz="1867" baseline="0"/>
            </a:lvl4pPr>
            <a:lvl5pPr>
              <a:defRPr sz="1600" baseline="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Line 5">
            <a:extLst>
              <a:ext uri="{FF2B5EF4-FFF2-40B4-BE49-F238E27FC236}">
                <a16:creationId xmlns:a16="http://schemas.microsoft.com/office/drawing/2014/main" id="{2E34B9BF-FE50-2248-8DA1-0ACFF143ECAF}"/>
              </a:ext>
            </a:extLst>
          </p:cNvPr>
          <p:cNvSpPr>
            <a:spLocks noChangeShapeType="1"/>
          </p:cNvSpPr>
          <p:nvPr userDrawn="1"/>
        </p:nvSpPr>
        <p:spPr bwMode="auto">
          <a:xfrm flipV="1">
            <a:off x="6089652" y="1695880"/>
            <a:ext cx="0" cy="4133419"/>
          </a:xfrm>
          <a:prstGeom prst="line">
            <a:avLst/>
          </a:prstGeom>
          <a:ln>
            <a:headEnd/>
            <a:tailEnd/>
          </a:ln>
        </p:spPr>
        <p:style>
          <a:lnRef idx="1">
            <a:schemeClr val="accent2"/>
          </a:lnRef>
          <a:fillRef idx="0">
            <a:schemeClr val="accent2"/>
          </a:fillRef>
          <a:effectRef idx="0">
            <a:schemeClr val="accent2"/>
          </a:effectRef>
          <a:fontRef idx="minor">
            <a:schemeClr val="tx1"/>
          </a:fontRef>
        </p:style>
        <p:txBody>
          <a:bodyPr/>
          <a:lstStyle/>
          <a:p>
            <a:pPr>
              <a:defRPr/>
            </a:pPr>
            <a:endParaRPr lang="en-US" sz="2400" dirty="0">
              <a:ln>
                <a:solidFill>
                  <a:schemeClr val="bg2"/>
                </a:solidFill>
              </a:ln>
            </a:endParaRPr>
          </a:p>
        </p:txBody>
      </p:sp>
    </p:spTree>
    <p:extLst>
      <p:ext uri="{BB962C8B-B14F-4D97-AF65-F5344CB8AC3E}">
        <p14:creationId xmlns:p14="http://schemas.microsoft.com/office/powerpoint/2010/main" val="8785709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 Photo">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6091519" y="3"/>
            <a:ext cx="6100484" cy="6073833"/>
          </a:xfrm>
        </p:spPr>
        <p:txBody>
          <a:bodyPr/>
          <a:lstStyle/>
          <a:p>
            <a:pPr lvl="0"/>
            <a:endParaRPr lang="en-US" noProof="0" dirty="0"/>
          </a:p>
        </p:txBody>
      </p:sp>
      <p:sp>
        <p:nvSpPr>
          <p:cNvPr id="5" name="Rectangle 7">
            <a:extLst>
              <a:ext uri="{FF2B5EF4-FFF2-40B4-BE49-F238E27FC236}">
                <a16:creationId xmlns:a16="http://schemas.microsoft.com/office/drawing/2014/main" id="{F580F79D-3A30-9E4B-AC3F-C604690A5D19}"/>
              </a:ext>
            </a:extLst>
          </p:cNvPr>
          <p:cNvSpPr>
            <a:spLocks noGrp="1" noChangeArrowheads="1"/>
          </p:cNvSpPr>
          <p:nvPr>
            <p:ph type="sldNum" sz="quarter" idx="12"/>
          </p:nvPr>
        </p:nvSpPr>
        <p:spPr>
          <a:ln/>
        </p:spPr>
        <p:txBody>
          <a:bodyPr/>
          <a:lstStyle>
            <a:lvl1pPr>
              <a:defRPr/>
            </a:lvl1pPr>
          </a:lstStyle>
          <a:p>
            <a:fld id="{2D6351A8-0546-1C43-9C42-0838D74ABB91}" type="slidenum">
              <a:rPr lang="en-US" altLang="en-US"/>
              <a:pPr/>
              <a:t>‹#›</a:t>
            </a:fld>
            <a:endParaRPr lang="en-US" altLang="en-US"/>
          </a:p>
        </p:txBody>
      </p:sp>
      <p:sp>
        <p:nvSpPr>
          <p:cNvPr id="8" name="Title 1">
            <a:extLst>
              <a:ext uri="{FF2B5EF4-FFF2-40B4-BE49-F238E27FC236}">
                <a16:creationId xmlns:a16="http://schemas.microsoft.com/office/drawing/2014/main" id="{F3B2DB51-C66D-6648-AE47-16C9A7779D93}"/>
              </a:ext>
            </a:extLst>
          </p:cNvPr>
          <p:cNvSpPr>
            <a:spLocks noGrp="1"/>
          </p:cNvSpPr>
          <p:nvPr>
            <p:ph type="title" hasCustomPrompt="1"/>
          </p:nvPr>
        </p:nvSpPr>
        <p:spPr>
          <a:xfrm>
            <a:off x="878421" y="225429"/>
            <a:ext cx="5077881" cy="913092"/>
          </a:xfrm>
        </p:spPr>
        <p:txBody>
          <a:bodyPr/>
          <a:lstStyle>
            <a:lvl1pPr>
              <a:lnSpc>
                <a:spcPct val="90000"/>
              </a:lnSpc>
              <a:defRPr sz="2933" baseline="0"/>
            </a:lvl1pPr>
          </a:lstStyle>
          <a:p>
            <a:r>
              <a:rPr lang="en-US" dirty="0"/>
              <a:t>Click to edit </a:t>
            </a:r>
            <a:br>
              <a:rPr lang="en-US" dirty="0"/>
            </a:br>
            <a:r>
              <a:rPr lang="en-US" dirty="0"/>
              <a:t>Master title style</a:t>
            </a:r>
          </a:p>
        </p:txBody>
      </p:sp>
      <p:sp>
        <p:nvSpPr>
          <p:cNvPr id="9" name="Content Placeholder 2">
            <a:extLst>
              <a:ext uri="{FF2B5EF4-FFF2-40B4-BE49-F238E27FC236}">
                <a16:creationId xmlns:a16="http://schemas.microsoft.com/office/drawing/2014/main" id="{757E9A79-4EF2-FE4C-AD2A-5AA01B3E4FC8}"/>
              </a:ext>
            </a:extLst>
          </p:cNvPr>
          <p:cNvSpPr>
            <a:spLocks noGrp="1"/>
          </p:cNvSpPr>
          <p:nvPr>
            <p:ph sz="half" idx="1" hasCustomPrompt="1"/>
          </p:nvPr>
        </p:nvSpPr>
        <p:spPr>
          <a:xfrm>
            <a:off x="903112" y="1600203"/>
            <a:ext cx="5053189" cy="4356100"/>
          </a:xfrm>
        </p:spPr>
        <p:txBody>
          <a:bodyPr/>
          <a:lstStyle>
            <a:lvl1pPr>
              <a:defRPr sz="2667" baseline="0"/>
            </a:lvl1pPr>
            <a:lvl2pPr>
              <a:defRPr sz="2400" baseline="0"/>
            </a:lvl2pPr>
            <a:lvl3pPr>
              <a:defRPr sz="2133" baseline="0"/>
            </a:lvl3pPr>
            <a:lvl4pPr>
              <a:defRPr sz="1867" baseline="0"/>
            </a:lvl4pPr>
            <a:lvl5pPr>
              <a:defRPr sz="1600" baseline="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496113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 Photo 2">
    <p:spTree>
      <p:nvGrpSpPr>
        <p:cNvPr id="1" name=""/>
        <p:cNvGrpSpPr/>
        <p:nvPr/>
      </p:nvGrpSpPr>
      <p:grpSpPr>
        <a:xfrm>
          <a:off x="0" y="0"/>
          <a:ext cx="0" cy="0"/>
          <a:chOff x="0" y="0"/>
          <a:chExt cx="0" cy="0"/>
        </a:xfrm>
      </p:grpSpPr>
      <p:sp>
        <p:nvSpPr>
          <p:cNvPr id="5" name="Picture Placeholder 6"/>
          <p:cNvSpPr>
            <a:spLocks noGrp="1"/>
          </p:cNvSpPr>
          <p:nvPr>
            <p:ph type="pic" sz="quarter" idx="11"/>
          </p:nvPr>
        </p:nvSpPr>
        <p:spPr>
          <a:xfrm>
            <a:off x="2" y="-1"/>
            <a:ext cx="6100484" cy="6073833"/>
          </a:xfrm>
        </p:spPr>
        <p:txBody>
          <a:bodyPr/>
          <a:lstStyle/>
          <a:p>
            <a:pPr lvl="0"/>
            <a:endParaRPr lang="en-US" noProof="0" dirty="0"/>
          </a:p>
        </p:txBody>
      </p:sp>
      <p:sp>
        <p:nvSpPr>
          <p:cNvPr id="7" name="Rectangle 7">
            <a:extLst>
              <a:ext uri="{FF2B5EF4-FFF2-40B4-BE49-F238E27FC236}">
                <a16:creationId xmlns:a16="http://schemas.microsoft.com/office/drawing/2014/main" id="{4718264B-E894-FD4B-9A29-80F4C8E96E82}"/>
              </a:ext>
            </a:extLst>
          </p:cNvPr>
          <p:cNvSpPr>
            <a:spLocks noGrp="1" noChangeArrowheads="1"/>
          </p:cNvSpPr>
          <p:nvPr>
            <p:ph type="sldNum" sz="quarter" idx="12"/>
          </p:nvPr>
        </p:nvSpPr>
        <p:spPr>
          <a:ln/>
        </p:spPr>
        <p:txBody>
          <a:bodyPr/>
          <a:lstStyle>
            <a:lvl1pPr>
              <a:defRPr/>
            </a:lvl1pPr>
          </a:lstStyle>
          <a:p>
            <a:fld id="{8E2D94FA-48A1-344C-A9EE-808DEC564357}" type="slidenum">
              <a:rPr lang="en-US" altLang="en-US"/>
              <a:pPr/>
              <a:t>‹#›</a:t>
            </a:fld>
            <a:endParaRPr lang="en-US" altLang="en-US"/>
          </a:p>
        </p:txBody>
      </p:sp>
      <p:sp>
        <p:nvSpPr>
          <p:cNvPr id="12" name="Content Placeholder 2">
            <a:extLst>
              <a:ext uri="{FF2B5EF4-FFF2-40B4-BE49-F238E27FC236}">
                <a16:creationId xmlns:a16="http://schemas.microsoft.com/office/drawing/2014/main" id="{A7BCD321-8A41-9041-85C9-62EDEC75A3B0}"/>
              </a:ext>
            </a:extLst>
          </p:cNvPr>
          <p:cNvSpPr>
            <a:spLocks noGrp="1"/>
          </p:cNvSpPr>
          <p:nvPr>
            <p:ph sz="half" idx="13" hasCustomPrompt="1"/>
          </p:nvPr>
        </p:nvSpPr>
        <p:spPr>
          <a:xfrm>
            <a:off x="6389512" y="1600203"/>
            <a:ext cx="5053189" cy="4356100"/>
          </a:xfrm>
        </p:spPr>
        <p:txBody>
          <a:bodyPr/>
          <a:lstStyle>
            <a:lvl1pPr>
              <a:defRPr sz="2667" baseline="0"/>
            </a:lvl1pPr>
            <a:lvl2pPr>
              <a:defRPr sz="2400" baseline="0"/>
            </a:lvl2pPr>
            <a:lvl3pPr>
              <a:defRPr sz="2133" baseline="0"/>
            </a:lvl3pPr>
            <a:lvl4pPr>
              <a:defRPr sz="1867" baseline="0"/>
            </a:lvl4pPr>
            <a:lvl5pPr>
              <a:defRPr sz="1600" baseline="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B14B3F9E-01C9-3D4E-8140-315E6F1A09F0}"/>
              </a:ext>
            </a:extLst>
          </p:cNvPr>
          <p:cNvSpPr>
            <a:spLocks noGrp="1"/>
          </p:cNvSpPr>
          <p:nvPr>
            <p:ph type="title" hasCustomPrompt="1"/>
          </p:nvPr>
        </p:nvSpPr>
        <p:spPr>
          <a:xfrm>
            <a:off x="6364821" y="225429"/>
            <a:ext cx="5077881" cy="913092"/>
          </a:xfrm>
        </p:spPr>
        <p:txBody>
          <a:bodyPr/>
          <a:lstStyle>
            <a:lvl1pPr>
              <a:lnSpc>
                <a:spcPct val="90000"/>
              </a:lnSpc>
              <a:defRPr sz="2933" baseline="0"/>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33728404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xt + Inset Photo">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6098691" y="1757254"/>
            <a:ext cx="5178911" cy="3791903"/>
          </a:xfrm>
        </p:spPr>
        <p:txBody>
          <a:bodyPr/>
          <a:lstStyle/>
          <a:p>
            <a:pPr lvl="0"/>
            <a:endParaRPr lang="en-US" noProof="0" dirty="0"/>
          </a:p>
        </p:txBody>
      </p:sp>
      <p:sp>
        <p:nvSpPr>
          <p:cNvPr id="5" name="Rectangle 7">
            <a:extLst>
              <a:ext uri="{FF2B5EF4-FFF2-40B4-BE49-F238E27FC236}">
                <a16:creationId xmlns:a16="http://schemas.microsoft.com/office/drawing/2014/main" id="{C7C9D9B1-AD2F-3A48-8E78-86CCEB8C6D16}"/>
              </a:ext>
            </a:extLst>
          </p:cNvPr>
          <p:cNvSpPr>
            <a:spLocks noGrp="1" noChangeArrowheads="1"/>
          </p:cNvSpPr>
          <p:nvPr>
            <p:ph type="sldNum" sz="quarter" idx="12"/>
          </p:nvPr>
        </p:nvSpPr>
        <p:spPr>
          <a:ln/>
        </p:spPr>
        <p:txBody>
          <a:bodyPr/>
          <a:lstStyle>
            <a:lvl1pPr>
              <a:defRPr/>
            </a:lvl1pPr>
          </a:lstStyle>
          <a:p>
            <a:fld id="{E8164C84-4EBB-174B-B7A6-F8BF343BC3D1}" type="slidenum">
              <a:rPr lang="en-US" altLang="en-US"/>
              <a:pPr/>
              <a:t>‹#›</a:t>
            </a:fld>
            <a:endParaRPr lang="en-US" altLang="en-US"/>
          </a:p>
        </p:txBody>
      </p:sp>
      <p:sp>
        <p:nvSpPr>
          <p:cNvPr id="6" name="Title 1">
            <a:extLst>
              <a:ext uri="{FF2B5EF4-FFF2-40B4-BE49-F238E27FC236}">
                <a16:creationId xmlns:a16="http://schemas.microsoft.com/office/drawing/2014/main" id="{466BA6F2-DFB8-2946-9794-3DFCC1B64339}"/>
              </a:ext>
            </a:extLst>
          </p:cNvPr>
          <p:cNvSpPr>
            <a:spLocks noGrp="1"/>
          </p:cNvSpPr>
          <p:nvPr>
            <p:ph type="title"/>
          </p:nvPr>
        </p:nvSpPr>
        <p:spPr>
          <a:xfrm>
            <a:off x="878418" y="225429"/>
            <a:ext cx="10392836" cy="913092"/>
          </a:xfrm>
        </p:spPr>
        <p:txBody>
          <a:bodyPr/>
          <a:lstStyle/>
          <a:p>
            <a:r>
              <a:rPr lang="en-US"/>
              <a:t>Click to edit Master title style</a:t>
            </a:r>
          </a:p>
        </p:txBody>
      </p:sp>
      <p:sp>
        <p:nvSpPr>
          <p:cNvPr id="9" name="Content Placeholder 2">
            <a:extLst>
              <a:ext uri="{FF2B5EF4-FFF2-40B4-BE49-F238E27FC236}">
                <a16:creationId xmlns:a16="http://schemas.microsoft.com/office/drawing/2014/main" id="{09B3F134-C582-5C47-81CD-2C86606922A6}"/>
              </a:ext>
            </a:extLst>
          </p:cNvPr>
          <p:cNvSpPr>
            <a:spLocks noGrp="1"/>
          </p:cNvSpPr>
          <p:nvPr>
            <p:ph sz="half" idx="1" hasCustomPrompt="1"/>
          </p:nvPr>
        </p:nvSpPr>
        <p:spPr>
          <a:xfrm>
            <a:off x="903112" y="1600203"/>
            <a:ext cx="5053189" cy="4356100"/>
          </a:xfrm>
        </p:spPr>
        <p:txBody>
          <a:bodyPr/>
          <a:lstStyle>
            <a:lvl1pPr>
              <a:defRPr sz="2667" baseline="0"/>
            </a:lvl1pPr>
            <a:lvl2pPr>
              <a:defRPr sz="2400" baseline="0"/>
            </a:lvl2pPr>
            <a:lvl3pPr>
              <a:defRPr sz="2133" baseline="0"/>
            </a:lvl3pPr>
            <a:lvl4pPr>
              <a:defRPr sz="1867" baseline="0"/>
            </a:lvl4pPr>
            <a:lvl5pPr>
              <a:defRPr sz="1600" baseline="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009617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sp>
        <p:nvSpPr>
          <p:cNvPr id="11" name="Picture Placeholder 10"/>
          <p:cNvSpPr>
            <a:spLocks noGrp="1"/>
          </p:cNvSpPr>
          <p:nvPr>
            <p:ph type="pic" sz="quarter" idx="11"/>
          </p:nvPr>
        </p:nvSpPr>
        <p:spPr>
          <a:xfrm>
            <a:off x="0" y="376844"/>
            <a:ext cx="12192000" cy="5696989"/>
          </a:xfrm>
        </p:spPr>
        <p:txBody>
          <a:bodyPr/>
          <a:lstStyle/>
          <a:p>
            <a:pPr lvl="0"/>
            <a:endParaRPr lang="en-US" noProof="0" dirty="0"/>
          </a:p>
        </p:txBody>
      </p:sp>
      <p:sp>
        <p:nvSpPr>
          <p:cNvPr id="3" name="Rectangle 7">
            <a:extLst>
              <a:ext uri="{FF2B5EF4-FFF2-40B4-BE49-F238E27FC236}">
                <a16:creationId xmlns:a16="http://schemas.microsoft.com/office/drawing/2014/main" id="{7A172B8F-BAA8-3742-96E2-905C1AB235C4}"/>
              </a:ext>
            </a:extLst>
          </p:cNvPr>
          <p:cNvSpPr>
            <a:spLocks noGrp="1" noChangeArrowheads="1"/>
          </p:cNvSpPr>
          <p:nvPr>
            <p:ph type="sldNum" sz="quarter" idx="12"/>
          </p:nvPr>
        </p:nvSpPr>
        <p:spPr>
          <a:ln/>
        </p:spPr>
        <p:txBody>
          <a:bodyPr/>
          <a:lstStyle>
            <a:lvl1pPr>
              <a:defRPr/>
            </a:lvl1pPr>
          </a:lstStyle>
          <a:p>
            <a:fld id="{3FB7547A-44E5-2742-A218-597A939081B9}" type="slidenum">
              <a:rPr lang="en-US" altLang="en-US"/>
              <a:pPr/>
              <a:t>‹#›</a:t>
            </a:fld>
            <a:endParaRPr lang="en-US" altLang="en-US"/>
          </a:p>
        </p:txBody>
      </p:sp>
    </p:spTree>
    <p:extLst>
      <p:ext uri="{BB962C8B-B14F-4D97-AF65-F5344CB8AC3E}">
        <p14:creationId xmlns:p14="http://schemas.microsoft.com/office/powerpoint/2010/main" val="38717212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hoto + Caption">
    <p:spTree>
      <p:nvGrpSpPr>
        <p:cNvPr id="1" name=""/>
        <p:cNvGrpSpPr/>
        <p:nvPr/>
      </p:nvGrpSpPr>
      <p:grpSpPr>
        <a:xfrm>
          <a:off x="0" y="0"/>
          <a:ext cx="0" cy="0"/>
          <a:chOff x="0" y="0"/>
          <a:chExt cx="0" cy="0"/>
        </a:xfrm>
      </p:grpSpPr>
      <p:sp>
        <p:nvSpPr>
          <p:cNvPr id="2" name="Title 1"/>
          <p:cNvSpPr>
            <a:spLocks noGrp="1"/>
          </p:cNvSpPr>
          <p:nvPr>
            <p:ph type="title"/>
          </p:nvPr>
        </p:nvSpPr>
        <p:spPr>
          <a:xfrm>
            <a:off x="912289" y="5612158"/>
            <a:ext cx="10358967" cy="342900"/>
          </a:xfrm>
          <a:prstGeom prst="rect">
            <a:avLst/>
          </a:prstGeom>
        </p:spPr>
        <p:txBody>
          <a:bodyPr/>
          <a:lstStyle>
            <a:lvl1pPr algn="r">
              <a:defRPr sz="2133" b="0" i="0" baseline="0">
                <a:solidFill>
                  <a:schemeClr val="tx1"/>
                </a:solidFill>
              </a:defRPr>
            </a:lvl1pPr>
          </a:lstStyle>
          <a:p>
            <a:r>
              <a:rPr lang="en-US" dirty="0"/>
              <a:t>Click to edit Master title style</a:t>
            </a:r>
          </a:p>
        </p:txBody>
      </p:sp>
      <p:sp>
        <p:nvSpPr>
          <p:cNvPr id="5" name="Picture Placeholder 10"/>
          <p:cNvSpPr>
            <a:spLocks noGrp="1"/>
          </p:cNvSpPr>
          <p:nvPr>
            <p:ph type="pic" sz="quarter" idx="11"/>
          </p:nvPr>
        </p:nvSpPr>
        <p:spPr>
          <a:xfrm>
            <a:off x="0" y="376844"/>
            <a:ext cx="12192000" cy="5120640"/>
          </a:xfrm>
        </p:spPr>
        <p:txBody>
          <a:bodyPr/>
          <a:lstStyle/>
          <a:p>
            <a:pPr lvl="0"/>
            <a:endParaRPr lang="en-US" noProof="0" dirty="0"/>
          </a:p>
        </p:txBody>
      </p:sp>
      <p:sp>
        <p:nvSpPr>
          <p:cNvPr id="4" name="Rectangle 7">
            <a:extLst>
              <a:ext uri="{FF2B5EF4-FFF2-40B4-BE49-F238E27FC236}">
                <a16:creationId xmlns:a16="http://schemas.microsoft.com/office/drawing/2014/main" id="{236EF39E-53EC-9D4C-8CF5-4E0F074CA0F9}"/>
              </a:ext>
            </a:extLst>
          </p:cNvPr>
          <p:cNvSpPr>
            <a:spLocks noGrp="1" noChangeArrowheads="1"/>
          </p:cNvSpPr>
          <p:nvPr>
            <p:ph type="sldNum" sz="quarter" idx="12"/>
          </p:nvPr>
        </p:nvSpPr>
        <p:spPr>
          <a:ln/>
        </p:spPr>
        <p:txBody>
          <a:bodyPr/>
          <a:lstStyle>
            <a:lvl1pPr>
              <a:defRPr/>
            </a:lvl1pPr>
          </a:lstStyle>
          <a:p>
            <a:fld id="{7B362AB2-5FA0-314A-BC43-59CD607A6585}" type="slidenum">
              <a:rPr lang="en-US" altLang="en-US"/>
              <a:pPr/>
              <a:t>‹#›</a:t>
            </a:fld>
            <a:endParaRPr lang="en-US" altLang="en-US" dirty="0"/>
          </a:p>
        </p:txBody>
      </p:sp>
    </p:spTree>
    <p:extLst>
      <p:ext uri="{BB962C8B-B14F-4D97-AF65-F5344CB8AC3E}">
        <p14:creationId xmlns:p14="http://schemas.microsoft.com/office/powerpoint/2010/main" val="38343326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D4305BDC-3002-EB44-84E7-BE4B7228E040}"/>
              </a:ext>
            </a:extLst>
          </p:cNvPr>
          <p:cNvSpPr>
            <a:spLocks noGrp="1" noChangeArrowheads="1"/>
          </p:cNvSpPr>
          <p:nvPr>
            <p:ph type="sldNum" sz="quarter" idx="10"/>
          </p:nvPr>
        </p:nvSpPr>
        <p:spPr>
          <a:ln/>
        </p:spPr>
        <p:txBody>
          <a:bodyPr/>
          <a:lstStyle>
            <a:lvl1pPr>
              <a:defRPr/>
            </a:lvl1pPr>
          </a:lstStyle>
          <a:p>
            <a:fld id="{74FFF898-57C7-8D44-802E-EEEB9DBFAEBA}" type="slidenum">
              <a:rPr lang="en-US" altLang="en-US"/>
              <a:pPr/>
              <a:t>‹#›</a:t>
            </a:fld>
            <a:endParaRPr lang="en-US" altLang="en-US"/>
          </a:p>
        </p:txBody>
      </p:sp>
      <p:sp>
        <p:nvSpPr>
          <p:cNvPr id="4" name="Title 1">
            <a:extLst>
              <a:ext uri="{FF2B5EF4-FFF2-40B4-BE49-F238E27FC236}">
                <a16:creationId xmlns:a16="http://schemas.microsoft.com/office/drawing/2014/main" id="{CA70146B-00DF-5145-9D76-4E70E8014A01}"/>
              </a:ext>
            </a:extLst>
          </p:cNvPr>
          <p:cNvSpPr>
            <a:spLocks noGrp="1"/>
          </p:cNvSpPr>
          <p:nvPr>
            <p:ph type="title"/>
          </p:nvPr>
        </p:nvSpPr>
        <p:spPr>
          <a:xfrm>
            <a:off x="878418" y="225429"/>
            <a:ext cx="10392836" cy="913092"/>
          </a:xfrm>
        </p:spPr>
        <p:txBody>
          <a:bodyPr/>
          <a:lstStyle/>
          <a:p>
            <a:r>
              <a:rPr lang="en-US"/>
              <a:t>Click to edit Master title style</a:t>
            </a:r>
          </a:p>
        </p:txBody>
      </p:sp>
    </p:spTree>
    <p:extLst>
      <p:ext uri="{BB962C8B-B14F-4D97-AF65-F5344CB8AC3E}">
        <p14:creationId xmlns:p14="http://schemas.microsoft.com/office/powerpoint/2010/main" val="9279386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8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2FDC6762-F24E-4CF9-9CA9-3E740E576F17}"/>
              </a:ext>
            </a:extLst>
          </p:cNvPr>
          <p:cNvSpPr>
            <a:spLocks noGrp="1" noChangeArrowheads="1"/>
          </p:cNvSpPr>
          <p:nvPr>
            <p:ph type="dt" sz="half" idx="10"/>
          </p:nvPr>
        </p:nvSpPr>
        <p:spPr>
          <a:xfrm>
            <a:off x="914400" y="6248400"/>
            <a:ext cx="2540000" cy="457200"/>
          </a:xfrm>
          <a:prstGeom prst="rect">
            <a:avLst/>
          </a:prstGeom>
        </p:spPr>
        <p:txBody>
          <a:bodyPr/>
          <a:lstStyle>
            <a:lvl1pPr eaLnBrk="1" hangingPunct="1">
              <a:defRPr>
                <a:ea typeface="MS PGothic" panose="020B0600070205080204" pitchFamily="34" charset="-128"/>
              </a:defRPr>
            </a:lvl1pPr>
          </a:lstStyle>
          <a:p>
            <a:pPr>
              <a:defRPr/>
            </a:pPr>
            <a:endParaRPr lang="en-US"/>
          </a:p>
        </p:txBody>
      </p:sp>
      <p:sp>
        <p:nvSpPr>
          <p:cNvPr id="5" name="Footer Placeholder 4">
            <a:extLst>
              <a:ext uri="{FF2B5EF4-FFF2-40B4-BE49-F238E27FC236}">
                <a16:creationId xmlns:a16="http://schemas.microsoft.com/office/drawing/2014/main" id="{ECC216D0-7175-4754-B56B-4D13C75BFE9E}"/>
              </a:ext>
            </a:extLst>
          </p:cNvPr>
          <p:cNvSpPr>
            <a:spLocks noGrp="1" noChangeArrowheads="1"/>
          </p:cNvSpPr>
          <p:nvPr>
            <p:ph type="ftr" sz="quarter" idx="11"/>
          </p:nvPr>
        </p:nvSpPr>
        <p:spPr>
          <a:xfrm>
            <a:off x="4165600" y="6248400"/>
            <a:ext cx="3860800" cy="457200"/>
          </a:xfrm>
          <a:prstGeom prst="rect">
            <a:avLst/>
          </a:prstGeom>
        </p:spPr>
        <p:txBody>
          <a:bodyPr/>
          <a:lstStyle>
            <a:lvl1pPr eaLnBrk="1" hangingPunct="1">
              <a:defRPr>
                <a:ea typeface="MS PGothic" panose="020B0600070205080204"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F5D898C0-4C77-47C4-A832-312A3C7D0FC9}"/>
              </a:ext>
            </a:extLst>
          </p:cNvPr>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08979DEC-DFFA-4E23-996D-406D6E8897ED}" type="slidenum">
              <a:rPr lang="en-US" altLang="en-US"/>
              <a:pPr>
                <a:defRPr/>
              </a:pPr>
              <a:t>‹#›</a:t>
            </a:fld>
            <a:endParaRPr lang="en-US" altLang="en-US"/>
          </a:p>
        </p:txBody>
      </p:sp>
    </p:spTree>
    <p:extLst>
      <p:ext uri="{BB962C8B-B14F-4D97-AF65-F5344CB8AC3E}">
        <p14:creationId xmlns:p14="http://schemas.microsoft.com/office/powerpoint/2010/main" val="40448575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cxnSp>
        <p:nvCxnSpPr>
          <p:cNvPr id="4" name="Straight Connector 4">
            <a:extLst>
              <a:ext uri="{FF2B5EF4-FFF2-40B4-BE49-F238E27FC236}">
                <a16:creationId xmlns:a16="http://schemas.microsoft.com/office/drawing/2014/main" id="{62FFBEB4-9050-48AB-96BF-928757F8245C}"/>
              </a:ext>
            </a:extLst>
          </p:cNvPr>
          <p:cNvCxnSpPr>
            <a:cxnSpLocks noChangeShapeType="1"/>
          </p:cNvCxnSpPr>
          <p:nvPr userDrawn="1"/>
        </p:nvCxnSpPr>
        <p:spPr bwMode="auto">
          <a:xfrm flipV="1">
            <a:off x="863600" y="1701801"/>
            <a:ext cx="10617200" cy="12700"/>
          </a:xfrm>
          <a:prstGeom prst="line">
            <a:avLst/>
          </a:prstGeom>
          <a:noFill/>
          <a:ln w="76200" algn="ctr">
            <a:solidFill>
              <a:srgbClr val="00B0F0"/>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BA657B-2784-46B2-88FC-3EAAE0247765}"/>
              </a:ext>
            </a:extLst>
          </p:cNvPr>
          <p:cNvSpPr>
            <a:spLocks noGrp="1" noChangeArrowheads="1"/>
          </p:cNvSpPr>
          <p:nvPr>
            <p:ph type="dt" sz="half" idx="10"/>
          </p:nvPr>
        </p:nvSpPr>
        <p:spPr>
          <a:xfrm>
            <a:off x="914400" y="6248400"/>
            <a:ext cx="2540000" cy="457200"/>
          </a:xfrm>
          <a:prstGeom prst="rect">
            <a:avLst/>
          </a:prstGeom>
        </p:spPr>
        <p:txBody>
          <a:bodyPr/>
          <a:lstStyle>
            <a:lvl1pPr eaLnBrk="1" hangingPunct="1">
              <a:defRPr>
                <a:ea typeface="MS PGothic" panose="020B0600070205080204" pitchFamily="34" charset="-128"/>
              </a:defRPr>
            </a:lvl1pPr>
          </a:lstStyle>
          <a:p>
            <a:pPr>
              <a:defRPr/>
            </a:pPr>
            <a:endParaRPr lang="en-US"/>
          </a:p>
        </p:txBody>
      </p:sp>
      <p:sp>
        <p:nvSpPr>
          <p:cNvPr id="6" name="Footer Placeholder 5">
            <a:extLst>
              <a:ext uri="{FF2B5EF4-FFF2-40B4-BE49-F238E27FC236}">
                <a16:creationId xmlns:a16="http://schemas.microsoft.com/office/drawing/2014/main" id="{7D63C101-DBDC-4F30-B4DC-1C0B08B4C1FB}"/>
              </a:ext>
            </a:extLst>
          </p:cNvPr>
          <p:cNvSpPr>
            <a:spLocks noGrp="1" noChangeArrowheads="1"/>
          </p:cNvSpPr>
          <p:nvPr>
            <p:ph type="ftr" sz="quarter" idx="11"/>
          </p:nvPr>
        </p:nvSpPr>
        <p:spPr>
          <a:xfrm>
            <a:off x="4165600" y="6248400"/>
            <a:ext cx="3860800" cy="457200"/>
          </a:xfrm>
          <a:prstGeom prst="rect">
            <a:avLst/>
          </a:prstGeom>
        </p:spPr>
        <p:txBody>
          <a:bodyPr/>
          <a:lstStyle>
            <a:lvl1pPr eaLnBrk="1" hangingPunct="1">
              <a:defRPr>
                <a:ea typeface="MS PGothic" panose="020B0600070205080204" pitchFamily="34" charset="-128"/>
              </a:defRPr>
            </a:lvl1pPr>
          </a:lstStyle>
          <a:p>
            <a:pPr>
              <a:defRPr/>
            </a:pPr>
            <a:endParaRPr lang="en-US"/>
          </a:p>
        </p:txBody>
      </p:sp>
      <p:sp>
        <p:nvSpPr>
          <p:cNvPr id="7" name="Slide Number Placeholder 6">
            <a:extLst>
              <a:ext uri="{FF2B5EF4-FFF2-40B4-BE49-F238E27FC236}">
                <a16:creationId xmlns:a16="http://schemas.microsoft.com/office/drawing/2014/main" id="{1478B226-95CF-4645-BDBC-D971E44055D0}"/>
              </a:ext>
            </a:extLst>
          </p:cNvPr>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0AFD2AFD-07AC-40F3-ADCE-29D8C6823BC3}" type="slidenum">
              <a:rPr lang="en-US" altLang="en-US"/>
              <a:pPr>
                <a:defRPr/>
              </a:pPr>
              <a:t>‹#›</a:t>
            </a:fld>
            <a:endParaRPr lang="en-US" altLang="en-US"/>
          </a:p>
        </p:txBody>
      </p:sp>
    </p:spTree>
    <p:extLst>
      <p:ext uri="{BB962C8B-B14F-4D97-AF65-F5344CB8AC3E}">
        <p14:creationId xmlns:p14="http://schemas.microsoft.com/office/powerpoint/2010/main" val="41588406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5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DDC5CC21-4D67-46E7-8FB2-B64575099F75}"/>
              </a:ext>
            </a:extLst>
          </p:cNvPr>
          <p:cNvSpPr>
            <a:spLocks noGrp="1" noChangeArrowheads="1"/>
          </p:cNvSpPr>
          <p:nvPr>
            <p:ph type="dt" sz="half" idx="10"/>
          </p:nvPr>
        </p:nvSpPr>
        <p:spPr>
          <a:xfrm>
            <a:off x="914400" y="6248400"/>
            <a:ext cx="2540000" cy="457200"/>
          </a:xfrm>
          <a:prstGeom prst="rect">
            <a:avLst/>
          </a:prstGeom>
        </p:spPr>
        <p:txBody>
          <a:bodyPr/>
          <a:lstStyle>
            <a:lvl1pPr eaLnBrk="1" hangingPunct="1">
              <a:defRPr>
                <a:ea typeface="MS PGothic" panose="020B0600070205080204" pitchFamily="34" charset="-128"/>
              </a:defRPr>
            </a:lvl1pPr>
          </a:lstStyle>
          <a:p>
            <a:pPr>
              <a:defRPr/>
            </a:pPr>
            <a:endParaRPr lang="en-US"/>
          </a:p>
        </p:txBody>
      </p:sp>
      <p:sp>
        <p:nvSpPr>
          <p:cNvPr id="5" name="Footer Placeholder 4">
            <a:extLst>
              <a:ext uri="{FF2B5EF4-FFF2-40B4-BE49-F238E27FC236}">
                <a16:creationId xmlns:a16="http://schemas.microsoft.com/office/drawing/2014/main" id="{0D7EBA65-4BD4-4C0C-BD2A-C005B9E09B19}"/>
              </a:ext>
            </a:extLst>
          </p:cNvPr>
          <p:cNvSpPr>
            <a:spLocks noGrp="1" noChangeArrowheads="1"/>
          </p:cNvSpPr>
          <p:nvPr>
            <p:ph type="ftr" sz="quarter" idx="11"/>
          </p:nvPr>
        </p:nvSpPr>
        <p:spPr>
          <a:xfrm>
            <a:off x="4165600" y="6248400"/>
            <a:ext cx="3860800" cy="457200"/>
          </a:xfrm>
          <a:prstGeom prst="rect">
            <a:avLst/>
          </a:prstGeom>
        </p:spPr>
        <p:txBody>
          <a:bodyPr/>
          <a:lstStyle>
            <a:lvl1pPr eaLnBrk="1" hangingPunct="1">
              <a:defRPr>
                <a:ea typeface="MS PGothic" panose="020B0600070205080204"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131517D7-2D73-4954-831B-8C7F94B5CAA6}"/>
              </a:ext>
            </a:extLst>
          </p:cNvPr>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669FDBF2-5ECC-4FC9-A90F-8D7540E40672}" type="slidenum">
              <a:rPr lang="en-US" altLang="en-US"/>
              <a:pPr>
                <a:defRPr/>
              </a:pPr>
              <a:t>‹#›</a:t>
            </a:fld>
            <a:endParaRPr lang="en-US" altLang="en-US"/>
          </a:p>
        </p:txBody>
      </p:sp>
    </p:spTree>
    <p:extLst>
      <p:ext uri="{BB962C8B-B14F-4D97-AF65-F5344CB8AC3E}">
        <p14:creationId xmlns:p14="http://schemas.microsoft.com/office/powerpoint/2010/main" val="13655539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3442D72-DBFC-44FB-900D-38C1E2534978}"/>
              </a:ext>
            </a:extLst>
          </p:cNvPr>
          <p:cNvCxnSpPr>
            <a:cxnSpLocks noChangeShapeType="1"/>
          </p:cNvCxnSpPr>
          <p:nvPr userDrawn="1"/>
        </p:nvCxnSpPr>
        <p:spPr bwMode="auto">
          <a:xfrm flipV="1">
            <a:off x="863600" y="1701801"/>
            <a:ext cx="10617200" cy="12700"/>
          </a:xfrm>
          <a:prstGeom prst="line">
            <a:avLst/>
          </a:prstGeom>
          <a:noFill/>
          <a:ln w="76200" algn="ctr">
            <a:solidFill>
              <a:srgbClr val="00B0F0"/>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F4ADE46F-C6E8-43C4-863A-5E86131A5F7C}"/>
              </a:ext>
            </a:extLst>
          </p:cNvPr>
          <p:cNvSpPr>
            <a:spLocks noGrp="1" noChangeArrowheads="1"/>
          </p:cNvSpPr>
          <p:nvPr>
            <p:ph type="dt" sz="half" idx="10"/>
          </p:nvPr>
        </p:nvSpPr>
        <p:spPr>
          <a:xfrm>
            <a:off x="914400" y="6248400"/>
            <a:ext cx="2540000" cy="457200"/>
          </a:xfrm>
          <a:prstGeom prst="rect">
            <a:avLst/>
          </a:prstGeom>
        </p:spPr>
        <p:txBody>
          <a:bodyPr/>
          <a:lstStyle>
            <a:lvl1pPr eaLnBrk="1" hangingPunct="1">
              <a:defRPr>
                <a:ea typeface="MS PGothic" panose="020B0600070205080204" pitchFamily="34" charset="-128"/>
              </a:defRPr>
            </a:lvl1pPr>
          </a:lstStyle>
          <a:p>
            <a:pPr>
              <a:defRPr/>
            </a:pPr>
            <a:endParaRPr lang="en-US"/>
          </a:p>
        </p:txBody>
      </p:sp>
      <p:sp>
        <p:nvSpPr>
          <p:cNvPr id="7" name="Footer Placeholder 6">
            <a:extLst>
              <a:ext uri="{FF2B5EF4-FFF2-40B4-BE49-F238E27FC236}">
                <a16:creationId xmlns:a16="http://schemas.microsoft.com/office/drawing/2014/main" id="{065CF350-01E9-416E-8C68-7E426BAE63CB}"/>
              </a:ext>
            </a:extLst>
          </p:cNvPr>
          <p:cNvSpPr>
            <a:spLocks noGrp="1" noChangeArrowheads="1"/>
          </p:cNvSpPr>
          <p:nvPr>
            <p:ph type="ftr" sz="quarter" idx="11"/>
          </p:nvPr>
        </p:nvSpPr>
        <p:spPr>
          <a:xfrm>
            <a:off x="4165600" y="6248400"/>
            <a:ext cx="3860800" cy="457200"/>
          </a:xfrm>
          <a:prstGeom prst="rect">
            <a:avLst/>
          </a:prstGeom>
        </p:spPr>
        <p:txBody>
          <a:bodyPr/>
          <a:lstStyle>
            <a:lvl1pPr eaLnBrk="1" hangingPunct="1">
              <a:defRPr>
                <a:ea typeface="MS PGothic" panose="020B0600070205080204" pitchFamily="34" charset="-128"/>
              </a:defRPr>
            </a:lvl1pPr>
          </a:lstStyle>
          <a:p>
            <a:pPr>
              <a:defRPr/>
            </a:pPr>
            <a:endParaRPr lang="en-US"/>
          </a:p>
        </p:txBody>
      </p:sp>
      <p:sp>
        <p:nvSpPr>
          <p:cNvPr id="8" name="Slide Number Placeholder 7">
            <a:extLst>
              <a:ext uri="{FF2B5EF4-FFF2-40B4-BE49-F238E27FC236}">
                <a16:creationId xmlns:a16="http://schemas.microsoft.com/office/drawing/2014/main" id="{22CB1EAF-7172-4287-AFF8-0853EC93307A}"/>
              </a:ext>
            </a:extLst>
          </p:cNvPr>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D93CA09A-E5CF-4F27-B018-4F4C6CFF10AB}" type="slidenum">
              <a:rPr lang="en-US" altLang="en-US"/>
              <a:pPr>
                <a:defRPr/>
              </a:pPr>
              <a:t>‹#›</a:t>
            </a:fld>
            <a:endParaRPr lang="en-US" altLang="en-US"/>
          </a:p>
        </p:txBody>
      </p:sp>
    </p:spTree>
    <p:extLst>
      <p:ext uri="{BB962C8B-B14F-4D97-AF65-F5344CB8AC3E}">
        <p14:creationId xmlns:p14="http://schemas.microsoft.com/office/powerpoint/2010/main" val="15845302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cxnSp>
        <p:nvCxnSpPr>
          <p:cNvPr id="7" name="Straight Connector 4">
            <a:extLst>
              <a:ext uri="{FF2B5EF4-FFF2-40B4-BE49-F238E27FC236}">
                <a16:creationId xmlns:a16="http://schemas.microsoft.com/office/drawing/2014/main" id="{2273A375-4EFA-4032-A49E-00943570D642}"/>
              </a:ext>
            </a:extLst>
          </p:cNvPr>
          <p:cNvCxnSpPr>
            <a:cxnSpLocks noChangeShapeType="1"/>
          </p:cNvCxnSpPr>
          <p:nvPr userDrawn="1"/>
        </p:nvCxnSpPr>
        <p:spPr bwMode="auto">
          <a:xfrm flipV="1">
            <a:off x="863600" y="1244601"/>
            <a:ext cx="10617200" cy="12700"/>
          </a:xfrm>
          <a:prstGeom prst="line">
            <a:avLst/>
          </a:prstGeom>
          <a:noFill/>
          <a:ln w="76200" algn="ctr">
            <a:solidFill>
              <a:srgbClr val="00B0F0"/>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3"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0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4">
            <a:extLst>
              <a:ext uri="{FF2B5EF4-FFF2-40B4-BE49-F238E27FC236}">
                <a16:creationId xmlns:a16="http://schemas.microsoft.com/office/drawing/2014/main" id="{663A28AE-A34F-4256-9F8C-1A4C66F05B05}"/>
              </a:ext>
            </a:extLst>
          </p:cNvPr>
          <p:cNvSpPr>
            <a:spLocks noGrp="1" noChangeArrowheads="1"/>
          </p:cNvSpPr>
          <p:nvPr>
            <p:ph type="dt" sz="half" idx="10"/>
          </p:nvPr>
        </p:nvSpPr>
        <p:spPr>
          <a:xfrm>
            <a:off x="914400" y="6248400"/>
            <a:ext cx="2540000" cy="457200"/>
          </a:xfrm>
          <a:prstGeom prst="rect">
            <a:avLst/>
          </a:prstGeom>
        </p:spPr>
        <p:txBody>
          <a:bodyPr/>
          <a:lstStyle>
            <a:lvl1pPr eaLnBrk="1" hangingPunct="1">
              <a:defRPr>
                <a:ea typeface="MS PGothic" panose="020B0600070205080204" pitchFamily="34" charset="-128"/>
              </a:defRPr>
            </a:lvl1pPr>
          </a:lstStyle>
          <a:p>
            <a:pPr>
              <a:defRPr/>
            </a:pPr>
            <a:endParaRPr lang="en-US"/>
          </a:p>
        </p:txBody>
      </p:sp>
      <p:sp>
        <p:nvSpPr>
          <p:cNvPr id="9" name="Rectangle 5">
            <a:extLst>
              <a:ext uri="{FF2B5EF4-FFF2-40B4-BE49-F238E27FC236}">
                <a16:creationId xmlns:a16="http://schemas.microsoft.com/office/drawing/2014/main" id="{DE31189B-9454-4D75-9E53-5A55C143B149}"/>
              </a:ext>
            </a:extLst>
          </p:cNvPr>
          <p:cNvSpPr>
            <a:spLocks noGrp="1" noChangeArrowheads="1"/>
          </p:cNvSpPr>
          <p:nvPr>
            <p:ph type="ftr" sz="quarter" idx="11"/>
          </p:nvPr>
        </p:nvSpPr>
        <p:spPr>
          <a:xfrm>
            <a:off x="4165600" y="6248400"/>
            <a:ext cx="3860800" cy="457200"/>
          </a:xfrm>
          <a:prstGeom prst="rect">
            <a:avLst/>
          </a:prstGeom>
        </p:spPr>
        <p:txBody>
          <a:bodyPr/>
          <a:lstStyle>
            <a:lvl1pPr eaLnBrk="1" hangingPunct="1">
              <a:defRPr>
                <a:ea typeface="MS PGothic" panose="020B0600070205080204" pitchFamily="34" charset="-128"/>
              </a:defRPr>
            </a:lvl1pPr>
          </a:lstStyle>
          <a:p>
            <a:pPr>
              <a:defRPr/>
            </a:pPr>
            <a:endParaRPr lang="en-US"/>
          </a:p>
        </p:txBody>
      </p:sp>
      <p:sp>
        <p:nvSpPr>
          <p:cNvPr id="10" name="Rectangle 6">
            <a:extLst>
              <a:ext uri="{FF2B5EF4-FFF2-40B4-BE49-F238E27FC236}">
                <a16:creationId xmlns:a16="http://schemas.microsoft.com/office/drawing/2014/main" id="{59913501-9C69-4FF2-B49F-55C6E16B7BC1}"/>
              </a:ext>
            </a:extLst>
          </p:cNvPr>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3F6BD044-78B9-48D4-8E8C-ADFBFE915118}" type="slidenum">
              <a:rPr lang="en-US" altLang="en-US"/>
              <a:pPr>
                <a:defRPr/>
              </a:pPr>
              <a:t>‹#›</a:t>
            </a:fld>
            <a:endParaRPr lang="en-US" altLang="en-US"/>
          </a:p>
        </p:txBody>
      </p:sp>
    </p:spTree>
    <p:extLst>
      <p:ext uri="{BB962C8B-B14F-4D97-AF65-F5344CB8AC3E}">
        <p14:creationId xmlns:p14="http://schemas.microsoft.com/office/powerpoint/2010/main" val="10076968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cxnSp>
        <p:nvCxnSpPr>
          <p:cNvPr id="3" name="Straight Connector 4">
            <a:extLst>
              <a:ext uri="{FF2B5EF4-FFF2-40B4-BE49-F238E27FC236}">
                <a16:creationId xmlns:a16="http://schemas.microsoft.com/office/drawing/2014/main" id="{124AF147-30BB-4922-9B75-E80CE1FF6231}"/>
              </a:ext>
            </a:extLst>
          </p:cNvPr>
          <p:cNvCxnSpPr>
            <a:cxnSpLocks noChangeShapeType="1"/>
          </p:cNvCxnSpPr>
          <p:nvPr userDrawn="1"/>
        </p:nvCxnSpPr>
        <p:spPr bwMode="auto">
          <a:xfrm flipV="1">
            <a:off x="863600" y="1511301"/>
            <a:ext cx="10617200" cy="12700"/>
          </a:xfrm>
          <a:prstGeom prst="line">
            <a:avLst/>
          </a:prstGeom>
          <a:noFill/>
          <a:ln w="76200" algn="ctr">
            <a:solidFill>
              <a:srgbClr val="00B0F0"/>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689800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1B346B-E55D-4780-837A-9BA8347C3438}"/>
              </a:ext>
            </a:extLst>
          </p:cNvPr>
          <p:cNvSpPr>
            <a:spLocks noGrp="1" noChangeArrowheads="1"/>
          </p:cNvSpPr>
          <p:nvPr>
            <p:ph type="dt" sz="half" idx="10"/>
          </p:nvPr>
        </p:nvSpPr>
        <p:spPr>
          <a:xfrm>
            <a:off x="914400" y="6248400"/>
            <a:ext cx="2540000" cy="457200"/>
          </a:xfrm>
          <a:prstGeom prst="rect">
            <a:avLst/>
          </a:prstGeom>
        </p:spPr>
        <p:txBody>
          <a:bodyPr/>
          <a:lstStyle>
            <a:lvl1pPr eaLnBrk="1" hangingPunct="1">
              <a:defRPr>
                <a:ea typeface="MS PGothic" panose="020B0600070205080204" pitchFamily="34" charset="-128"/>
              </a:defRPr>
            </a:lvl1pPr>
          </a:lstStyle>
          <a:p>
            <a:pPr>
              <a:defRPr/>
            </a:pPr>
            <a:endParaRPr lang="en-US"/>
          </a:p>
        </p:txBody>
      </p:sp>
      <p:sp>
        <p:nvSpPr>
          <p:cNvPr id="3" name="Footer Placeholder 2">
            <a:extLst>
              <a:ext uri="{FF2B5EF4-FFF2-40B4-BE49-F238E27FC236}">
                <a16:creationId xmlns:a16="http://schemas.microsoft.com/office/drawing/2014/main" id="{DF79E8E1-1ED6-4551-AA32-2B4F63193C9B}"/>
              </a:ext>
            </a:extLst>
          </p:cNvPr>
          <p:cNvSpPr>
            <a:spLocks noGrp="1" noChangeArrowheads="1"/>
          </p:cNvSpPr>
          <p:nvPr>
            <p:ph type="ftr" sz="quarter" idx="11"/>
          </p:nvPr>
        </p:nvSpPr>
        <p:spPr>
          <a:xfrm>
            <a:off x="4165600" y="6248400"/>
            <a:ext cx="3860800" cy="457200"/>
          </a:xfrm>
          <a:prstGeom prst="rect">
            <a:avLst/>
          </a:prstGeom>
        </p:spPr>
        <p:txBody>
          <a:bodyPr/>
          <a:lstStyle>
            <a:lvl1pPr eaLnBrk="1" hangingPunct="1">
              <a:defRPr>
                <a:ea typeface="MS PGothic" panose="020B0600070205080204" pitchFamily="34" charset="-128"/>
              </a:defRPr>
            </a:lvl1pPr>
          </a:lstStyle>
          <a:p>
            <a:pPr>
              <a:defRPr/>
            </a:pPr>
            <a:endParaRPr lang="en-US"/>
          </a:p>
        </p:txBody>
      </p:sp>
      <p:sp>
        <p:nvSpPr>
          <p:cNvPr id="4" name="Slide Number Placeholder 3">
            <a:extLst>
              <a:ext uri="{FF2B5EF4-FFF2-40B4-BE49-F238E27FC236}">
                <a16:creationId xmlns:a16="http://schemas.microsoft.com/office/drawing/2014/main" id="{6177019E-57DA-4FF1-BEE4-1C8C8E7D0A53}"/>
              </a:ext>
            </a:extLst>
          </p:cNvPr>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C5C0964D-65E1-4115-879D-B345036A38E2}" type="slidenum">
              <a:rPr lang="en-US" altLang="en-US"/>
              <a:pPr>
                <a:defRPr/>
              </a:pPr>
              <a:t>‹#›</a:t>
            </a:fld>
            <a:endParaRPr lang="en-US" altLang="en-US"/>
          </a:p>
        </p:txBody>
      </p:sp>
    </p:spTree>
    <p:extLst>
      <p:ext uri="{BB962C8B-B14F-4D97-AF65-F5344CB8AC3E}">
        <p14:creationId xmlns:p14="http://schemas.microsoft.com/office/powerpoint/2010/main" val="37668881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BE973EB-DD29-4FE2-A829-EDEBEC966643}"/>
              </a:ext>
            </a:extLst>
          </p:cNvPr>
          <p:cNvSpPr>
            <a:spLocks noGrp="1" noChangeArrowheads="1"/>
          </p:cNvSpPr>
          <p:nvPr>
            <p:ph type="dt" sz="half" idx="10"/>
          </p:nvPr>
        </p:nvSpPr>
        <p:spPr>
          <a:xfrm>
            <a:off x="914400" y="6248400"/>
            <a:ext cx="2540000" cy="457200"/>
          </a:xfrm>
          <a:prstGeom prst="rect">
            <a:avLst/>
          </a:prstGeom>
        </p:spPr>
        <p:txBody>
          <a:bodyPr/>
          <a:lstStyle>
            <a:lvl1pPr eaLnBrk="1" hangingPunct="1">
              <a:defRPr>
                <a:ea typeface="MS PGothic" panose="020B0600070205080204" pitchFamily="34" charset="-128"/>
              </a:defRPr>
            </a:lvl1pPr>
          </a:lstStyle>
          <a:p>
            <a:pPr>
              <a:defRPr/>
            </a:pPr>
            <a:endParaRPr lang="en-US"/>
          </a:p>
        </p:txBody>
      </p:sp>
      <p:sp>
        <p:nvSpPr>
          <p:cNvPr id="6" name="Footer Placeholder 5">
            <a:extLst>
              <a:ext uri="{FF2B5EF4-FFF2-40B4-BE49-F238E27FC236}">
                <a16:creationId xmlns:a16="http://schemas.microsoft.com/office/drawing/2014/main" id="{4C0717E1-77BA-4267-B7B3-148B3E220453}"/>
              </a:ext>
            </a:extLst>
          </p:cNvPr>
          <p:cNvSpPr>
            <a:spLocks noGrp="1" noChangeArrowheads="1"/>
          </p:cNvSpPr>
          <p:nvPr>
            <p:ph type="ftr" sz="quarter" idx="11"/>
          </p:nvPr>
        </p:nvSpPr>
        <p:spPr>
          <a:xfrm>
            <a:off x="4165600" y="6248400"/>
            <a:ext cx="3860800" cy="457200"/>
          </a:xfrm>
          <a:prstGeom prst="rect">
            <a:avLst/>
          </a:prstGeom>
        </p:spPr>
        <p:txBody>
          <a:bodyPr/>
          <a:lstStyle>
            <a:lvl1pPr eaLnBrk="1" hangingPunct="1">
              <a:defRPr>
                <a:ea typeface="MS PGothic" panose="020B0600070205080204" pitchFamily="34" charset="-128"/>
              </a:defRPr>
            </a:lvl1pPr>
          </a:lstStyle>
          <a:p>
            <a:pPr>
              <a:defRPr/>
            </a:pPr>
            <a:endParaRPr lang="en-US"/>
          </a:p>
        </p:txBody>
      </p:sp>
      <p:sp>
        <p:nvSpPr>
          <p:cNvPr id="7" name="Slide Number Placeholder 6">
            <a:extLst>
              <a:ext uri="{FF2B5EF4-FFF2-40B4-BE49-F238E27FC236}">
                <a16:creationId xmlns:a16="http://schemas.microsoft.com/office/drawing/2014/main" id="{02997E7A-B6AC-4347-A7AF-5A3E3449BB4D}"/>
              </a:ext>
            </a:extLst>
          </p:cNvPr>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A9088CD7-9F58-49E9-9721-A4AC99CCEA4E}" type="slidenum">
              <a:rPr lang="en-US" altLang="en-US"/>
              <a:pPr>
                <a:defRPr/>
              </a:pPr>
              <a:t>‹#›</a:t>
            </a:fld>
            <a:endParaRPr lang="en-US" altLang="en-US"/>
          </a:p>
        </p:txBody>
      </p:sp>
    </p:spTree>
    <p:extLst>
      <p:ext uri="{BB962C8B-B14F-4D97-AF65-F5344CB8AC3E}">
        <p14:creationId xmlns:p14="http://schemas.microsoft.com/office/powerpoint/2010/main" val="5292081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06156CB-ACD6-4FAA-A7DA-E5EE6EBB9D87}"/>
              </a:ext>
            </a:extLst>
          </p:cNvPr>
          <p:cNvSpPr>
            <a:spLocks noGrp="1" noChangeArrowheads="1"/>
          </p:cNvSpPr>
          <p:nvPr>
            <p:ph type="dt" sz="half" idx="10"/>
          </p:nvPr>
        </p:nvSpPr>
        <p:spPr>
          <a:xfrm>
            <a:off x="914400" y="6248400"/>
            <a:ext cx="2540000" cy="457200"/>
          </a:xfrm>
          <a:prstGeom prst="rect">
            <a:avLst/>
          </a:prstGeom>
        </p:spPr>
        <p:txBody>
          <a:bodyPr/>
          <a:lstStyle>
            <a:lvl1pPr eaLnBrk="1" hangingPunct="1">
              <a:defRPr>
                <a:ea typeface="MS PGothic" panose="020B0600070205080204" pitchFamily="34" charset="-128"/>
              </a:defRPr>
            </a:lvl1pPr>
          </a:lstStyle>
          <a:p>
            <a:pPr>
              <a:defRPr/>
            </a:pPr>
            <a:endParaRPr lang="en-US"/>
          </a:p>
        </p:txBody>
      </p:sp>
      <p:sp>
        <p:nvSpPr>
          <p:cNvPr id="6" name="Footer Placeholder 5">
            <a:extLst>
              <a:ext uri="{FF2B5EF4-FFF2-40B4-BE49-F238E27FC236}">
                <a16:creationId xmlns:a16="http://schemas.microsoft.com/office/drawing/2014/main" id="{CF8DB08C-1C11-42BB-B423-4D6CFBF1CB31}"/>
              </a:ext>
            </a:extLst>
          </p:cNvPr>
          <p:cNvSpPr>
            <a:spLocks noGrp="1" noChangeArrowheads="1"/>
          </p:cNvSpPr>
          <p:nvPr>
            <p:ph type="ftr" sz="quarter" idx="11"/>
          </p:nvPr>
        </p:nvSpPr>
        <p:spPr>
          <a:xfrm>
            <a:off x="4165600" y="6248400"/>
            <a:ext cx="3860800" cy="457200"/>
          </a:xfrm>
          <a:prstGeom prst="rect">
            <a:avLst/>
          </a:prstGeom>
        </p:spPr>
        <p:txBody>
          <a:bodyPr/>
          <a:lstStyle>
            <a:lvl1pPr eaLnBrk="1" hangingPunct="1">
              <a:defRPr>
                <a:ea typeface="MS PGothic" panose="020B0600070205080204" pitchFamily="34" charset="-128"/>
              </a:defRPr>
            </a:lvl1pPr>
          </a:lstStyle>
          <a:p>
            <a:pPr>
              <a:defRPr/>
            </a:pPr>
            <a:endParaRPr lang="en-US"/>
          </a:p>
        </p:txBody>
      </p:sp>
      <p:sp>
        <p:nvSpPr>
          <p:cNvPr id="7" name="Slide Number Placeholder 6">
            <a:extLst>
              <a:ext uri="{FF2B5EF4-FFF2-40B4-BE49-F238E27FC236}">
                <a16:creationId xmlns:a16="http://schemas.microsoft.com/office/drawing/2014/main" id="{08B4F121-5A02-475E-8FD6-6302B10855FF}"/>
              </a:ext>
            </a:extLst>
          </p:cNvPr>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6829D109-7178-465B-8518-BDDAFA2E030C}" type="slidenum">
              <a:rPr lang="en-US" altLang="en-US"/>
              <a:pPr>
                <a:defRPr/>
              </a:pPr>
              <a:t>‹#›</a:t>
            </a:fld>
            <a:endParaRPr lang="en-US" altLang="en-US"/>
          </a:p>
        </p:txBody>
      </p:sp>
    </p:spTree>
    <p:extLst>
      <p:ext uri="{BB962C8B-B14F-4D97-AF65-F5344CB8AC3E}">
        <p14:creationId xmlns:p14="http://schemas.microsoft.com/office/powerpoint/2010/main" val="16341080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575971-6591-4DE8-8C7B-AA69FABF747A}"/>
              </a:ext>
            </a:extLst>
          </p:cNvPr>
          <p:cNvSpPr>
            <a:spLocks noGrp="1" noChangeArrowheads="1"/>
          </p:cNvSpPr>
          <p:nvPr>
            <p:ph type="dt" sz="half" idx="10"/>
          </p:nvPr>
        </p:nvSpPr>
        <p:spPr>
          <a:xfrm>
            <a:off x="914400" y="6248400"/>
            <a:ext cx="2540000" cy="457200"/>
          </a:xfrm>
          <a:prstGeom prst="rect">
            <a:avLst/>
          </a:prstGeom>
        </p:spPr>
        <p:txBody>
          <a:bodyPr/>
          <a:lstStyle>
            <a:lvl1pPr eaLnBrk="1" hangingPunct="1">
              <a:defRPr>
                <a:ea typeface="MS PGothic" panose="020B0600070205080204" pitchFamily="34" charset="-128"/>
              </a:defRPr>
            </a:lvl1pPr>
          </a:lstStyle>
          <a:p>
            <a:pPr>
              <a:defRPr/>
            </a:pPr>
            <a:endParaRPr lang="en-US"/>
          </a:p>
        </p:txBody>
      </p:sp>
      <p:sp>
        <p:nvSpPr>
          <p:cNvPr id="5" name="Footer Placeholder 4">
            <a:extLst>
              <a:ext uri="{FF2B5EF4-FFF2-40B4-BE49-F238E27FC236}">
                <a16:creationId xmlns:a16="http://schemas.microsoft.com/office/drawing/2014/main" id="{292351CB-6853-4831-B972-648ABF7BA1DA}"/>
              </a:ext>
            </a:extLst>
          </p:cNvPr>
          <p:cNvSpPr>
            <a:spLocks noGrp="1" noChangeArrowheads="1"/>
          </p:cNvSpPr>
          <p:nvPr>
            <p:ph type="ftr" sz="quarter" idx="11"/>
          </p:nvPr>
        </p:nvSpPr>
        <p:spPr>
          <a:xfrm>
            <a:off x="4165600" y="6248400"/>
            <a:ext cx="3860800" cy="457200"/>
          </a:xfrm>
          <a:prstGeom prst="rect">
            <a:avLst/>
          </a:prstGeom>
        </p:spPr>
        <p:txBody>
          <a:bodyPr/>
          <a:lstStyle>
            <a:lvl1pPr eaLnBrk="1" hangingPunct="1">
              <a:defRPr>
                <a:ea typeface="MS PGothic" panose="020B0600070205080204"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F9999BF1-5FC0-4134-B996-8EA64C8140D6}"/>
              </a:ext>
            </a:extLst>
          </p:cNvPr>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C6F9AE60-8D8E-4C23-8816-77F045A5351B}" type="slidenum">
              <a:rPr lang="en-US" altLang="en-US"/>
              <a:pPr>
                <a:defRPr/>
              </a:pPr>
              <a:t>‹#›</a:t>
            </a:fld>
            <a:endParaRPr lang="en-US" altLang="en-US"/>
          </a:p>
        </p:txBody>
      </p:sp>
    </p:spTree>
    <p:extLst>
      <p:ext uri="{BB962C8B-B14F-4D97-AF65-F5344CB8AC3E}">
        <p14:creationId xmlns:p14="http://schemas.microsoft.com/office/powerpoint/2010/main" val="19451451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3"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441BB8-022B-4CFD-BA47-125A5D8F3D61}"/>
              </a:ext>
            </a:extLst>
          </p:cNvPr>
          <p:cNvSpPr>
            <a:spLocks noGrp="1" noChangeArrowheads="1"/>
          </p:cNvSpPr>
          <p:nvPr>
            <p:ph type="dt" sz="half" idx="10"/>
          </p:nvPr>
        </p:nvSpPr>
        <p:spPr>
          <a:xfrm>
            <a:off x="914400" y="6248400"/>
            <a:ext cx="2540000" cy="457200"/>
          </a:xfrm>
          <a:prstGeom prst="rect">
            <a:avLst/>
          </a:prstGeom>
        </p:spPr>
        <p:txBody>
          <a:bodyPr/>
          <a:lstStyle>
            <a:lvl1pPr eaLnBrk="1" hangingPunct="1">
              <a:defRPr>
                <a:ea typeface="MS PGothic" panose="020B0600070205080204" pitchFamily="34" charset="-128"/>
              </a:defRPr>
            </a:lvl1pPr>
          </a:lstStyle>
          <a:p>
            <a:pPr>
              <a:defRPr/>
            </a:pPr>
            <a:endParaRPr lang="en-US"/>
          </a:p>
        </p:txBody>
      </p:sp>
      <p:sp>
        <p:nvSpPr>
          <p:cNvPr id="5" name="Footer Placeholder 4">
            <a:extLst>
              <a:ext uri="{FF2B5EF4-FFF2-40B4-BE49-F238E27FC236}">
                <a16:creationId xmlns:a16="http://schemas.microsoft.com/office/drawing/2014/main" id="{94AF003B-4303-4A85-B03C-64F38E51EAC6}"/>
              </a:ext>
            </a:extLst>
          </p:cNvPr>
          <p:cNvSpPr>
            <a:spLocks noGrp="1" noChangeArrowheads="1"/>
          </p:cNvSpPr>
          <p:nvPr>
            <p:ph type="ftr" sz="quarter" idx="11"/>
          </p:nvPr>
        </p:nvSpPr>
        <p:spPr>
          <a:xfrm>
            <a:off x="4165600" y="6248400"/>
            <a:ext cx="3860800" cy="457200"/>
          </a:xfrm>
          <a:prstGeom prst="rect">
            <a:avLst/>
          </a:prstGeom>
        </p:spPr>
        <p:txBody>
          <a:bodyPr/>
          <a:lstStyle>
            <a:lvl1pPr eaLnBrk="1" hangingPunct="1">
              <a:defRPr>
                <a:ea typeface="MS PGothic" panose="020B0600070205080204"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FC9EEA10-DA34-4354-B2A3-59B76C499D6B}"/>
              </a:ext>
            </a:extLst>
          </p:cNvPr>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3C866269-EA39-4C89-8E9E-AE56FF6DAC01}" type="slidenum">
              <a:rPr lang="en-US" altLang="en-US"/>
              <a:pPr>
                <a:defRPr/>
              </a:pPr>
              <a:t>‹#›</a:t>
            </a:fld>
            <a:endParaRPr lang="en-US" altLang="en-US"/>
          </a:p>
        </p:txBody>
      </p:sp>
    </p:spTree>
    <p:extLst>
      <p:ext uri="{BB962C8B-B14F-4D97-AF65-F5344CB8AC3E}">
        <p14:creationId xmlns:p14="http://schemas.microsoft.com/office/powerpoint/2010/main" val="10181839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9"/>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60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60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D1310F-2D4D-4BE6-95E9-2D518BA5A275}"/>
              </a:ext>
            </a:extLst>
          </p:cNvPr>
          <p:cNvSpPr>
            <a:spLocks noGrp="1"/>
          </p:cNvSpPr>
          <p:nvPr>
            <p:ph type="dt" sz="half" idx="10"/>
          </p:nvPr>
        </p:nvSpPr>
        <p:spPr>
          <a:xfrm>
            <a:off x="609600" y="6245225"/>
            <a:ext cx="2844800" cy="476251"/>
          </a:xfrm>
          <a:prstGeom prst="rect">
            <a:avLst/>
          </a:prstGeom>
        </p:spPr>
        <p:txBody>
          <a:bodyPr/>
          <a:lstStyle>
            <a:lvl1pPr eaLnBrk="1" hangingPunct="1">
              <a:defRPr>
                <a:ea typeface="MS PGothic" panose="020B0600070205080204" pitchFamily="34" charset="-128"/>
              </a:defRPr>
            </a:lvl1pPr>
          </a:lstStyle>
          <a:p>
            <a:pPr>
              <a:defRPr/>
            </a:pPr>
            <a:endParaRPr lang="en-US"/>
          </a:p>
        </p:txBody>
      </p:sp>
      <p:sp>
        <p:nvSpPr>
          <p:cNvPr id="8" name="Footer Placeholder 7">
            <a:extLst>
              <a:ext uri="{FF2B5EF4-FFF2-40B4-BE49-F238E27FC236}">
                <a16:creationId xmlns:a16="http://schemas.microsoft.com/office/drawing/2014/main" id="{C066AA57-5F6A-4250-93FE-4EB51DD4970D}"/>
              </a:ext>
            </a:extLst>
          </p:cNvPr>
          <p:cNvSpPr>
            <a:spLocks noGrp="1"/>
          </p:cNvSpPr>
          <p:nvPr>
            <p:ph type="ftr" sz="quarter" idx="11"/>
          </p:nvPr>
        </p:nvSpPr>
        <p:spPr>
          <a:xfrm>
            <a:off x="4165600" y="6245225"/>
            <a:ext cx="3860800" cy="476251"/>
          </a:xfrm>
          <a:prstGeom prst="rect">
            <a:avLst/>
          </a:prstGeom>
        </p:spPr>
        <p:txBody>
          <a:bodyPr/>
          <a:lstStyle>
            <a:lvl1pPr eaLnBrk="1" hangingPunct="1">
              <a:defRPr>
                <a:ea typeface="MS PGothic" panose="020B0600070205080204" pitchFamily="34" charset="-128"/>
              </a:defRPr>
            </a:lvl1pPr>
          </a:lstStyle>
          <a:p>
            <a:pPr>
              <a:defRPr/>
            </a:pPr>
            <a:endParaRPr lang="en-US"/>
          </a:p>
        </p:txBody>
      </p:sp>
      <p:sp>
        <p:nvSpPr>
          <p:cNvPr id="9" name="Slide Number Placeholder 8">
            <a:extLst>
              <a:ext uri="{FF2B5EF4-FFF2-40B4-BE49-F238E27FC236}">
                <a16:creationId xmlns:a16="http://schemas.microsoft.com/office/drawing/2014/main" id="{CB0C6418-79AB-483C-AA5C-0EFD8F5B86C6}"/>
              </a:ext>
            </a:extLst>
          </p:cNvPr>
          <p:cNvSpPr>
            <a:spLocks noGrp="1"/>
          </p:cNvSpPr>
          <p:nvPr>
            <p:ph type="sldNum" sz="quarter" idx="12"/>
          </p:nvPr>
        </p:nvSpPr>
        <p:spPr>
          <a:xfrm>
            <a:off x="8737600" y="6245225"/>
            <a:ext cx="2844800" cy="476251"/>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04A52719-63EB-455C-8781-49954CAF3365}" type="slidenum">
              <a:rPr lang="en-US" altLang="en-US"/>
              <a:pPr>
                <a:defRPr/>
              </a:pPr>
              <a:t>‹#›</a:t>
            </a:fld>
            <a:endParaRPr lang="en-US" altLang="en-US"/>
          </a:p>
        </p:txBody>
      </p:sp>
    </p:spTree>
    <p:extLst>
      <p:ext uri="{BB962C8B-B14F-4D97-AF65-F5344CB8AC3E}">
        <p14:creationId xmlns:p14="http://schemas.microsoft.com/office/powerpoint/2010/main" val="34105828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B2F0F-63DA-3522-C248-EDE1A11128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3E1D94-0A0C-4D51-2F44-BD45048BFB8C}"/>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7EEAAA-DAAC-0326-3C9A-8F8FBA7569B7}"/>
              </a:ext>
            </a:extLst>
          </p:cNvPr>
          <p:cNvSpPr>
            <a:spLocks noGrp="1"/>
          </p:cNvSpPr>
          <p:nvPr>
            <p:ph type="dt" sz="half" idx="10"/>
          </p:nvPr>
        </p:nvSpPr>
        <p:spPr/>
        <p:txBody>
          <a:bodyPr/>
          <a:lstStyle/>
          <a:p>
            <a:fld id="{16468FEC-8565-4A33-9F6D-212CCC1F4DB4}" type="datetimeFigureOut">
              <a:rPr lang="en-US" smtClean="0"/>
              <a:t>11/7/25</a:t>
            </a:fld>
            <a:endParaRPr lang="en-US"/>
          </a:p>
        </p:txBody>
      </p:sp>
      <p:sp>
        <p:nvSpPr>
          <p:cNvPr id="5" name="Footer Placeholder 4">
            <a:extLst>
              <a:ext uri="{FF2B5EF4-FFF2-40B4-BE49-F238E27FC236}">
                <a16:creationId xmlns:a16="http://schemas.microsoft.com/office/drawing/2014/main" id="{F6E8439C-3B3E-AD3D-A480-8C62A877A5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DAE06E-2923-E3AA-DCBA-742D0824F44A}"/>
              </a:ext>
            </a:extLst>
          </p:cNvPr>
          <p:cNvSpPr>
            <a:spLocks noGrp="1"/>
          </p:cNvSpPr>
          <p:nvPr>
            <p:ph type="sldNum" sz="quarter" idx="12"/>
          </p:nvPr>
        </p:nvSpPr>
        <p:spPr/>
        <p:txBody>
          <a:bodyPr/>
          <a:lstStyle/>
          <a:p>
            <a:fld id="{B11FDAC7-7AF1-4AF8-BDF6-6F3C9E4DCB7D}" type="slidenum">
              <a:rPr lang="en-US" smtClean="0"/>
              <a:t>‹#›</a:t>
            </a:fld>
            <a:endParaRPr lang="en-US"/>
          </a:p>
        </p:txBody>
      </p:sp>
    </p:spTree>
    <p:extLst>
      <p:ext uri="{BB962C8B-B14F-4D97-AF65-F5344CB8AC3E}">
        <p14:creationId xmlns:p14="http://schemas.microsoft.com/office/powerpoint/2010/main" val="18991143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F237D-8557-5E3A-50F9-D572B2DB8F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32527F-9F2F-93C3-EAE1-B56E13FE0F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D1D626-A273-DBCB-164A-D6A0455B6E48}"/>
              </a:ext>
            </a:extLst>
          </p:cNvPr>
          <p:cNvSpPr>
            <a:spLocks noGrp="1"/>
          </p:cNvSpPr>
          <p:nvPr>
            <p:ph type="dt" sz="half" idx="10"/>
          </p:nvPr>
        </p:nvSpPr>
        <p:spPr/>
        <p:txBody>
          <a:bodyPr/>
          <a:lstStyle/>
          <a:p>
            <a:fld id="{16468FEC-8565-4A33-9F6D-212CCC1F4DB4}" type="datetimeFigureOut">
              <a:rPr lang="en-US" smtClean="0"/>
              <a:t>11/7/25</a:t>
            </a:fld>
            <a:endParaRPr lang="en-US"/>
          </a:p>
        </p:txBody>
      </p:sp>
      <p:sp>
        <p:nvSpPr>
          <p:cNvPr id="5" name="Footer Placeholder 4">
            <a:extLst>
              <a:ext uri="{FF2B5EF4-FFF2-40B4-BE49-F238E27FC236}">
                <a16:creationId xmlns:a16="http://schemas.microsoft.com/office/drawing/2014/main" id="{5842C5D2-7ED6-0B4E-441A-B1069A2977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108D33-9C2F-FCCF-9459-BDC90AA41D86}"/>
              </a:ext>
            </a:extLst>
          </p:cNvPr>
          <p:cNvSpPr>
            <a:spLocks noGrp="1"/>
          </p:cNvSpPr>
          <p:nvPr>
            <p:ph type="sldNum" sz="quarter" idx="12"/>
          </p:nvPr>
        </p:nvSpPr>
        <p:spPr/>
        <p:txBody>
          <a:bodyPr/>
          <a:lstStyle/>
          <a:p>
            <a:fld id="{B11FDAC7-7AF1-4AF8-BDF6-6F3C9E4DCB7D}" type="slidenum">
              <a:rPr lang="en-US" smtClean="0"/>
              <a:t>‹#›</a:t>
            </a:fld>
            <a:endParaRPr lang="en-US"/>
          </a:p>
        </p:txBody>
      </p:sp>
    </p:spTree>
    <p:extLst>
      <p:ext uri="{BB962C8B-B14F-4D97-AF65-F5344CB8AC3E}">
        <p14:creationId xmlns:p14="http://schemas.microsoft.com/office/powerpoint/2010/main" val="28819478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14EE5-574D-97FA-6ACB-B0B3D91E1518}"/>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A60C67-24CC-8635-4F45-7933DAE533D9}"/>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2BCC95-E22D-3FB2-66C4-4A601796EB42}"/>
              </a:ext>
            </a:extLst>
          </p:cNvPr>
          <p:cNvSpPr>
            <a:spLocks noGrp="1"/>
          </p:cNvSpPr>
          <p:nvPr>
            <p:ph type="dt" sz="half" idx="10"/>
          </p:nvPr>
        </p:nvSpPr>
        <p:spPr/>
        <p:txBody>
          <a:bodyPr/>
          <a:lstStyle/>
          <a:p>
            <a:fld id="{16468FEC-8565-4A33-9F6D-212CCC1F4DB4}" type="datetimeFigureOut">
              <a:rPr lang="en-US" smtClean="0"/>
              <a:t>11/7/25</a:t>
            </a:fld>
            <a:endParaRPr lang="en-US"/>
          </a:p>
        </p:txBody>
      </p:sp>
      <p:sp>
        <p:nvSpPr>
          <p:cNvPr id="5" name="Footer Placeholder 4">
            <a:extLst>
              <a:ext uri="{FF2B5EF4-FFF2-40B4-BE49-F238E27FC236}">
                <a16:creationId xmlns:a16="http://schemas.microsoft.com/office/drawing/2014/main" id="{5DFBA63D-C338-C743-C120-8D496FC8AE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80142F-FD9B-587E-E9A3-CD9895E9E490}"/>
              </a:ext>
            </a:extLst>
          </p:cNvPr>
          <p:cNvSpPr>
            <a:spLocks noGrp="1"/>
          </p:cNvSpPr>
          <p:nvPr>
            <p:ph type="sldNum" sz="quarter" idx="12"/>
          </p:nvPr>
        </p:nvSpPr>
        <p:spPr/>
        <p:txBody>
          <a:bodyPr/>
          <a:lstStyle/>
          <a:p>
            <a:fld id="{B11FDAC7-7AF1-4AF8-BDF6-6F3C9E4DCB7D}" type="slidenum">
              <a:rPr lang="en-US" smtClean="0"/>
              <a:t>‹#›</a:t>
            </a:fld>
            <a:endParaRPr lang="en-US"/>
          </a:p>
        </p:txBody>
      </p:sp>
    </p:spTree>
    <p:extLst>
      <p:ext uri="{BB962C8B-B14F-4D97-AF65-F5344CB8AC3E}">
        <p14:creationId xmlns:p14="http://schemas.microsoft.com/office/powerpoint/2010/main" val="29394631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9A82D-E607-F00B-2080-61E2A3EACD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892E09-3D6E-5412-0A82-D998B684CAA6}"/>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D6E9EF-B43E-3AE2-B2B6-7727EA55AE16}"/>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D9AAC6-08D4-BD02-A506-210350CF75C5}"/>
              </a:ext>
            </a:extLst>
          </p:cNvPr>
          <p:cNvSpPr>
            <a:spLocks noGrp="1"/>
          </p:cNvSpPr>
          <p:nvPr>
            <p:ph type="dt" sz="half" idx="10"/>
          </p:nvPr>
        </p:nvSpPr>
        <p:spPr/>
        <p:txBody>
          <a:bodyPr/>
          <a:lstStyle/>
          <a:p>
            <a:fld id="{16468FEC-8565-4A33-9F6D-212CCC1F4DB4}" type="datetimeFigureOut">
              <a:rPr lang="en-US" smtClean="0"/>
              <a:t>11/7/25</a:t>
            </a:fld>
            <a:endParaRPr lang="en-US"/>
          </a:p>
        </p:txBody>
      </p:sp>
      <p:sp>
        <p:nvSpPr>
          <p:cNvPr id="6" name="Footer Placeholder 5">
            <a:extLst>
              <a:ext uri="{FF2B5EF4-FFF2-40B4-BE49-F238E27FC236}">
                <a16:creationId xmlns:a16="http://schemas.microsoft.com/office/drawing/2014/main" id="{34545B15-E45E-09B8-EC54-FB39BCCBCA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804230-570F-D070-6BF8-902BCD464866}"/>
              </a:ext>
            </a:extLst>
          </p:cNvPr>
          <p:cNvSpPr>
            <a:spLocks noGrp="1"/>
          </p:cNvSpPr>
          <p:nvPr>
            <p:ph type="sldNum" sz="quarter" idx="12"/>
          </p:nvPr>
        </p:nvSpPr>
        <p:spPr/>
        <p:txBody>
          <a:bodyPr/>
          <a:lstStyle/>
          <a:p>
            <a:fld id="{B11FDAC7-7AF1-4AF8-BDF6-6F3C9E4DCB7D}" type="slidenum">
              <a:rPr lang="en-US" smtClean="0"/>
              <a:t>‹#›</a:t>
            </a:fld>
            <a:endParaRPr lang="en-US"/>
          </a:p>
        </p:txBody>
      </p:sp>
    </p:spTree>
    <p:extLst>
      <p:ext uri="{BB962C8B-B14F-4D97-AF65-F5344CB8AC3E}">
        <p14:creationId xmlns:p14="http://schemas.microsoft.com/office/powerpoint/2010/main" val="8562379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F57E3-FB5D-1218-4762-F4A0BBAD06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4C920D-0869-91CC-0B84-B8E018DA0058}"/>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509A92-1B09-2546-F674-6045744DD5BF}"/>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9D8EC0-A8A7-6D47-E8C5-506079239BDC}"/>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151841-F004-A839-DC38-E51A4017D99D}"/>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CB6AAF-09B0-7B33-5495-37809F9B9730}"/>
              </a:ext>
            </a:extLst>
          </p:cNvPr>
          <p:cNvSpPr>
            <a:spLocks noGrp="1"/>
          </p:cNvSpPr>
          <p:nvPr>
            <p:ph type="dt" sz="half" idx="10"/>
          </p:nvPr>
        </p:nvSpPr>
        <p:spPr/>
        <p:txBody>
          <a:bodyPr/>
          <a:lstStyle/>
          <a:p>
            <a:fld id="{16468FEC-8565-4A33-9F6D-212CCC1F4DB4}" type="datetimeFigureOut">
              <a:rPr lang="en-US" smtClean="0"/>
              <a:t>11/7/25</a:t>
            </a:fld>
            <a:endParaRPr lang="en-US"/>
          </a:p>
        </p:txBody>
      </p:sp>
      <p:sp>
        <p:nvSpPr>
          <p:cNvPr id="8" name="Footer Placeholder 7">
            <a:extLst>
              <a:ext uri="{FF2B5EF4-FFF2-40B4-BE49-F238E27FC236}">
                <a16:creationId xmlns:a16="http://schemas.microsoft.com/office/drawing/2014/main" id="{FD3F870A-C118-BE56-50D2-CB168CE166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E0DC77-E822-0117-8DFC-BB34C77C8197}"/>
              </a:ext>
            </a:extLst>
          </p:cNvPr>
          <p:cNvSpPr>
            <a:spLocks noGrp="1"/>
          </p:cNvSpPr>
          <p:nvPr>
            <p:ph type="sldNum" sz="quarter" idx="12"/>
          </p:nvPr>
        </p:nvSpPr>
        <p:spPr/>
        <p:txBody>
          <a:bodyPr/>
          <a:lstStyle/>
          <a:p>
            <a:fld id="{B11FDAC7-7AF1-4AF8-BDF6-6F3C9E4DCB7D}" type="slidenum">
              <a:rPr lang="en-US" smtClean="0"/>
              <a:t>‹#›</a:t>
            </a:fld>
            <a:endParaRPr lang="en-US"/>
          </a:p>
        </p:txBody>
      </p:sp>
    </p:spTree>
    <p:extLst>
      <p:ext uri="{BB962C8B-B14F-4D97-AF65-F5344CB8AC3E}">
        <p14:creationId xmlns:p14="http://schemas.microsoft.com/office/powerpoint/2010/main" val="33031125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AD82-2F87-B6F0-03C8-10659117DC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1240A4-C264-6BFB-C130-E34B08D2CF28}"/>
              </a:ext>
            </a:extLst>
          </p:cNvPr>
          <p:cNvSpPr>
            <a:spLocks noGrp="1"/>
          </p:cNvSpPr>
          <p:nvPr>
            <p:ph type="dt" sz="half" idx="10"/>
          </p:nvPr>
        </p:nvSpPr>
        <p:spPr/>
        <p:txBody>
          <a:bodyPr/>
          <a:lstStyle/>
          <a:p>
            <a:fld id="{16468FEC-8565-4A33-9F6D-212CCC1F4DB4}" type="datetimeFigureOut">
              <a:rPr lang="en-US" smtClean="0"/>
              <a:t>11/7/25</a:t>
            </a:fld>
            <a:endParaRPr lang="en-US"/>
          </a:p>
        </p:txBody>
      </p:sp>
      <p:sp>
        <p:nvSpPr>
          <p:cNvPr id="4" name="Footer Placeholder 3">
            <a:extLst>
              <a:ext uri="{FF2B5EF4-FFF2-40B4-BE49-F238E27FC236}">
                <a16:creationId xmlns:a16="http://schemas.microsoft.com/office/drawing/2014/main" id="{E3A1DCE4-383B-AD01-C22A-0426D525D0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E71650-BE4B-57A2-DEBB-570FB7D96CA7}"/>
              </a:ext>
            </a:extLst>
          </p:cNvPr>
          <p:cNvSpPr>
            <a:spLocks noGrp="1"/>
          </p:cNvSpPr>
          <p:nvPr>
            <p:ph type="sldNum" sz="quarter" idx="12"/>
          </p:nvPr>
        </p:nvSpPr>
        <p:spPr/>
        <p:txBody>
          <a:bodyPr/>
          <a:lstStyle/>
          <a:p>
            <a:fld id="{B11FDAC7-7AF1-4AF8-BDF6-6F3C9E4DCB7D}" type="slidenum">
              <a:rPr lang="en-US" smtClean="0"/>
              <a:t>‹#›</a:t>
            </a:fld>
            <a:endParaRPr lang="en-US"/>
          </a:p>
        </p:txBody>
      </p:sp>
    </p:spTree>
    <p:extLst>
      <p:ext uri="{BB962C8B-B14F-4D97-AF65-F5344CB8AC3E}">
        <p14:creationId xmlns:p14="http://schemas.microsoft.com/office/powerpoint/2010/main" val="8021386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81FAA6-22D7-0975-FB6F-E0527E23C64C}"/>
              </a:ext>
            </a:extLst>
          </p:cNvPr>
          <p:cNvSpPr>
            <a:spLocks noGrp="1"/>
          </p:cNvSpPr>
          <p:nvPr>
            <p:ph type="dt" sz="half" idx="10"/>
          </p:nvPr>
        </p:nvSpPr>
        <p:spPr/>
        <p:txBody>
          <a:bodyPr/>
          <a:lstStyle/>
          <a:p>
            <a:fld id="{16468FEC-8565-4A33-9F6D-212CCC1F4DB4}" type="datetimeFigureOut">
              <a:rPr lang="en-US" smtClean="0"/>
              <a:t>11/7/25</a:t>
            </a:fld>
            <a:endParaRPr lang="en-US"/>
          </a:p>
        </p:txBody>
      </p:sp>
      <p:sp>
        <p:nvSpPr>
          <p:cNvPr id="3" name="Footer Placeholder 2">
            <a:extLst>
              <a:ext uri="{FF2B5EF4-FFF2-40B4-BE49-F238E27FC236}">
                <a16:creationId xmlns:a16="http://schemas.microsoft.com/office/drawing/2014/main" id="{C697D614-2EB1-D79C-BE95-E54EFA3CF9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435D99-BD80-E0FF-B1F0-23D6B2AD5497}"/>
              </a:ext>
            </a:extLst>
          </p:cNvPr>
          <p:cNvSpPr>
            <a:spLocks noGrp="1"/>
          </p:cNvSpPr>
          <p:nvPr>
            <p:ph type="sldNum" sz="quarter" idx="12"/>
          </p:nvPr>
        </p:nvSpPr>
        <p:spPr/>
        <p:txBody>
          <a:bodyPr/>
          <a:lstStyle/>
          <a:p>
            <a:fld id="{B11FDAC7-7AF1-4AF8-BDF6-6F3C9E4DCB7D}" type="slidenum">
              <a:rPr lang="en-US" smtClean="0"/>
              <a:t>‹#›</a:t>
            </a:fld>
            <a:endParaRPr lang="en-US"/>
          </a:p>
        </p:txBody>
      </p:sp>
    </p:spTree>
    <p:extLst>
      <p:ext uri="{BB962C8B-B14F-4D97-AF65-F5344CB8AC3E}">
        <p14:creationId xmlns:p14="http://schemas.microsoft.com/office/powerpoint/2010/main" val="27932777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35662-4AEA-B841-9D51-251DFB8FF1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3D3332-E4C3-E2BD-77E1-CD6342776A0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C76577-29F8-6534-D3CD-7B87EF1A404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239B34-E540-CC4E-B8CD-E5357A8399B8}"/>
              </a:ext>
            </a:extLst>
          </p:cNvPr>
          <p:cNvSpPr>
            <a:spLocks noGrp="1"/>
          </p:cNvSpPr>
          <p:nvPr>
            <p:ph type="dt" sz="half" idx="10"/>
          </p:nvPr>
        </p:nvSpPr>
        <p:spPr/>
        <p:txBody>
          <a:bodyPr/>
          <a:lstStyle/>
          <a:p>
            <a:fld id="{16468FEC-8565-4A33-9F6D-212CCC1F4DB4}" type="datetimeFigureOut">
              <a:rPr lang="en-US" smtClean="0"/>
              <a:t>11/7/25</a:t>
            </a:fld>
            <a:endParaRPr lang="en-US"/>
          </a:p>
        </p:txBody>
      </p:sp>
      <p:sp>
        <p:nvSpPr>
          <p:cNvPr id="6" name="Footer Placeholder 5">
            <a:extLst>
              <a:ext uri="{FF2B5EF4-FFF2-40B4-BE49-F238E27FC236}">
                <a16:creationId xmlns:a16="http://schemas.microsoft.com/office/drawing/2014/main" id="{07E0B559-61F9-EA0C-59A7-01F3848E7E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C3286E-AC11-A22E-C393-87E68336434B}"/>
              </a:ext>
            </a:extLst>
          </p:cNvPr>
          <p:cNvSpPr>
            <a:spLocks noGrp="1"/>
          </p:cNvSpPr>
          <p:nvPr>
            <p:ph type="sldNum" sz="quarter" idx="12"/>
          </p:nvPr>
        </p:nvSpPr>
        <p:spPr/>
        <p:txBody>
          <a:bodyPr/>
          <a:lstStyle/>
          <a:p>
            <a:fld id="{B11FDAC7-7AF1-4AF8-BDF6-6F3C9E4DCB7D}" type="slidenum">
              <a:rPr lang="en-US" smtClean="0"/>
              <a:t>‹#›</a:t>
            </a:fld>
            <a:endParaRPr lang="en-US"/>
          </a:p>
        </p:txBody>
      </p:sp>
    </p:spTree>
    <p:extLst>
      <p:ext uri="{BB962C8B-B14F-4D97-AF65-F5344CB8AC3E}">
        <p14:creationId xmlns:p14="http://schemas.microsoft.com/office/powerpoint/2010/main" val="30446728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DF731-E7CE-1DAD-185A-4953F89D91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971101-FCC9-34D5-7C3D-D11D994BB73C}"/>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840768C8-2166-8A22-5F39-DF6EB48E576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D174CE-E1BD-4E8B-7839-BD5A5E11F8A1}"/>
              </a:ext>
            </a:extLst>
          </p:cNvPr>
          <p:cNvSpPr>
            <a:spLocks noGrp="1"/>
          </p:cNvSpPr>
          <p:nvPr>
            <p:ph type="dt" sz="half" idx="10"/>
          </p:nvPr>
        </p:nvSpPr>
        <p:spPr/>
        <p:txBody>
          <a:bodyPr/>
          <a:lstStyle/>
          <a:p>
            <a:fld id="{16468FEC-8565-4A33-9F6D-212CCC1F4DB4}" type="datetimeFigureOut">
              <a:rPr lang="en-US" smtClean="0"/>
              <a:t>11/7/25</a:t>
            </a:fld>
            <a:endParaRPr lang="en-US"/>
          </a:p>
        </p:txBody>
      </p:sp>
      <p:sp>
        <p:nvSpPr>
          <p:cNvPr id="6" name="Footer Placeholder 5">
            <a:extLst>
              <a:ext uri="{FF2B5EF4-FFF2-40B4-BE49-F238E27FC236}">
                <a16:creationId xmlns:a16="http://schemas.microsoft.com/office/drawing/2014/main" id="{21BF0C95-0922-4750-DEC8-393DEA0D13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AADA80-03C7-FB8E-2508-48C11F8575F1}"/>
              </a:ext>
            </a:extLst>
          </p:cNvPr>
          <p:cNvSpPr>
            <a:spLocks noGrp="1"/>
          </p:cNvSpPr>
          <p:nvPr>
            <p:ph type="sldNum" sz="quarter" idx="12"/>
          </p:nvPr>
        </p:nvSpPr>
        <p:spPr/>
        <p:txBody>
          <a:bodyPr/>
          <a:lstStyle/>
          <a:p>
            <a:fld id="{B11FDAC7-7AF1-4AF8-BDF6-6F3C9E4DCB7D}" type="slidenum">
              <a:rPr lang="en-US" smtClean="0"/>
              <a:t>‹#›</a:t>
            </a:fld>
            <a:endParaRPr lang="en-US"/>
          </a:p>
        </p:txBody>
      </p:sp>
    </p:spTree>
    <p:extLst>
      <p:ext uri="{BB962C8B-B14F-4D97-AF65-F5344CB8AC3E}">
        <p14:creationId xmlns:p14="http://schemas.microsoft.com/office/powerpoint/2010/main" val="42034838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758AE-D57C-18DF-FABA-6B6754B40D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D9F0EC-9728-0D98-243A-3E1C33C662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C5268-2CC8-B246-7684-7178B16C3DD5}"/>
              </a:ext>
            </a:extLst>
          </p:cNvPr>
          <p:cNvSpPr>
            <a:spLocks noGrp="1"/>
          </p:cNvSpPr>
          <p:nvPr>
            <p:ph type="dt" sz="half" idx="10"/>
          </p:nvPr>
        </p:nvSpPr>
        <p:spPr/>
        <p:txBody>
          <a:bodyPr/>
          <a:lstStyle/>
          <a:p>
            <a:fld id="{16468FEC-8565-4A33-9F6D-212CCC1F4DB4}" type="datetimeFigureOut">
              <a:rPr lang="en-US" smtClean="0"/>
              <a:t>11/7/25</a:t>
            </a:fld>
            <a:endParaRPr lang="en-US"/>
          </a:p>
        </p:txBody>
      </p:sp>
      <p:sp>
        <p:nvSpPr>
          <p:cNvPr id="5" name="Footer Placeholder 4">
            <a:extLst>
              <a:ext uri="{FF2B5EF4-FFF2-40B4-BE49-F238E27FC236}">
                <a16:creationId xmlns:a16="http://schemas.microsoft.com/office/drawing/2014/main" id="{A10AD8CC-2DB3-3A87-0781-99C5FCA450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F19E1A-6F3D-6DA1-FEE3-3D921CD53632}"/>
              </a:ext>
            </a:extLst>
          </p:cNvPr>
          <p:cNvSpPr>
            <a:spLocks noGrp="1"/>
          </p:cNvSpPr>
          <p:nvPr>
            <p:ph type="sldNum" sz="quarter" idx="12"/>
          </p:nvPr>
        </p:nvSpPr>
        <p:spPr/>
        <p:txBody>
          <a:bodyPr/>
          <a:lstStyle/>
          <a:p>
            <a:fld id="{B11FDAC7-7AF1-4AF8-BDF6-6F3C9E4DCB7D}" type="slidenum">
              <a:rPr lang="en-US" smtClean="0"/>
              <a:t>‹#›</a:t>
            </a:fld>
            <a:endParaRPr lang="en-US"/>
          </a:p>
        </p:txBody>
      </p:sp>
    </p:spTree>
    <p:extLst>
      <p:ext uri="{BB962C8B-B14F-4D97-AF65-F5344CB8AC3E}">
        <p14:creationId xmlns:p14="http://schemas.microsoft.com/office/powerpoint/2010/main" val="16486487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557513-70D2-205F-D80B-4F93AA7D7701}"/>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0385E-EEAC-25B6-06B0-B3E70A16FE69}"/>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5842CA-47C6-F9A5-D770-3FBEC6C84DEA}"/>
              </a:ext>
            </a:extLst>
          </p:cNvPr>
          <p:cNvSpPr>
            <a:spLocks noGrp="1"/>
          </p:cNvSpPr>
          <p:nvPr>
            <p:ph type="dt" sz="half" idx="10"/>
          </p:nvPr>
        </p:nvSpPr>
        <p:spPr/>
        <p:txBody>
          <a:bodyPr/>
          <a:lstStyle/>
          <a:p>
            <a:fld id="{16468FEC-8565-4A33-9F6D-212CCC1F4DB4}" type="datetimeFigureOut">
              <a:rPr lang="en-US" smtClean="0"/>
              <a:t>11/7/25</a:t>
            </a:fld>
            <a:endParaRPr lang="en-US"/>
          </a:p>
        </p:txBody>
      </p:sp>
      <p:sp>
        <p:nvSpPr>
          <p:cNvPr id="5" name="Footer Placeholder 4">
            <a:extLst>
              <a:ext uri="{FF2B5EF4-FFF2-40B4-BE49-F238E27FC236}">
                <a16:creationId xmlns:a16="http://schemas.microsoft.com/office/drawing/2014/main" id="{A906E5CD-D38A-D5EC-E278-847B697516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8360B1-FDC9-618F-399F-FEB75753A443}"/>
              </a:ext>
            </a:extLst>
          </p:cNvPr>
          <p:cNvSpPr>
            <a:spLocks noGrp="1"/>
          </p:cNvSpPr>
          <p:nvPr>
            <p:ph type="sldNum" sz="quarter" idx="12"/>
          </p:nvPr>
        </p:nvSpPr>
        <p:spPr/>
        <p:txBody>
          <a:bodyPr/>
          <a:lstStyle/>
          <a:p>
            <a:fld id="{B11FDAC7-7AF1-4AF8-BDF6-6F3C9E4DCB7D}" type="slidenum">
              <a:rPr lang="en-US" smtClean="0"/>
              <a:t>‹#›</a:t>
            </a:fld>
            <a:endParaRPr lang="en-US"/>
          </a:p>
        </p:txBody>
      </p:sp>
    </p:spTree>
    <p:extLst>
      <p:ext uri="{BB962C8B-B14F-4D97-AF65-F5344CB8AC3E}">
        <p14:creationId xmlns:p14="http://schemas.microsoft.com/office/powerpoint/2010/main" val="12207397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D124F-DBC9-9142-A76E-5632560F54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0D5597-9650-674D-995D-D8732D1C9C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62C4A76-4EB8-6748-B995-A59E358F3F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9B43E0-EF78-CD4D-A0F7-CEAB121E12E2}"/>
              </a:ext>
            </a:extLst>
          </p:cNvPr>
          <p:cNvSpPr>
            <a:spLocks noGrp="1"/>
          </p:cNvSpPr>
          <p:nvPr>
            <p:ph type="sldNum" sz="quarter" idx="12"/>
          </p:nvPr>
        </p:nvSpPr>
        <p:spPr/>
        <p:txBody>
          <a:bodyPr/>
          <a:lstStyle/>
          <a:p>
            <a:fld id="{775E49EB-745B-E84F-9891-EC49FA6C509F}" type="slidenum">
              <a:rPr lang="en-US" smtClean="0"/>
              <a:t>‹#›</a:t>
            </a:fld>
            <a:endParaRPr lang="en-US"/>
          </a:p>
        </p:txBody>
      </p:sp>
    </p:spTree>
    <p:extLst>
      <p:ext uri="{BB962C8B-B14F-4D97-AF65-F5344CB8AC3E}">
        <p14:creationId xmlns:p14="http://schemas.microsoft.com/office/powerpoint/2010/main" val="42050529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EEC86-0B8F-DE49-A951-1B79F29E8F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BC37D4-0CD5-9F46-91EB-24F8A8094D51}"/>
              </a:ext>
            </a:extLst>
          </p:cNvPr>
          <p:cNvSpPr>
            <a:spLocks noGrp="1"/>
          </p:cNvSpPr>
          <p:nvPr>
            <p:ph sz="half" idx="1"/>
          </p:nvPr>
        </p:nvSpPr>
        <p:spPr>
          <a:xfrm>
            <a:off x="838200" y="1534161"/>
            <a:ext cx="5181600" cy="46428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31A9F6-4D8C-6448-BE90-A3862D4CB0D2}"/>
              </a:ext>
            </a:extLst>
          </p:cNvPr>
          <p:cNvSpPr>
            <a:spLocks noGrp="1"/>
          </p:cNvSpPr>
          <p:nvPr>
            <p:ph sz="half" idx="2"/>
          </p:nvPr>
        </p:nvSpPr>
        <p:spPr>
          <a:xfrm>
            <a:off x="6172200" y="1534161"/>
            <a:ext cx="5181600" cy="46428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B23D3667-A941-8241-8B9C-CF3305F108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8B806D-F128-E64E-B972-F20F73387D31}"/>
              </a:ext>
            </a:extLst>
          </p:cNvPr>
          <p:cNvSpPr>
            <a:spLocks noGrp="1"/>
          </p:cNvSpPr>
          <p:nvPr>
            <p:ph type="sldNum" sz="quarter" idx="12"/>
          </p:nvPr>
        </p:nvSpPr>
        <p:spPr/>
        <p:txBody>
          <a:bodyPr/>
          <a:lstStyle/>
          <a:p>
            <a:fld id="{775E49EB-745B-E84F-9891-EC49FA6C509F}" type="slidenum">
              <a:rPr lang="en-US" smtClean="0"/>
              <a:t>‹#›</a:t>
            </a:fld>
            <a:endParaRPr lang="en-US"/>
          </a:p>
        </p:txBody>
      </p:sp>
    </p:spTree>
    <p:extLst>
      <p:ext uri="{BB962C8B-B14F-4D97-AF65-F5344CB8AC3E}">
        <p14:creationId xmlns:p14="http://schemas.microsoft.com/office/powerpoint/2010/main" val="22660673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3187F-6F90-094E-B42E-8977DB881C3D}"/>
              </a:ext>
            </a:extLst>
          </p:cNvPr>
          <p:cNvSpPr>
            <a:spLocks noGrp="1"/>
          </p:cNvSpPr>
          <p:nvPr>
            <p:ph type="title"/>
          </p:nvPr>
        </p:nvSpPr>
        <p:spPr>
          <a:xfrm>
            <a:off x="839788" y="518160"/>
            <a:ext cx="10515600" cy="82391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519445-5A87-E241-859E-CF0C8F0CBA48}"/>
              </a:ext>
            </a:extLst>
          </p:cNvPr>
          <p:cNvSpPr>
            <a:spLocks noGrp="1"/>
          </p:cNvSpPr>
          <p:nvPr>
            <p:ph type="body" idx="1"/>
          </p:nvPr>
        </p:nvSpPr>
        <p:spPr>
          <a:xfrm>
            <a:off x="839789" y="1443672"/>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61AB9D-F43E-8644-A1EA-35BF1B8FBE1D}"/>
              </a:ext>
            </a:extLst>
          </p:cNvPr>
          <p:cNvSpPr>
            <a:spLocks noGrp="1"/>
          </p:cNvSpPr>
          <p:nvPr>
            <p:ph sz="half" idx="2"/>
          </p:nvPr>
        </p:nvSpPr>
        <p:spPr>
          <a:xfrm>
            <a:off x="839789" y="226758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6CA342-BA3B-F840-A210-F3A22436336E}"/>
              </a:ext>
            </a:extLst>
          </p:cNvPr>
          <p:cNvSpPr>
            <a:spLocks noGrp="1"/>
          </p:cNvSpPr>
          <p:nvPr>
            <p:ph type="body" sz="quarter" idx="3"/>
          </p:nvPr>
        </p:nvSpPr>
        <p:spPr>
          <a:xfrm>
            <a:off x="6172201" y="1443672"/>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CFCCA4-F481-534D-B5F5-83C4825B0BFE}"/>
              </a:ext>
            </a:extLst>
          </p:cNvPr>
          <p:cNvSpPr>
            <a:spLocks noGrp="1"/>
          </p:cNvSpPr>
          <p:nvPr>
            <p:ph sz="quarter" idx="4"/>
          </p:nvPr>
        </p:nvSpPr>
        <p:spPr>
          <a:xfrm>
            <a:off x="6172201" y="226758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C7579770-183F-7A45-931C-A2862E4CE3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4ED9EA-9548-0146-8CC7-2CA57282DB4A}"/>
              </a:ext>
            </a:extLst>
          </p:cNvPr>
          <p:cNvSpPr>
            <a:spLocks noGrp="1"/>
          </p:cNvSpPr>
          <p:nvPr>
            <p:ph type="sldNum" sz="quarter" idx="12"/>
          </p:nvPr>
        </p:nvSpPr>
        <p:spPr/>
        <p:txBody>
          <a:bodyPr/>
          <a:lstStyle/>
          <a:p>
            <a:fld id="{775E49EB-745B-E84F-9891-EC49FA6C509F}" type="slidenum">
              <a:rPr lang="en-US" smtClean="0"/>
              <a:t>‹#›</a:t>
            </a:fld>
            <a:endParaRPr lang="en-US"/>
          </a:p>
        </p:txBody>
      </p:sp>
    </p:spTree>
    <p:extLst>
      <p:ext uri="{BB962C8B-B14F-4D97-AF65-F5344CB8AC3E}">
        <p14:creationId xmlns:p14="http://schemas.microsoft.com/office/powerpoint/2010/main" val="13987873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8D1A6-44DA-A14F-A94F-7E7C0B661C67}"/>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645963F5-72A2-514E-8FD1-0A59398D65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58CEAB-3119-E647-B6D7-190798EE11CD}"/>
              </a:ext>
            </a:extLst>
          </p:cNvPr>
          <p:cNvSpPr>
            <a:spLocks noGrp="1"/>
          </p:cNvSpPr>
          <p:nvPr>
            <p:ph type="sldNum" sz="quarter" idx="12"/>
          </p:nvPr>
        </p:nvSpPr>
        <p:spPr/>
        <p:txBody>
          <a:bodyPr/>
          <a:lstStyle/>
          <a:p>
            <a:fld id="{775E49EB-745B-E84F-9891-EC49FA6C509F}" type="slidenum">
              <a:rPr lang="en-US" smtClean="0"/>
              <a:t>‹#›</a:t>
            </a:fld>
            <a:endParaRPr lang="en-US"/>
          </a:p>
        </p:txBody>
      </p:sp>
    </p:spTree>
    <p:extLst>
      <p:ext uri="{BB962C8B-B14F-4D97-AF65-F5344CB8AC3E}">
        <p14:creationId xmlns:p14="http://schemas.microsoft.com/office/powerpoint/2010/main" val="16710940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C21D56-BD3C-4A8B-8366-6C805CE19803}" type="slidenum">
              <a:rPr lang="en-US" smtClean="0"/>
              <a:t>‹#›</a:t>
            </a:fld>
            <a:endParaRPr lang="en-US"/>
          </a:p>
        </p:txBody>
      </p:sp>
    </p:spTree>
    <p:extLst>
      <p:ext uri="{BB962C8B-B14F-4D97-AF65-F5344CB8AC3E}">
        <p14:creationId xmlns:p14="http://schemas.microsoft.com/office/powerpoint/2010/main" val="4007997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C21D56-BD3C-4A8B-8366-6C805CE19803}" type="slidenum">
              <a:rPr lang="en-US" smtClean="0"/>
              <a:t>‹#›</a:t>
            </a:fld>
            <a:endParaRPr lang="en-US"/>
          </a:p>
        </p:txBody>
      </p:sp>
    </p:spTree>
    <p:extLst>
      <p:ext uri="{BB962C8B-B14F-4D97-AF65-F5344CB8AC3E}">
        <p14:creationId xmlns:p14="http://schemas.microsoft.com/office/powerpoint/2010/main" val="17300539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userDrawn="1">
  <p:cSld name="1_Questio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958" y="979060"/>
            <a:ext cx="10033687" cy="4655621"/>
          </a:xfrm>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fontAlgn="auto">
              <a:spcBef>
                <a:spcPts val="0"/>
              </a:spcBef>
              <a:spcAft>
                <a:spcPts val="0"/>
              </a:spcAft>
              <a:defRPr/>
            </a:pPr>
            <a:endParaRPr lang="en-US" sz="1200">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algn="ctr" defTabSz="914377" fontAlgn="auto">
              <a:spcBef>
                <a:spcPts val="0"/>
              </a:spcBef>
              <a:spcAft>
                <a:spcPts val="0"/>
              </a:spcAft>
              <a:defRPr/>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12"/>
          </p:nvPr>
        </p:nvSpPr>
        <p:spPr>
          <a:xfrm>
            <a:off x="8610600" y="6356364"/>
            <a:ext cx="2743200" cy="365125"/>
          </a:xfrm>
          <a:prstGeom prst="rect">
            <a:avLst/>
          </a:prstGeom>
        </p:spPr>
        <p:txBody>
          <a:bodyPr lIns="91428" tIns="45718" rIns="91428" bIns="45718"/>
          <a:lstStyle/>
          <a:p>
            <a:pPr algn="l" defTabSz="914377" fontAlgn="auto">
              <a:spcBef>
                <a:spcPts val="0"/>
              </a:spcBef>
              <a:spcAft>
                <a:spcPts val="0"/>
              </a:spcAft>
              <a:defRPr/>
            </a:pPr>
            <a:fld id="{4DDC5C52-5206-2944-94A9-4E65DB9D6CFA}" type="slidenum">
              <a:rPr lang="en-US" sz="1800" smtClean="0">
                <a:solidFill>
                  <a:prstClr val="black"/>
                </a:solidFill>
                <a:latin typeface="Calibri"/>
                <a:ea typeface="+mn-ea"/>
              </a:rPr>
              <a:pPr algn="l" defTabSz="914377" fontAlgn="auto">
                <a:spcBef>
                  <a:spcPts val="0"/>
                </a:spcBef>
                <a:spcAft>
                  <a:spcPts val="0"/>
                </a:spcAft>
                <a:defRPr/>
              </a:pPr>
              <a:t>‹#›</a:t>
            </a:fld>
            <a:endParaRPr lang="en-US" sz="1800">
              <a:solidFill>
                <a:prstClr val="black"/>
              </a:solidFill>
              <a:latin typeface="Calibri"/>
              <a:ea typeface="+mn-ea"/>
            </a:endParaRPr>
          </a:p>
        </p:txBody>
      </p:sp>
      <p:sp>
        <p:nvSpPr>
          <p:cNvPr id="7" name="Title 1">
            <a:extLst>
              <a:ext uri="{FF2B5EF4-FFF2-40B4-BE49-F238E27FC236}">
                <a16:creationId xmlns:a16="http://schemas.microsoft.com/office/drawing/2014/main" id="{41997FDF-B1A3-4066-AA4B-951793F95E43}"/>
              </a:ext>
            </a:extLst>
          </p:cNvPr>
          <p:cNvSpPr txBox="1">
            <a:spLocks/>
          </p:cNvSpPr>
          <p:nvPr userDrawn="1"/>
        </p:nvSpPr>
        <p:spPr>
          <a:xfrm>
            <a:off x="398838" y="362204"/>
            <a:ext cx="10033687" cy="552197"/>
          </a:xfrm>
          <a:prstGeom prst="rect">
            <a:avLst/>
          </a:prstGeom>
        </p:spPr>
        <p:txBody>
          <a:bodyPr vert="horz" lIns="91428" tIns="45719" rIns="91428" bIns="45719" rtlCol="0" anchor="ctr">
            <a:normAutofit/>
          </a:bodyPr>
          <a:lstStyle>
            <a:lvl1pPr algn="l" defTabSz="914264" rtl="0" eaLnBrk="1" latinLnBrk="0" hangingPunct="1">
              <a:lnSpc>
                <a:spcPct val="90000"/>
              </a:lnSpc>
              <a:spcBef>
                <a:spcPct val="0"/>
              </a:spcBef>
              <a:buNone/>
              <a:defRPr sz="2800" b="1" kern="1200">
                <a:solidFill>
                  <a:srgbClr val="002060"/>
                </a:solidFill>
                <a:latin typeface="Arial" panose="020B0604020202020204" pitchFamily="34" charset="0"/>
                <a:ea typeface="+mj-ea"/>
                <a:cs typeface="Arial" panose="020B0604020202020204" pitchFamily="34" charset="0"/>
              </a:defRPr>
            </a:lvl1pPr>
          </a:lstStyle>
          <a:p>
            <a:pPr marL="0" marR="0" lvl="0" indent="0" algn="l" defTabSz="914241"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Arial" panose="020B0604020202020204" pitchFamily="34" charset="0"/>
                <a:ea typeface="+mj-ea"/>
                <a:cs typeface="Arial" panose="020B0604020202020204" pitchFamily="34" charset="0"/>
              </a:rPr>
              <a:t>Case Discussion</a:t>
            </a:r>
          </a:p>
        </p:txBody>
      </p:sp>
      <p:pic>
        <p:nvPicPr>
          <p:cNvPr id="8" name="Picture 7">
            <a:extLst>
              <a:ext uri="{FF2B5EF4-FFF2-40B4-BE49-F238E27FC236}">
                <a16:creationId xmlns:a16="http://schemas.microsoft.com/office/drawing/2014/main" id="{69143804-7FB3-4BDC-8BCC-9D666676586B}"/>
              </a:ext>
            </a:extLst>
          </p:cNvPr>
          <p:cNvPicPr>
            <a:picLocks noChangeAspect="1"/>
          </p:cNvPicPr>
          <p:nvPr userDrawn="1"/>
        </p:nvPicPr>
        <p:blipFill>
          <a:blip r:embed="rId2"/>
          <a:stretch>
            <a:fillRect/>
          </a:stretch>
        </p:blipFill>
        <p:spPr>
          <a:xfrm>
            <a:off x="3749372" y="297544"/>
            <a:ext cx="681517" cy="681517"/>
          </a:xfrm>
          <a:prstGeom prst="rect">
            <a:avLst/>
          </a:prstGeom>
        </p:spPr>
      </p:pic>
    </p:spTree>
    <p:extLst>
      <p:ext uri="{BB962C8B-B14F-4D97-AF65-F5344CB8AC3E}">
        <p14:creationId xmlns:p14="http://schemas.microsoft.com/office/powerpoint/2010/main" val="9531402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26"/>
        <p:cNvGrpSpPr/>
        <p:nvPr/>
      </p:nvGrpSpPr>
      <p:grpSpPr>
        <a:xfrm>
          <a:off x="0" y="0"/>
          <a:ext cx="0" cy="0"/>
          <a:chOff x="0" y="0"/>
          <a:chExt cx="0" cy="0"/>
        </a:xfrm>
      </p:grpSpPr>
      <p:sp>
        <p:nvSpPr>
          <p:cNvPr id="29" name="Google Shape;29;p4"/>
          <p:cNvSpPr txBox="1">
            <a:spLocks noGrp="1"/>
          </p:cNvSpPr>
          <p:nvPr>
            <p:ph type="title"/>
          </p:nvPr>
        </p:nvSpPr>
        <p:spPr>
          <a:xfrm>
            <a:off x="876300" y="527708"/>
            <a:ext cx="10453845" cy="107249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09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9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9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9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9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9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9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92" b="0" i="0" u="none" strike="noStrike" cap="none">
                <a:solidFill>
                  <a:srgbClr val="000000"/>
                </a:solidFill>
                <a:latin typeface="Arial"/>
                <a:ea typeface="Arial"/>
                <a:cs typeface="Arial"/>
                <a:sym typeface="Arial"/>
              </a:defRPr>
            </a:lvl9pPr>
          </a:lstStyle>
          <a:p>
            <a:endParaRPr/>
          </a:p>
        </p:txBody>
      </p:sp>
      <p:sp>
        <p:nvSpPr>
          <p:cNvPr id="2" name="Google Shape;22;p3">
            <a:extLst>
              <a:ext uri="{FF2B5EF4-FFF2-40B4-BE49-F238E27FC236}">
                <a16:creationId xmlns:a16="http://schemas.microsoft.com/office/drawing/2014/main" id="{7C7D033C-9D45-4143-6461-4304142ED25B}"/>
              </a:ext>
            </a:extLst>
          </p:cNvPr>
          <p:cNvSpPr txBox="1">
            <a:spLocks noGrp="1"/>
          </p:cNvSpPr>
          <p:nvPr>
            <p:ph type="sldNum" idx="4"/>
          </p:nvPr>
        </p:nvSpPr>
        <p:spPr>
          <a:xfrm>
            <a:off x="10757" y="6633585"/>
            <a:ext cx="419547" cy="171451"/>
          </a:xfrm>
          <a:prstGeom prst="rect">
            <a:avLst/>
          </a:prstGeom>
          <a:noFill/>
          <a:ln>
            <a:noFill/>
          </a:ln>
        </p:spPr>
        <p:txBody>
          <a:bodyPr spcFirstLastPara="1" wrap="square" lIns="0" tIns="0" rIns="0" bIns="0" anchor="b" anchorCtr="0">
            <a:noAutofit/>
          </a:bodyPr>
          <a:lstStyle>
            <a:lvl1pPr marL="0" marR="0" lvl="0" indent="0" algn="ctr" rtl="0">
              <a:spcBef>
                <a:spcPts val="0"/>
              </a:spcBef>
              <a:buClr>
                <a:srgbClr val="8A93A3"/>
              </a:buClr>
              <a:buSzPts val="900"/>
              <a:buFont typeface="Arial"/>
              <a:buNone/>
              <a:defRPr sz="900" b="0" i="0" u="none" strike="noStrike" cap="none">
                <a:solidFill>
                  <a:srgbClr val="8A93A3"/>
                </a:solidFill>
                <a:latin typeface="Arial"/>
                <a:ea typeface="Arial"/>
                <a:cs typeface="Arial"/>
                <a:sym typeface="Arial"/>
              </a:defRPr>
            </a:lvl1pPr>
            <a:lvl2pPr marL="0" marR="0" lvl="1" indent="0" algn="ctr" rtl="0">
              <a:spcBef>
                <a:spcPts val="0"/>
              </a:spcBef>
              <a:buClr>
                <a:srgbClr val="8A93A3"/>
              </a:buClr>
              <a:buSzPts val="900"/>
              <a:buFont typeface="Arial"/>
              <a:buNone/>
              <a:defRPr sz="900" b="0" i="0" u="none" strike="noStrike" cap="none">
                <a:solidFill>
                  <a:srgbClr val="8A93A3"/>
                </a:solidFill>
                <a:latin typeface="Arial"/>
                <a:ea typeface="Arial"/>
                <a:cs typeface="Arial"/>
                <a:sym typeface="Arial"/>
              </a:defRPr>
            </a:lvl2pPr>
            <a:lvl3pPr marL="0" marR="0" lvl="2" indent="0" algn="ctr" rtl="0">
              <a:spcBef>
                <a:spcPts val="0"/>
              </a:spcBef>
              <a:buClr>
                <a:srgbClr val="8A93A3"/>
              </a:buClr>
              <a:buSzPts val="900"/>
              <a:buFont typeface="Arial"/>
              <a:buNone/>
              <a:defRPr sz="900" b="0" i="0" u="none" strike="noStrike" cap="none">
                <a:solidFill>
                  <a:srgbClr val="8A93A3"/>
                </a:solidFill>
                <a:latin typeface="Arial"/>
                <a:ea typeface="Arial"/>
                <a:cs typeface="Arial"/>
                <a:sym typeface="Arial"/>
              </a:defRPr>
            </a:lvl3pPr>
            <a:lvl4pPr marL="0" marR="0" lvl="3" indent="0" algn="ctr" rtl="0">
              <a:spcBef>
                <a:spcPts val="0"/>
              </a:spcBef>
              <a:buClr>
                <a:srgbClr val="8A93A3"/>
              </a:buClr>
              <a:buSzPts val="900"/>
              <a:buFont typeface="Arial"/>
              <a:buNone/>
              <a:defRPr sz="900" b="0" i="0" u="none" strike="noStrike" cap="none">
                <a:solidFill>
                  <a:srgbClr val="8A93A3"/>
                </a:solidFill>
                <a:latin typeface="Arial"/>
                <a:ea typeface="Arial"/>
                <a:cs typeface="Arial"/>
                <a:sym typeface="Arial"/>
              </a:defRPr>
            </a:lvl4pPr>
            <a:lvl5pPr marL="0" marR="0" lvl="4" indent="0" algn="ctr" rtl="0">
              <a:spcBef>
                <a:spcPts val="0"/>
              </a:spcBef>
              <a:buClr>
                <a:srgbClr val="8A93A3"/>
              </a:buClr>
              <a:buSzPts val="900"/>
              <a:buFont typeface="Arial"/>
              <a:buNone/>
              <a:defRPr sz="900" b="0" i="0" u="none" strike="noStrike" cap="none">
                <a:solidFill>
                  <a:srgbClr val="8A93A3"/>
                </a:solidFill>
                <a:latin typeface="Arial"/>
                <a:ea typeface="Arial"/>
                <a:cs typeface="Arial"/>
                <a:sym typeface="Arial"/>
              </a:defRPr>
            </a:lvl5pPr>
            <a:lvl6pPr marL="0" marR="0" lvl="5" indent="0" algn="ctr" rtl="0">
              <a:spcBef>
                <a:spcPts val="0"/>
              </a:spcBef>
              <a:buClr>
                <a:srgbClr val="8A93A3"/>
              </a:buClr>
              <a:buSzPts val="900"/>
              <a:buFont typeface="Arial"/>
              <a:buNone/>
              <a:defRPr sz="900" b="0" i="0" u="none" strike="noStrike" cap="none">
                <a:solidFill>
                  <a:srgbClr val="8A93A3"/>
                </a:solidFill>
                <a:latin typeface="Arial"/>
                <a:ea typeface="Arial"/>
                <a:cs typeface="Arial"/>
                <a:sym typeface="Arial"/>
              </a:defRPr>
            </a:lvl6pPr>
            <a:lvl7pPr marL="0" marR="0" lvl="6" indent="0" algn="ctr" rtl="0">
              <a:spcBef>
                <a:spcPts val="0"/>
              </a:spcBef>
              <a:buClr>
                <a:srgbClr val="8A93A3"/>
              </a:buClr>
              <a:buSzPts val="900"/>
              <a:buFont typeface="Arial"/>
              <a:buNone/>
              <a:defRPr sz="900" b="0" i="0" u="none" strike="noStrike" cap="none">
                <a:solidFill>
                  <a:srgbClr val="8A93A3"/>
                </a:solidFill>
                <a:latin typeface="Arial"/>
                <a:ea typeface="Arial"/>
                <a:cs typeface="Arial"/>
                <a:sym typeface="Arial"/>
              </a:defRPr>
            </a:lvl7pPr>
            <a:lvl8pPr marL="0" marR="0" lvl="7" indent="0" algn="ctr" rtl="0">
              <a:spcBef>
                <a:spcPts val="0"/>
              </a:spcBef>
              <a:buClr>
                <a:srgbClr val="8A93A3"/>
              </a:buClr>
              <a:buSzPts val="900"/>
              <a:buFont typeface="Arial"/>
              <a:buNone/>
              <a:defRPr sz="900" b="0" i="0" u="none" strike="noStrike" cap="none">
                <a:solidFill>
                  <a:srgbClr val="8A93A3"/>
                </a:solidFill>
                <a:latin typeface="Arial"/>
                <a:ea typeface="Arial"/>
                <a:cs typeface="Arial"/>
                <a:sym typeface="Arial"/>
              </a:defRPr>
            </a:lvl8pPr>
            <a:lvl9pPr marL="0" marR="0" lvl="8" indent="0" algn="ctr" rtl="0">
              <a:spcBef>
                <a:spcPts val="0"/>
              </a:spcBef>
              <a:buClr>
                <a:srgbClr val="8A93A3"/>
              </a:buClr>
              <a:buSzPts val="900"/>
              <a:buFont typeface="Arial"/>
              <a:buNone/>
              <a:defRPr sz="900" b="0" i="0" u="none" strike="noStrike" cap="none">
                <a:solidFill>
                  <a:srgbClr val="8A93A3"/>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286679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cSld name="Standard Slide">
    <p:spTree>
      <p:nvGrpSpPr>
        <p:cNvPr id="1" name=""/>
        <p:cNvGrpSpPr/>
        <p:nvPr/>
      </p:nvGrpSpPr>
      <p:grpSpPr>
        <a:xfrm>
          <a:off x="0" y="0"/>
          <a:ext cx="0" cy="0"/>
          <a:chOff x="0" y="0"/>
          <a:chExt cx="0" cy="0"/>
        </a:xfrm>
      </p:grpSpPr>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609600" y="1658298"/>
            <a:ext cx="10515600" cy="4323404"/>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643467" y="6417733"/>
            <a:ext cx="0" cy="0"/>
          </a:xfrm>
          <a:prstGeom prst="rect">
            <a:avLst/>
          </a:prstGeom>
        </p:spPr>
        <p:txBody>
          <a:bodyPr vert="horz" wrap="none" lIns="121920" tIns="60960" rIns="121920" bIns="60960" rtlCol="0">
            <a:noAutofit/>
          </a:bodyPr>
          <a:lstStyle/>
          <a:p>
            <a:pPr marL="0" indent="0" algn="l">
              <a:spcBef>
                <a:spcPts val="0"/>
              </a:spcBef>
              <a:buFont typeface="Arial"/>
              <a:buNone/>
            </a:pPr>
            <a:endParaRPr lang="en-US" sz="3200" b="1">
              <a:solidFill>
                <a:srgbClr val="00164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p:nvPr>
        </p:nvSpPr>
        <p:spPr>
          <a:xfrm>
            <a:off x="609600" y="331157"/>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6"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lang="en-US" sz="1000" smtClean="0">
                <a:solidFill>
                  <a:srgbClr val="113468"/>
                </a:solidFill>
                <a:latin typeface="Arial" panose="020B0604020202020204" pitchFamily="34" charset="0"/>
              </a:defRPr>
            </a:lvl1pPr>
          </a:lstStyle>
          <a:p>
            <a:pPr defTabSz="685783">
              <a:defRPr/>
            </a:pPr>
            <a:r>
              <a:rPr lang="en-US"/>
              <a:t>@ErikaHamilton9</a:t>
            </a:r>
          </a:p>
        </p:txBody>
      </p:sp>
    </p:spTree>
    <p:extLst>
      <p:ext uri="{BB962C8B-B14F-4D97-AF65-F5344CB8AC3E}">
        <p14:creationId xmlns:p14="http://schemas.microsoft.com/office/powerpoint/2010/main" val="34321966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D124F-DBC9-9142-A76E-5632560F54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0D5597-9650-674D-995D-D8732D1C9C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62C4A76-4EB8-6748-B995-A59E358F3F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9B43E0-EF78-CD4D-A0F7-CEAB121E12E2}"/>
              </a:ext>
            </a:extLst>
          </p:cNvPr>
          <p:cNvSpPr>
            <a:spLocks noGrp="1"/>
          </p:cNvSpPr>
          <p:nvPr>
            <p:ph type="sldNum" sz="quarter" idx="12"/>
          </p:nvPr>
        </p:nvSpPr>
        <p:spPr/>
        <p:txBody>
          <a:bodyPr/>
          <a:lstStyle/>
          <a:p>
            <a:fld id="{775E49EB-745B-E84F-9891-EC49FA6C509F}" type="slidenum">
              <a:rPr lang="en-US" smtClean="0"/>
              <a:t>‹#›</a:t>
            </a:fld>
            <a:endParaRPr lang="en-US"/>
          </a:p>
        </p:txBody>
      </p:sp>
    </p:spTree>
    <p:extLst>
      <p:ext uri="{BB962C8B-B14F-4D97-AF65-F5344CB8AC3E}">
        <p14:creationId xmlns:p14="http://schemas.microsoft.com/office/powerpoint/2010/main" val="31392658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EEC86-0B8F-DE49-A951-1B79F29E8F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BC37D4-0CD5-9F46-91EB-24F8A8094D51}"/>
              </a:ext>
            </a:extLst>
          </p:cNvPr>
          <p:cNvSpPr>
            <a:spLocks noGrp="1"/>
          </p:cNvSpPr>
          <p:nvPr>
            <p:ph sz="half" idx="1"/>
          </p:nvPr>
        </p:nvSpPr>
        <p:spPr>
          <a:xfrm>
            <a:off x="838200" y="1534161"/>
            <a:ext cx="5181600" cy="46428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31A9F6-4D8C-6448-BE90-A3862D4CB0D2}"/>
              </a:ext>
            </a:extLst>
          </p:cNvPr>
          <p:cNvSpPr>
            <a:spLocks noGrp="1"/>
          </p:cNvSpPr>
          <p:nvPr>
            <p:ph sz="half" idx="2"/>
          </p:nvPr>
        </p:nvSpPr>
        <p:spPr>
          <a:xfrm>
            <a:off x="6172200" y="1534161"/>
            <a:ext cx="5181600" cy="46428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B23D3667-A941-8241-8B9C-CF3305F108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8B806D-F128-E64E-B972-F20F73387D31}"/>
              </a:ext>
            </a:extLst>
          </p:cNvPr>
          <p:cNvSpPr>
            <a:spLocks noGrp="1"/>
          </p:cNvSpPr>
          <p:nvPr>
            <p:ph type="sldNum" sz="quarter" idx="12"/>
          </p:nvPr>
        </p:nvSpPr>
        <p:spPr/>
        <p:txBody>
          <a:bodyPr/>
          <a:lstStyle/>
          <a:p>
            <a:fld id="{775E49EB-745B-E84F-9891-EC49FA6C509F}" type="slidenum">
              <a:rPr lang="en-US" smtClean="0"/>
              <a:t>‹#›</a:t>
            </a:fld>
            <a:endParaRPr lang="en-US"/>
          </a:p>
        </p:txBody>
      </p:sp>
    </p:spTree>
    <p:extLst>
      <p:ext uri="{BB962C8B-B14F-4D97-AF65-F5344CB8AC3E}">
        <p14:creationId xmlns:p14="http://schemas.microsoft.com/office/powerpoint/2010/main" val="2958429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3187F-6F90-094E-B42E-8977DB881C3D}"/>
              </a:ext>
            </a:extLst>
          </p:cNvPr>
          <p:cNvSpPr>
            <a:spLocks noGrp="1"/>
          </p:cNvSpPr>
          <p:nvPr>
            <p:ph type="title"/>
          </p:nvPr>
        </p:nvSpPr>
        <p:spPr>
          <a:xfrm>
            <a:off x="839788" y="518160"/>
            <a:ext cx="10515600" cy="82391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519445-5A87-E241-859E-CF0C8F0CBA48}"/>
              </a:ext>
            </a:extLst>
          </p:cNvPr>
          <p:cNvSpPr>
            <a:spLocks noGrp="1"/>
          </p:cNvSpPr>
          <p:nvPr>
            <p:ph type="body" idx="1"/>
          </p:nvPr>
        </p:nvSpPr>
        <p:spPr>
          <a:xfrm>
            <a:off x="839789" y="1443672"/>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61AB9D-F43E-8644-A1EA-35BF1B8FBE1D}"/>
              </a:ext>
            </a:extLst>
          </p:cNvPr>
          <p:cNvSpPr>
            <a:spLocks noGrp="1"/>
          </p:cNvSpPr>
          <p:nvPr>
            <p:ph sz="half" idx="2"/>
          </p:nvPr>
        </p:nvSpPr>
        <p:spPr>
          <a:xfrm>
            <a:off x="839789" y="226758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6CA342-BA3B-F840-A210-F3A22436336E}"/>
              </a:ext>
            </a:extLst>
          </p:cNvPr>
          <p:cNvSpPr>
            <a:spLocks noGrp="1"/>
          </p:cNvSpPr>
          <p:nvPr>
            <p:ph type="body" sz="quarter" idx="3"/>
          </p:nvPr>
        </p:nvSpPr>
        <p:spPr>
          <a:xfrm>
            <a:off x="6172201" y="1443672"/>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CFCCA4-F481-534D-B5F5-83C4825B0BFE}"/>
              </a:ext>
            </a:extLst>
          </p:cNvPr>
          <p:cNvSpPr>
            <a:spLocks noGrp="1"/>
          </p:cNvSpPr>
          <p:nvPr>
            <p:ph sz="quarter" idx="4"/>
          </p:nvPr>
        </p:nvSpPr>
        <p:spPr>
          <a:xfrm>
            <a:off x="6172201" y="226758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C7579770-183F-7A45-931C-A2862E4CE3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4ED9EA-9548-0146-8CC7-2CA57282DB4A}"/>
              </a:ext>
            </a:extLst>
          </p:cNvPr>
          <p:cNvSpPr>
            <a:spLocks noGrp="1"/>
          </p:cNvSpPr>
          <p:nvPr>
            <p:ph type="sldNum" sz="quarter" idx="12"/>
          </p:nvPr>
        </p:nvSpPr>
        <p:spPr/>
        <p:txBody>
          <a:bodyPr/>
          <a:lstStyle/>
          <a:p>
            <a:fld id="{775E49EB-745B-E84F-9891-EC49FA6C509F}" type="slidenum">
              <a:rPr lang="en-US" smtClean="0"/>
              <a:t>‹#›</a:t>
            </a:fld>
            <a:endParaRPr lang="en-US"/>
          </a:p>
        </p:txBody>
      </p:sp>
    </p:spTree>
    <p:extLst>
      <p:ext uri="{BB962C8B-B14F-4D97-AF65-F5344CB8AC3E}">
        <p14:creationId xmlns:p14="http://schemas.microsoft.com/office/powerpoint/2010/main" val="16338249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8D1A6-44DA-A14F-A94F-7E7C0B661C67}"/>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645963F5-72A2-514E-8FD1-0A59398D65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58CEAB-3119-E647-B6D7-190798EE11CD}"/>
              </a:ext>
            </a:extLst>
          </p:cNvPr>
          <p:cNvSpPr>
            <a:spLocks noGrp="1"/>
          </p:cNvSpPr>
          <p:nvPr>
            <p:ph type="sldNum" sz="quarter" idx="12"/>
          </p:nvPr>
        </p:nvSpPr>
        <p:spPr/>
        <p:txBody>
          <a:bodyPr/>
          <a:lstStyle/>
          <a:p>
            <a:fld id="{775E49EB-745B-E84F-9891-EC49FA6C509F}" type="slidenum">
              <a:rPr lang="en-US" smtClean="0"/>
              <a:t>‹#›</a:t>
            </a:fld>
            <a:endParaRPr lang="en-US"/>
          </a:p>
        </p:txBody>
      </p:sp>
    </p:spTree>
    <p:extLst>
      <p:ext uri="{BB962C8B-B14F-4D97-AF65-F5344CB8AC3E}">
        <p14:creationId xmlns:p14="http://schemas.microsoft.com/office/powerpoint/2010/main" val="6235244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C21D56-BD3C-4A8B-8366-6C805CE19803}" type="slidenum">
              <a:rPr lang="en-US" smtClean="0"/>
              <a:t>‹#›</a:t>
            </a:fld>
            <a:endParaRPr lang="en-US"/>
          </a:p>
        </p:txBody>
      </p:sp>
    </p:spTree>
    <p:extLst>
      <p:ext uri="{BB962C8B-B14F-4D97-AF65-F5344CB8AC3E}">
        <p14:creationId xmlns:p14="http://schemas.microsoft.com/office/powerpoint/2010/main" val="17316376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C21D56-BD3C-4A8B-8366-6C805CE19803}" type="slidenum">
              <a:rPr lang="en-US" smtClean="0"/>
              <a:t>‹#›</a:t>
            </a:fld>
            <a:endParaRPr lang="en-US"/>
          </a:p>
        </p:txBody>
      </p:sp>
    </p:spTree>
    <p:extLst>
      <p:ext uri="{BB962C8B-B14F-4D97-AF65-F5344CB8AC3E}">
        <p14:creationId xmlns:p14="http://schemas.microsoft.com/office/powerpoint/2010/main" val="37521674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1664700"/>
            <a:ext cx="8534400" cy="3532408"/>
          </a:xfrm>
        </p:spPr>
        <p:txBody>
          <a:bodyPr/>
          <a:lstStyle>
            <a:lvl1pPr marL="0" indent="0" algn="ctr">
              <a:buNone/>
              <a:defRPr/>
            </a:lvl1pPr>
            <a:lvl2pPr marL="609021" indent="0" algn="ctr">
              <a:buNone/>
              <a:defRPr/>
            </a:lvl2pPr>
            <a:lvl3pPr marL="1218042" indent="0" algn="ctr">
              <a:buNone/>
              <a:defRPr/>
            </a:lvl3pPr>
            <a:lvl4pPr marL="1827062" indent="0" algn="ctr">
              <a:buNone/>
              <a:defRPr/>
            </a:lvl4pPr>
            <a:lvl5pPr marL="2436083" indent="0" algn="ctr">
              <a:buNone/>
              <a:defRPr/>
            </a:lvl5pPr>
            <a:lvl6pPr marL="3045105" indent="0" algn="ctr">
              <a:buNone/>
              <a:defRPr/>
            </a:lvl6pPr>
            <a:lvl7pPr marL="3654126" indent="0" algn="ctr">
              <a:buNone/>
              <a:defRPr/>
            </a:lvl7pPr>
            <a:lvl8pPr marL="4263147" indent="0" algn="ctr">
              <a:buNone/>
              <a:defRPr/>
            </a:lvl8pPr>
            <a:lvl9pPr marL="4872168" indent="0" algn="ctr">
              <a:buNone/>
              <a:defRPr/>
            </a:lvl9pPr>
          </a:lstStyle>
          <a:p>
            <a:r>
              <a:rPr lang="en-US"/>
              <a:t>Click to edit Master subtitle style</a:t>
            </a:r>
          </a:p>
        </p:txBody>
      </p:sp>
      <p:sp>
        <p:nvSpPr>
          <p:cNvPr id="6" name="Title 1"/>
          <p:cNvSpPr>
            <a:spLocks noGrp="1"/>
          </p:cNvSpPr>
          <p:nvPr>
            <p:ph type="title"/>
          </p:nvPr>
        </p:nvSpPr>
        <p:spPr>
          <a:xfrm>
            <a:off x="0" y="175944"/>
            <a:ext cx="12192000" cy="1340768"/>
          </a:xfrm>
          <a:prstGeom prst="rect">
            <a:avLst/>
          </a:prstGeom>
          <a:noFill/>
        </p:spPr>
        <p:txBody>
          <a:bodyPr/>
          <a:lstStyle>
            <a:lvl1pPr>
              <a:defRPr>
                <a:solidFill>
                  <a:srgbClr val="002450"/>
                </a:solidFill>
              </a:defRPr>
            </a:lvl1pPr>
          </a:lstStyle>
          <a:p>
            <a:r>
              <a:rPr lang="en-US"/>
              <a:t>Click to edit Master title style</a:t>
            </a:r>
          </a:p>
        </p:txBody>
      </p:sp>
    </p:spTree>
    <p:extLst>
      <p:ext uri="{BB962C8B-B14F-4D97-AF65-F5344CB8AC3E}">
        <p14:creationId xmlns:p14="http://schemas.microsoft.com/office/powerpoint/2010/main" val="24308175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userDrawn="1">
  <p:cSld name="1_Questio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958" y="979060"/>
            <a:ext cx="10033687" cy="4655621"/>
          </a:xfrm>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fontAlgn="auto">
              <a:spcBef>
                <a:spcPts val="0"/>
              </a:spcBef>
              <a:spcAft>
                <a:spcPts val="0"/>
              </a:spcAft>
              <a:defRPr/>
            </a:pPr>
            <a:endParaRPr lang="en-US" sz="1200">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algn="ctr" defTabSz="914377" fontAlgn="auto">
              <a:spcBef>
                <a:spcPts val="0"/>
              </a:spcBef>
              <a:spcAft>
                <a:spcPts val="0"/>
              </a:spcAft>
              <a:defRPr/>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12"/>
          </p:nvPr>
        </p:nvSpPr>
        <p:spPr>
          <a:xfrm>
            <a:off x="8610600" y="6356364"/>
            <a:ext cx="2743200" cy="365125"/>
          </a:xfrm>
          <a:prstGeom prst="rect">
            <a:avLst/>
          </a:prstGeom>
        </p:spPr>
        <p:txBody>
          <a:bodyPr lIns="91428" tIns="45718" rIns="91428" bIns="45718"/>
          <a:lstStyle/>
          <a:p>
            <a:pPr algn="l" defTabSz="914377" fontAlgn="auto">
              <a:spcBef>
                <a:spcPts val="0"/>
              </a:spcBef>
              <a:spcAft>
                <a:spcPts val="0"/>
              </a:spcAft>
              <a:defRPr/>
            </a:pPr>
            <a:fld id="{4DDC5C52-5206-2944-94A9-4E65DB9D6CFA}" type="slidenum">
              <a:rPr lang="en-US" sz="1800" smtClean="0">
                <a:solidFill>
                  <a:prstClr val="black"/>
                </a:solidFill>
                <a:latin typeface="Calibri"/>
                <a:ea typeface="+mn-ea"/>
              </a:rPr>
              <a:pPr algn="l" defTabSz="914377" fontAlgn="auto">
                <a:spcBef>
                  <a:spcPts val="0"/>
                </a:spcBef>
                <a:spcAft>
                  <a:spcPts val="0"/>
                </a:spcAft>
                <a:defRPr/>
              </a:pPr>
              <a:t>‹#›</a:t>
            </a:fld>
            <a:endParaRPr lang="en-US" sz="1800">
              <a:solidFill>
                <a:prstClr val="black"/>
              </a:solidFill>
              <a:latin typeface="Calibri"/>
              <a:ea typeface="+mn-ea"/>
            </a:endParaRPr>
          </a:p>
        </p:txBody>
      </p:sp>
      <p:sp>
        <p:nvSpPr>
          <p:cNvPr id="7" name="Title 1">
            <a:extLst>
              <a:ext uri="{FF2B5EF4-FFF2-40B4-BE49-F238E27FC236}">
                <a16:creationId xmlns:a16="http://schemas.microsoft.com/office/drawing/2014/main" id="{41997FDF-B1A3-4066-AA4B-951793F95E43}"/>
              </a:ext>
            </a:extLst>
          </p:cNvPr>
          <p:cNvSpPr txBox="1">
            <a:spLocks/>
          </p:cNvSpPr>
          <p:nvPr userDrawn="1"/>
        </p:nvSpPr>
        <p:spPr>
          <a:xfrm>
            <a:off x="398838" y="362204"/>
            <a:ext cx="10033687" cy="552197"/>
          </a:xfrm>
          <a:prstGeom prst="rect">
            <a:avLst/>
          </a:prstGeom>
        </p:spPr>
        <p:txBody>
          <a:bodyPr vert="horz" lIns="91428" tIns="45719" rIns="91428" bIns="45719" rtlCol="0" anchor="ctr">
            <a:normAutofit/>
          </a:bodyPr>
          <a:lstStyle>
            <a:lvl1pPr algn="l" defTabSz="914264" rtl="0" eaLnBrk="1" latinLnBrk="0" hangingPunct="1">
              <a:lnSpc>
                <a:spcPct val="90000"/>
              </a:lnSpc>
              <a:spcBef>
                <a:spcPct val="0"/>
              </a:spcBef>
              <a:buNone/>
              <a:defRPr sz="2800" b="1" kern="1200">
                <a:solidFill>
                  <a:srgbClr val="002060"/>
                </a:solidFill>
                <a:latin typeface="Arial" panose="020B0604020202020204" pitchFamily="34" charset="0"/>
                <a:ea typeface="+mj-ea"/>
                <a:cs typeface="Arial" panose="020B0604020202020204" pitchFamily="34" charset="0"/>
              </a:defRPr>
            </a:lvl1pPr>
          </a:lstStyle>
          <a:p>
            <a:pPr marL="0" marR="0" lvl="0" indent="0" algn="l" defTabSz="914241"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Arial" panose="020B0604020202020204" pitchFamily="34" charset="0"/>
                <a:ea typeface="+mj-ea"/>
                <a:cs typeface="Arial" panose="020B0604020202020204" pitchFamily="34" charset="0"/>
              </a:rPr>
              <a:t>Case Discussion</a:t>
            </a:r>
          </a:p>
        </p:txBody>
      </p:sp>
      <p:pic>
        <p:nvPicPr>
          <p:cNvPr id="8" name="Picture 7">
            <a:extLst>
              <a:ext uri="{FF2B5EF4-FFF2-40B4-BE49-F238E27FC236}">
                <a16:creationId xmlns:a16="http://schemas.microsoft.com/office/drawing/2014/main" id="{69143804-7FB3-4BDC-8BCC-9D66667658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49372" y="297544"/>
            <a:ext cx="681517" cy="681517"/>
          </a:xfrm>
          <a:prstGeom prst="rect">
            <a:avLst/>
          </a:prstGeom>
        </p:spPr>
      </p:pic>
    </p:spTree>
    <p:extLst>
      <p:ext uri="{BB962C8B-B14F-4D97-AF65-F5344CB8AC3E}">
        <p14:creationId xmlns:p14="http://schemas.microsoft.com/office/powerpoint/2010/main" val="3074130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4DCF3-9E60-084D-A680-D71DA120FB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129ABF-119A-3B46-973C-37799AC2D6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CBD7BB2-39FF-A442-BF6F-2237A5F78EE3}"/>
              </a:ext>
            </a:extLst>
          </p:cNvPr>
          <p:cNvSpPr>
            <a:spLocks noGrp="1"/>
          </p:cNvSpPr>
          <p:nvPr>
            <p:ph type="sldNum" sz="quarter" idx="12"/>
          </p:nvPr>
        </p:nvSpPr>
        <p:spPr/>
        <p:txBody>
          <a:bodyPr/>
          <a:lstStyle/>
          <a:p>
            <a:pPr defTabSz="914377" fontAlgn="auto">
              <a:spcBef>
                <a:spcPts val="0"/>
              </a:spcBef>
              <a:spcAft>
                <a:spcPts val="0"/>
              </a:spcAft>
              <a:defRPr/>
            </a:pPr>
            <a:fld id="{01EED922-A9E7-5944-A9E5-E5F1792C8F81}" type="slidenum">
              <a:rPr lang="en-US" smtClean="0">
                <a:solidFill>
                  <a:prstClr val="white"/>
                </a:solidFill>
                <a:latin typeface="Calibri" panose="020F0502020204030204"/>
                <a:ea typeface="+mn-ea"/>
              </a:rPr>
              <a:pPr defTabSz="914377" fontAlgn="auto">
                <a:spcBef>
                  <a:spcPts val="0"/>
                </a:spcBef>
                <a:spcAft>
                  <a:spcPts val="0"/>
                </a:spcAft>
                <a:defRPr/>
              </a:pPr>
              <a:t>‹#›</a:t>
            </a:fld>
            <a:endParaRPr lang="en-US">
              <a:solidFill>
                <a:prstClr val="white"/>
              </a:solidFill>
              <a:latin typeface="Calibri" panose="020F0502020204030204"/>
              <a:ea typeface="+mn-ea"/>
            </a:endParaRPr>
          </a:p>
        </p:txBody>
      </p:sp>
      <p:sp>
        <p:nvSpPr>
          <p:cNvPr id="10" name="Content Placeholder 9">
            <a:extLst>
              <a:ext uri="{FF2B5EF4-FFF2-40B4-BE49-F238E27FC236}">
                <a16:creationId xmlns:a16="http://schemas.microsoft.com/office/drawing/2014/main" id="{3D2CCAE1-9540-1F42-926C-3577223E69FA}"/>
              </a:ext>
            </a:extLst>
          </p:cNvPr>
          <p:cNvSpPr>
            <a:spLocks noGrp="1"/>
          </p:cNvSpPr>
          <p:nvPr>
            <p:ph sz="quarter" idx="13" hasCustomPrompt="1"/>
          </p:nvPr>
        </p:nvSpPr>
        <p:spPr>
          <a:xfrm>
            <a:off x="838200" y="6462395"/>
            <a:ext cx="9065821" cy="365125"/>
          </a:xfrm>
        </p:spPr>
        <p:txBody>
          <a:bodyPr anchor="ctr"/>
          <a:lstStyle>
            <a:lvl1pPr marL="0" indent="0">
              <a:buFontTx/>
              <a:buNone/>
              <a:defRPr sz="1000" b="0">
                <a:solidFill>
                  <a:schemeClr val="bg2">
                    <a:lumMod val="50000"/>
                  </a:schemeClr>
                </a:solidFill>
              </a:defRPr>
            </a:lvl1pPr>
          </a:lstStyle>
          <a:p>
            <a:pPr lvl="0"/>
            <a:r>
              <a:rPr lang="en-US"/>
              <a:t>References</a:t>
            </a:r>
          </a:p>
        </p:txBody>
      </p:sp>
    </p:spTree>
    <p:extLst>
      <p:ext uri="{BB962C8B-B14F-4D97-AF65-F5344CB8AC3E}">
        <p14:creationId xmlns:p14="http://schemas.microsoft.com/office/powerpoint/2010/main" val="19265058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S23 Cover Slide">
    <p:spTree>
      <p:nvGrpSpPr>
        <p:cNvPr id="1" name=""/>
        <p:cNvGrpSpPr/>
        <p:nvPr/>
      </p:nvGrpSpPr>
      <p:grpSpPr>
        <a:xfrm>
          <a:off x="0" y="0"/>
          <a:ext cx="0" cy="0"/>
          <a:chOff x="0" y="0"/>
          <a:chExt cx="0" cy="0"/>
        </a:xfrm>
      </p:grpSpPr>
      <p:pic>
        <p:nvPicPr>
          <p:cNvPr id="5" name="Picture 4" descr="A blue and white logo&#10;&#10;Description automatically generated">
            <a:extLst>
              <a:ext uri="{FF2B5EF4-FFF2-40B4-BE49-F238E27FC236}">
                <a16:creationId xmlns:a16="http://schemas.microsoft.com/office/drawing/2014/main" id="{9201CDF1-9CBA-36BB-2317-A09E420801C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4FD7ACCD-11D0-B240-842E-656187D221FF}"/>
              </a:ext>
            </a:extLst>
          </p:cNvPr>
          <p:cNvSpPr>
            <a:spLocks noGrp="1"/>
          </p:cNvSpPr>
          <p:nvPr>
            <p:ph type="sldNum" sz="quarter" idx="11"/>
          </p:nvPr>
        </p:nvSpPr>
        <p:spPr/>
        <p:txBody>
          <a:bodyPr/>
          <a:lstStyle>
            <a:lvl1pPr>
              <a:defRPr>
                <a:solidFill>
                  <a:schemeClr val="bg1"/>
                </a:solidFill>
              </a:defRPr>
            </a:lvl1pPr>
          </a:lstStyle>
          <a:p>
            <a:fld id="{04BE71DC-358C-6847-8F21-BA8EFBEBAEAC}" type="slidenum">
              <a:rPr lang="en-US" smtClean="0"/>
              <a:pPr/>
              <a:t>‹#›</a:t>
            </a:fld>
            <a:endParaRPr lang="en-US" dirty="0"/>
          </a:p>
        </p:txBody>
      </p:sp>
    </p:spTree>
    <p:extLst>
      <p:ext uri="{BB962C8B-B14F-4D97-AF65-F5344CB8AC3E}">
        <p14:creationId xmlns:p14="http://schemas.microsoft.com/office/powerpoint/2010/main" val="28669492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CS23 Collab. Innov. Celeb. Slide">
    <p:spTree>
      <p:nvGrpSpPr>
        <p:cNvPr id="1" name=""/>
        <p:cNvGrpSpPr/>
        <p:nvPr/>
      </p:nvGrpSpPr>
      <p:grpSpPr>
        <a:xfrm>
          <a:off x="0" y="0"/>
          <a:ext cx="0" cy="0"/>
          <a:chOff x="0" y="0"/>
          <a:chExt cx="0" cy="0"/>
        </a:xfrm>
      </p:grpSpPr>
      <p:pic>
        <p:nvPicPr>
          <p:cNvPr id="5" name="Picture 4" descr="A blue background with white text&#10;&#10;Description automatically generated">
            <a:extLst>
              <a:ext uri="{FF2B5EF4-FFF2-40B4-BE49-F238E27FC236}">
                <a16:creationId xmlns:a16="http://schemas.microsoft.com/office/drawing/2014/main" id="{02ED3CD2-86C8-7282-F3D5-A7E23D2325D5}"/>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4" name="Slide Number Placeholder 3">
            <a:extLst>
              <a:ext uri="{FF2B5EF4-FFF2-40B4-BE49-F238E27FC236}">
                <a16:creationId xmlns:a16="http://schemas.microsoft.com/office/drawing/2014/main" id="{4FD7ACCD-11D0-B240-842E-656187D221FF}"/>
              </a:ext>
            </a:extLst>
          </p:cNvPr>
          <p:cNvSpPr>
            <a:spLocks noGrp="1"/>
          </p:cNvSpPr>
          <p:nvPr>
            <p:ph type="sldNum" sz="quarter" idx="11"/>
          </p:nvPr>
        </p:nvSpPr>
        <p:spPr/>
        <p:txBody>
          <a:bodyPr/>
          <a:lstStyle>
            <a:lvl1pPr>
              <a:defRPr>
                <a:solidFill>
                  <a:schemeClr val="bg1"/>
                </a:solidFill>
              </a:defRPr>
            </a:lvl1pPr>
          </a:lstStyle>
          <a:p>
            <a:fld id="{04BE71DC-358C-6847-8F21-BA8EFBEBAEAC}" type="slidenum">
              <a:rPr lang="en-US" smtClean="0"/>
              <a:pPr/>
              <a:t>‹#›</a:t>
            </a:fld>
            <a:endParaRPr lang="en-US" dirty="0"/>
          </a:p>
        </p:txBody>
      </p:sp>
    </p:spTree>
    <p:extLst>
      <p:ext uri="{BB962C8B-B14F-4D97-AF65-F5344CB8AC3E}">
        <p14:creationId xmlns:p14="http://schemas.microsoft.com/office/powerpoint/2010/main" val="17272832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S23 Blank title BG - DK blue">
    <p:spTree>
      <p:nvGrpSpPr>
        <p:cNvPr id="1" name=""/>
        <p:cNvGrpSpPr/>
        <p:nvPr/>
      </p:nvGrpSpPr>
      <p:grpSpPr>
        <a:xfrm>
          <a:off x="0" y="0"/>
          <a:ext cx="0" cy="0"/>
          <a:chOff x="0" y="0"/>
          <a:chExt cx="0" cy="0"/>
        </a:xfrm>
      </p:grpSpPr>
      <p:pic>
        <p:nvPicPr>
          <p:cNvPr id="8" name="Picture 7" descr="A blue and white background with people&#10;&#10;Description automatically generated">
            <a:extLst>
              <a:ext uri="{FF2B5EF4-FFF2-40B4-BE49-F238E27FC236}">
                <a16:creationId xmlns:a16="http://schemas.microsoft.com/office/drawing/2014/main" id="{71787AB4-58D5-52B3-B04C-EA644E9F5E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4FD7ACCD-11D0-B240-842E-656187D221FF}"/>
              </a:ext>
            </a:extLst>
          </p:cNvPr>
          <p:cNvSpPr>
            <a:spLocks noGrp="1"/>
          </p:cNvSpPr>
          <p:nvPr>
            <p:ph type="sldNum" sz="quarter" idx="11"/>
          </p:nvPr>
        </p:nvSpPr>
        <p:spPr/>
        <p:txBody>
          <a:bodyPr/>
          <a:lstStyle>
            <a:lvl1pPr>
              <a:defRPr>
                <a:solidFill>
                  <a:schemeClr val="bg1"/>
                </a:solidFill>
              </a:defRPr>
            </a:lvl1pPr>
          </a:lstStyle>
          <a:p>
            <a:fld id="{04BE71DC-358C-6847-8F21-BA8EFBEBAEAC}" type="slidenum">
              <a:rPr lang="en-US" smtClean="0"/>
              <a:pPr/>
              <a:t>‹#›</a:t>
            </a:fld>
            <a:endParaRPr lang="en-US" dirty="0"/>
          </a:p>
        </p:txBody>
      </p:sp>
      <p:sp>
        <p:nvSpPr>
          <p:cNvPr id="9" name="Title 1">
            <a:extLst>
              <a:ext uri="{FF2B5EF4-FFF2-40B4-BE49-F238E27FC236}">
                <a16:creationId xmlns:a16="http://schemas.microsoft.com/office/drawing/2014/main" id="{9EFD6509-0055-E1AD-9DA4-39255D75C242}"/>
              </a:ext>
            </a:extLst>
          </p:cNvPr>
          <p:cNvSpPr>
            <a:spLocks noGrp="1"/>
          </p:cNvSpPr>
          <p:nvPr>
            <p:ph type="title"/>
          </p:nvPr>
        </p:nvSpPr>
        <p:spPr>
          <a:xfrm>
            <a:off x="1093304" y="2175889"/>
            <a:ext cx="6639340" cy="1127545"/>
          </a:xfrm>
        </p:spPr>
        <p:txBody>
          <a:bodyPr/>
          <a:lstStyle>
            <a:lvl1pPr>
              <a:defRPr sz="4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899883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CS23 Blank BG - DK blue">
    <p:spTree>
      <p:nvGrpSpPr>
        <p:cNvPr id="1" name=""/>
        <p:cNvGrpSpPr/>
        <p:nvPr/>
      </p:nvGrpSpPr>
      <p:grpSpPr>
        <a:xfrm>
          <a:off x="0" y="0"/>
          <a:ext cx="0" cy="0"/>
          <a:chOff x="0" y="0"/>
          <a:chExt cx="0" cy="0"/>
        </a:xfrm>
      </p:grpSpPr>
      <p:pic>
        <p:nvPicPr>
          <p:cNvPr id="8" name="Picture 7" descr="A blue and white background with people&#10;&#10;Description automatically generated">
            <a:extLst>
              <a:ext uri="{FF2B5EF4-FFF2-40B4-BE49-F238E27FC236}">
                <a16:creationId xmlns:a16="http://schemas.microsoft.com/office/drawing/2014/main" id="{71787AB4-58D5-52B3-B04C-EA644E9F5E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4FD7ACCD-11D0-B240-842E-656187D221FF}"/>
              </a:ext>
            </a:extLst>
          </p:cNvPr>
          <p:cNvSpPr>
            <a:spLocks noGrp="1"/>
          </p:cNvSpPr>
          <p:nvPr>
            <p:ph type="sldNum" sz="quarter" idx="11"/>
          </p:nvPr>
        </p:nvSpPr>
        <p:spPr/>
        <p:txBody>
          <a:bodyPr/>
          <a:lstStyle>
            <a:lvl1pPr>
              <a:defRPr>
                <a:solidFill>
                  <a:schemeClr val="bg1"/>
                </a:solidFill>
              </a:defRPr>
            </a:lvl1pPr>
          </a:lstStyle>
          <a:p>
            <a:fld id="{04BE71DC-358C-6847-8F21-BA8EFBEBAEAC}" type="slidenum">
              <a:rPr lang="en-US" smtClean="0"/>
              <a:pPr/>
              <a:t>‹#›</a:t>
            </a:fld>
            <a:endParaRPr lang="en-US" dirty="0"/>
          </a:p>
        </p:txBody>
      </p:sp>
      <p:sp>
        <p:nvSpPr>
          <p:cNvPr id="2" name="Title 1">
            <a:extLst>
              <a:ext uri="{FF2B5EF4-FFF2-40B4-BE49-F238E27FC236}">
                <a16:creationId xmlns:a16="http://schemas.microsoft.com/office/drawing/2014/main" id="{2C1FCAEA-9090-557F-A6F8-2E0270E345CD}"/>
              </a:ext>
            </a:extLst>
          </p:cNvPr>
          <p:cNvSpPr>
            <a:spLocks noGrp="1"/>
          </p:cNvSpPr>
          <p:nvPr>
            <p:ph type="title"/>
          </p:nvPr>
        </p:nvSpPr>
        <p:spPr>
          <a:xfrm>
            <a:off x="838200" y="252343"/>
            <a:ext cx="10515600" cy="857388"/>
          </a:xfrm>
        </p:spPr>
        <p:txBody>
          <a:bodyPr/>
          <a:lstStyle>
            <a:lvl1pPr>
              <a:defRPr>
                <a:solidFill>
                  <a:schemeClr val="bg1"/>
                </a:solidFill>
              </a:defRPr>
            </a:lvl1pPr>
          </a:lstStyle>
          <a:p>
            <a:r>
              <a:rPr lang="en-US"/>
              <a:t>Click to edit Master title style</a:t>
            </a:r>
            <a:endParaRPr lang="en-US" dirty="0"/>
          </a:p>
        </p:txBody>
      </p:sp>
      <p:sp>
        <p:nvSpPr>
          <p:cNvPr id="5" name="Content Placeholder 2">
            <a:extLst>
              <a:ext uri="{FF2B5EF4-FFF2-40B4-BE49-F238E27FC236}">
                <a16:creationId xmlns:a16="http://schemas.microsoft.com/office/drawing/2014/main" id="{5DF119CB-C954-3E8E-AB85-C485F560E191}"/>
              </a:ext>
            </a:extLst>
          </p:cNvPr>
          <p:cNvSpPr>
            <a:spLocks noGrp="1"/>
          </p:cNvSpPr>
          <p:nvPr>
            <p:ph idx="1"/>
          </p:nvPr>
        </p:nvSpPr>
        <p:spPr>
          <a:xfrm>
            <a:off x="838200" y="1544320"/>
            <a:ext cx="10515600" cy="463264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C9C7A2B3-05D8-EB5D-5B85-3EFD254FF1BA}"/>
              </a:ext>
            </a:extLst>
          </p:cNvPr>
          <p:cNvSpPr/>
          <p:nvPr userDrawn="1"/>
        </p:nvSpPr>
        <p:spPr>
          <a:xfrm>
            <a:off x="0" y="344928"/>
            <a:ext cx="631577" cy="6315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30837715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CS23 Title - DK blue">
    <p:spTree>
      <p:nvGrpSpPr>
        <p:cNvPr id="1" name=""/>
        <p:cNvGrpSpPr/>
        <p:nvPr/>
      </p:nvGrpSpPr>
      <p:grpSpPr>
        <a:xfrm>
          <a:off x="0" y="0"/>
          <a:ext cx="0" cy="0"/>
          <a:chOff x="0" y="0"/>
          <a:chExt cx="0" cy="0"/>
        </a:xfrm>
      </p:grpSpPr>
      <p:pic>
        <p:nvPicPr>
          <p:cNvPr id="6" name="Picture 5" descr="A blue and white background&#10;&#10;Description automatically generated">
            <a:extLst>
              <a:ext uri="{FF2B5EF4-FFF2-40B4-BE49-F238E27FC236}">
                <a16:creationId xmlns:a16="http://schemas.microsoft.com/office/drawing/2014/main" id="{28D4E893-9009-5A37-2A53-186478C682F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58E49A-5F7B-D442-99ED-B999585EED0E}"/>
              </a:ext>
            </a:extLst>
          </p:cNvPr>
          <p:cNvSpPr>
            <a:spLocks noGrp="1"/>
          </p:cNvSpPr>
          <p:nvPr>
            <p:ph type="title"/>
          </p:nvPr>
        </p:nvSpPr>
        <p:spPr>
          <a:xfrm>
            <a:off x="1093304" y="2175889"/>
            <a:ext cx="6639340" cy="1127545"/>
          </a:xfrm>
        </p:spPr>
        <p:txBody>
          <a:bodyPr/>
          <a:lstStyle>
            <a:lvl1pPr>
              <a:defRPr sz="4800">
                <a:solidFill>
                  <a:schemeClr val="bg1"/>
                </a:solidFill>
              </a:defRPr>
            </a:lvl1p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4FD7ACCD-11D0-B240-842E-656187D221FF}"/>
              </a:ext>
            </a:extLst>
          </p:cNvPr>
          <p:cNvSpPr>
            <a:spLocks noGrp="1"/>
          </p:cNvSpPr>
          <p:nvPr>
            <p:ph type="sldNum" sz="quarter" idx="11"/>
          </p:nvPr>
        </p:nvSpPr>
        <p:spPr/>
        <p:txBody>
          <a:bodyPr/>
          <a:lstStyle>
            <a:lvl1pPr>
              <a:defRPr>
                <a:solidFill>
                  <a:schemeClr val="bg1"/>
                </a:solidFill>
              </a:defRPr>
            </a:lvl1pPr>
          </a:lstStyle>
          <a:p>
            <a:fld id="{04BE71DC-358C-6847-8F21-BA8EFBEBAEAC}" type="slidenum">
              <a:rPr lang="en-US" smtClean="0"/>
              <a:pPr/>
              <a:t>‹#›</a:t>
            </a:fld>
            <a:endParaRPr lang="en-US" dirty="0"/>
          </a:p>
        </p:txBody>
      </p:sp>
      <p:pic>
        <p:nvPicPr>
          <p:cNvPr id="3" name="Picture 2" descr="A white text on a black background&#10;&#10;Description automatically generated">
            <a:extLst>
              <a:ext uri="{FF2B5EF4-FFF2-40B4-BE49-F238E27FC236}">
                <a16:creationId xmlns:a16="http://schemas.microsoft.com/office/drawing/2014/main" id="{B0BCA1A9-BE23-D0D2-0CFC-0ED829B95DF8}"/>
              </a:ext>
            </a:extLst>
          </p:cNvPr>
          <p:cNvPicPr>
            <a:picLocks noChangeAspect="1"/>
          </p:cNvPicPr>
          <p:nvPr userDrawn="1"/>
        </p:nvPicPr>
        <p:blipFill>
          <a:blip r:embed="rId3"/>
          <a:stretch>
            <a:fillRect/>
          </a:stretch>
        </p:blipFill>
        <p:spPr>
          <a:xfrm>
            <a:off x="363363" y="5724736"/>
            <a:ext cx="1491618" cy="869103"/>
          </a:xfrm>
          <a:prstGeom prst="rect">
            <a:avLst/>
          </a:prstGeom>
        </p:spPr>
      </p:pic>
    </p:spTree>
    <p:extLst>
      <p:ext uri="{BB962C8B-B14F-4D97-AF65-F5344CB8AC3E}">
        <p14:creationId xmlns:p14="http://schemas.microsoft.com/office/powerpoint/2010/main" val="40902115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CS23 Title - White">
    <p:spTree>
      <p:nvGrpSpPr>
        <p:cNvPr id="1" name=""/>
        <p:cNvGrpSpPr/>
        <p:nvPr/>
      </p:nvGrpSpPr>
      <p:grpSpPr>
        <a:xfrm>
          <a:off x="0" y="0"/>
          <a:ext cx="0" cy="0"/>
          <a:chOff x="0" y="0"/>
          <a:chExt cx="0" cy="0"/>
        </a:xfrm>
      </p:grpSpPr>
      <p:pic>
        <p:nvPicPr>
          <p:cNvPr id="5" name="Picture 4" descr="A blue and white background with a white background&#10;&#10;Description automatically generated">
            <a:extLst>
              <a:ext uri="{FF2B5EF4-FFF2-40B4-BE49-F238E27FC236}">
                <a16:creationId xmlns:a16="http://schemas.microsoft.com/office/drawing/2014/main" id="{F6A4335F-304B-4428-210D-2BDA0EF7BF8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58E49A-5F7B-D442-99ED-B999585EED0E}"/>
              </a:ext>
            </a:extLst>
          </p:cNvPr>
          <p:cNvSpPr>
            <a:spLocks noGrp="1"/>
          </p:cNvSpPr>
          <p:nvPr>
            <p:ph type="title"/>
          </p:nvPr>
        </p:nvSpPr>
        <p:spPr>
          <a:xfrm>
            <a:off x="1093304" y="2175889"/>
            <a:ext cx="6639340" cy="1127545"/>
          </a:xfrm>
        </p:spPr>
        <p:txBody>
          <a:bodyPr/>
          <a:lstStyle>
            <a:lvl1pPr>
              <a:defRPr sz="4800">
                <a:solidFill>
                  <a:schemeClr val="tx2"/>
                </a:solidFill>
              </a:defRPr>
            </a:lvl1p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4FD7ACCD-11D0-B240-842E-656187D221FF}"/>
              </a:ext>
            </a:extLst>
          </p:cNvPr>
          <p:cNvSpPr>
            <a:spLocks noGrp="1"/>
          </p:cNvSpPr>
          <p:nvPr>
            <p:ph type="sldNum" sz="quarter" idx="11"/>
          </p:nvPr>
        </p:nvSpPr>
        <p:spPr/>
        <p:txBody>
          <a:bodyPr/>
          <a:lstStyle/>
          <a:p>
            <a:fld id="{04BE71DC-358C-6847-8F21-BA8EFBEBAEAC}" type="slidenum">
              <a:rPr lang="en-US" smtClean="0"/>
              <a:t>‹#›</a:t>
            </a:fld>
            <a:endParaRPr lang="en-US"/>
          </a:p>
        </p:txBody>
      </p:sp>
      <p:pic>
        <p:nvPicPr>
          <p:cNvPr id="3" name="Picture 2" descr="A green and purple text&#10;&#10;Description automatically generated">
            <a:extLst>
              <a:ext uri="{FF2B5EF4-FFF2-40B4-BE49-F238E27FC236}">
                <a16:creationId xmlns:a16="http://schemas.microsoft.com/office/drawing/2014/main" id="{8D4290D4-8ED5-C134-E421-8CE85EECD185}"/>
              </a:ext>
            </a:extLst>
          </p:cNvPr>
          <p:cNvPicPr>
            <a:picLocks noChangeAspect="1"/>
          </p:cNvPicPr>
          <p:nvPr userDrawn="1"/>
        </p:nvPicPr>
        <p:blipFill>
          <a:blip r:embed="rId3"/>
          <a:stretch>
            <a:fillRect/>
          </a:stretch>
        </p:blipFill>
        <p:spPr>
          <a:xfrm>
            <a:off x="363363" y="5725020"/>
            <a:ext cx="1491618" cy="869055"/>
          </a:xfrm>
          <a:prstGeom prst="rect">
            <a:avLst/>
          </a:prstGeom>
        </p:spPr>
      </p:pic>
    </p:spTree>
    <p:extLst>
      <p:ext uri="{BB962C8B-B14F-4D97-AF65-F5344CB8AC3E}">
        <p14:creationId xmlns:p14="http://schemas.microsoft.com/office/powerpoint/2010/main" val="7417543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CS23 Title and Content - DK blue">
    <p:spTree>
      <p:nvGrpSpPr>
        <p:cNvPr id="1" name=""/>
        <p:cNvGrpSpPr/>
        <p:nvPr/>
      </p:nvGrpSpPr>
      <p:grpSpPr>
        <a:xfrm>
          <a:off x="0" y="0"/>
          <a:ext cx="0" cy="0"/>
          <a:chOff x="0" y="0"/>
          <a:chExt cx="0" cy="0"/>
        </a:xfrm>
      </p:grpSpPr>
      <p:pic>
        <p:nvPicPr>
          <p:cNvPr id="7" name="Picture 6" descr="A blue and green background&#10;&#10;Description automatically generated">
            <a:extLst>
              <a:ext uri="{FF2B5EF4-FFF2-40B4-BE49-F238E27FC236}">
                <a16:creationId xmlns:a16="http://schemas.microsoft.com/office/drawing/2014/main" id="{998B1E9F-30D3-40C6-504E-2DE5F839E4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A close-up of a logo&#10;&#10;Description automatically generated">
            <a:extLst>
              <a:ext uri="{FF2B5EF4-FFF2-40B4-BE49-F238E27FC236}">
                <a16:creationId xmlns:a16="http://schemas.microsoft.com/office/drawing/2014/main" id="{8848D775-AF36-296D-9406-3927593D4C5F}"/>
              </a:ext>
            </a:extLst>
          </p:cNvPr>
          <p:cNvPicPr>
            <a:picLocks noChangeAspect="1"/>
          </p:cNvPicPr>
          <p:nvPr userDrawn="1"/>
        </p:nvPicPr>
        <p:blipFill>
          <a:blip r:embed="rId3"/>
          <a:stretch>
            <a:fillRect/>
          </a:stretch>
        </p:blipFill>
        <p:spPr>
          <a:xfrm>
            <a:off x="0" y="-1"/>
            <a:ext cx="0" cy="0"/>
          </a:xfrm>
          <a:prstGeom prst="rect">
            <a:avLst/>
          </a:prstGeom>
        </p:spPr>
      </p:pic>
      <p:sp>
        <p:nvSpPr>
          <p:cNvPr id="2" name="Title 1">
            <a:extLst>
              <a:ext uri="{FF2B5EF4-FFF2-40B4-BE49-F238E27FC236}">
                <a16:creationId xmlns:a16="http://schemas.microsoft.com/office/drawing/2014/main" id="{8939CF71-F631-4948-BF19-D275CFAA5B6E}"/>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1F11B5-4E59-6347-9534-9CC510831CA1}"/>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C884D69A-09AD-4E44-92A5-3EA7219BC500}"/>
              </a:ext>
            </a:extLst>
          </p:cNvPr>
          <p:cNvSpPr>
            <a:spLocks noGrp="1"/>
          </p:cNvSpPr>
          <p:nvPr>
            <p:ph type="sldNum" sz="quarter" idx="12"/>
          </p:nvPr>
        </p:nvSpPr>
        <p:spPr/>
        <p:txBody>
          <a:bodyPr/>
          <a:lstStyle>
            <a:lvl1pPr>
              <a:defRPr>
                <a:solidFill>
                  <a:schemeClr val="bg1"/>
                </a:solidFill>
              </a:defRPr>
            </a:lvl1pPr>
          </a:lstStyle>
          <a:p>
            <a:fld id="{04BE71DC-358C-6847-8F21-BA8EFBEBAEAC}" type="slidenum">
              <a:rPr lang="en-US" smtClean="0"/>
              <a:pPr/>
              <a:t>‹#›</a:t>
            </a:fld>
            <a:endParaRPr lang="en-US" dirty="0"/>
          </a:p>
        </p:txBody>
      </p:sp>
      <p:sp>
        <p:nvSpPr>
          <p:cNvPr id="11" name="Rectangle 10">
            <a:extLst>
              <a:ext uri="{FF2B5EF4-FFF2-40B4-BE49-F238E27FC236}">
                <a16:creationId xmlns:a16="http://schemas.microsoft.com/office/drawing/2014/main" id="{54B31956-8700-E684-B945-0A03B8645451}"/>
              </a:ext>
            </a:extLst>
          </p:cNvPr>
          <p:cNvSpPr/>
          <p:nvPr userDrawn="1"/>
        </p:nvSpPr>
        <p:spPr>
          <a:xfrm>
            <a:off x="0" y="344928"/>
            <a:ext cx="631577" cy="6315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8" name="Rectangle 7">
            <a:extLst>
              <a:ext uri="{FF2B5EF4-FFF2-40B4-BE49-F238E27FC236}">
                <a16:creationId xmlns:a16="http://schemas.microsoft.com/office/drawing/2014/main" id="{0D2DAA98-B123-C1E9-847D-7E23ADE5B188}"/>
              </a:ext>
            </a:extLst>
          </p:cNvPr>
          <p:cNvSpPr/>
          <p:nvPr userDrawn="1"/>
        </p:nvSpPr>
        <p:spPr>
          <a:xfrm>
            <a:off x="123568" y="5436973"/>
            <a:ext cx="12068432" cy="1421026"/>
          </a:xfrm>
          <a:prstGeom prst="rect">
            <a:avLst/>
          </a:prstGeom>
          <a:solidFill>
            <a:srgbClr val="1033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72526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CS23 Title and Content - White">
    <p:spTree>
      <p:nvGrpSpPr>
        <p:cNvPr id="1" name=""/>
        <p:cNvGrpSpPr/>
        <p:nvPr/>
      </p:nvGrpSpPr>
      <p:grpSpPr>
        <a:xfrm>
          <a:off x="0" y="0"/>
          <a:ext cx="0" cy="0"/>
          <a:chOff x="0" y="0"/>
          <a:chExt cx="0" cy="0"/>
        </a:xfrm>
      </p:grpSpPr>
      <p:pic>
        <p:nvPicPr>
          <p:cNvPr id="9" name="Picture 8" descr="A close-up of a logo&#10;&#10;Description automatically generated">
            <a:extLst>
              <a:ext uri="{FF2B5EF4-FFF2-40B4-BE49-F238E27FC236}">
                <a16:creationId xmlns:a16="http://schemas.microsoft.com/office/drawing/2014/main" id="{A6AC7602-49A2-C9B8-77C4-7168571646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939CF71-F631-4948-BF19-D275CFAA5B6E}"/>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1F11B5-4E59-6347-9534-9CC510831CA1}"/>
              </a:ext>
            </a:extLst>
          </p:cNvPr>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C884D69A-09AD-4E44-92A5-3EA7219BC500}"/>
              </a:ext>
            </a:extLst>
          </p:cNvPr>
          <p:cNvSpPr>
            <a:spLocks noGrp="1"/>
          </p:cNvSpPr>
          <p:nvPr>
            <p:ph type="sldNum" sz="quarter" idx="12"/>
          </p:nvPr>
        </p:nvSpPr>
        <p:spPr/>
        <p:txBody>
          <a:bodyPr/>
          <a:lstStyle>
            <a:lvl1pPr>
              <a:defRPr>
                <a:solidFill>
                  <a:schemeClr val="bg1"/>
                </a:solidFill>
              </a:defRPr>
            </a:lvl1pPr>
          </a:lstStyle>
          <a:p>
            <a:fld id="{04BE71DC-358C-6847-8F21-BA8EFBEBAEAC}" type="slidenum">
              <a:rPr lang="en-US" smtClean="0"/>
              <a:pPr/>
              <a:t>‹#›</a:t>
            </a:fld>
            <a:endParaRPr lang="en-US" dirty="0"/>
          </a:p>
        </p:txBody>
      </p:sp>
      <p:sp>
        <p:nvSpPr>
          <p:cNvPr id="11" name="Rectangle 10">
            <a:extLst>
              <a:ext uri="{FF2B5EF4-FFF2-40B4-BE49-F238E27FC236}">
                <a16:creationId xmlns:a16="http://schemas.microsoft.com/office/drawing/2014/main" id="{54B31956-8700-E684-B945-0A03B8645451}"/>
              </a:ext>
            </a:extLst>
          </p:cNvPr>
          <p:cNvSpPr/>
          <p:nvPr userDrawn="1"/>
        </p:nvSpPr>
        <p:spPr>
          <a:xfrm>
            <a:off x="0" y="344928"/>
            <a:ext cx="631577" cy="6315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30878920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CS23 Title and Two Content - Dk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6B1998-CEBE-A2E8-DE63-2C85CE592A5F}"/>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13" name="Rectangle 12">
            <a:extLst>
              <a:ext uri="{FF2B5EF4-FFF2-40B4-BE49-F238E27FC236}">
                <a16:creationId xmlns:a16="http://schemas.microsoft.com/office/drawing/2014/main" id="{4F674454-CA36-38E9-58E7-A2C14E4A547B}"/>
              </a:ext>
            </a:extLst>
          </p:cNvPr>
          <p:cNvSpPr/>
          <p:nvPr userDrawn="1"/>
        </p:nvSpPr>
        <p:spPr>
          <a:xfrm>
            <a:off x="0" y="6176963"/>
            <a:ext cx="8544560" cy="4168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325A3E-B4E7-AF42-9C8E-AE59885E7AE6}"/>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5EC5366-3C25-1A47-AA0C-00C77547A256}"/>
              </a:ext>
            </a:extLst>
          </p:cNvPr>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0305EB3-77FE-B541-A51F-0645BC758AC2}"/>
              </a:ext>
            </a:extLst>
          </p:cNvPr>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814F517-4B9B-214D-8DCA-5E4971692650}"/>
              </a:ext>
            </a:extLst>
          </p:cNvPr>
          <p:cNvSpPr>
            <a:spLocks noGrp="1"/>
          </p:cNvSpPr>
          <p:nvPr>
            <p:ph type="sldNum" sz="quarter" idx="12"/>
          </p:nvPr>
        </p:nvSpPr>
        <p:spPr/>
        <p:txBody>
          <a:bodyPr/>
          <a:lstStyle>
            <a:lvl1pPr>
              <a:defRPr>
                <a:solidFill>
                  <a:schemeClr val="bg1"/>
                </a:solidFill>
              </a:defRPr>
            </a:lvl1pPr>
          </a:lstStyle>
          <a:p>
            <a:fld id="{04BE71DC-358C-6847-8F21-BA8EFBEBAEAC}" type="slidenum">
              <a:rPr lang="en-US" smtClean="0"/>
              <a:pPr/>
              <a:t>‹#›</a:t>
            </a:fld>
            <a:endParaRPr lang="en-US" dirty="0"/>
          </a:p>
        </p:txBody>
      </p:sp>
      <p:sp>
        <p:nvSpPr>
          <p:cNvPr id="12" name="Rectangle 11">
            <a:extLst>
              <a:ext uri="{FF2B5EF4-FFF2-40B4-BE49-F238E27FC236}">
                <a16:creationId xmlns:a16="http://schemas.microsoft.com/office/drawing/2014/main" id="{5D1F8937-D8DB-A158-4A94-767DB84AEFBE}"/>
              </a:ext>
            </a:extLst>
          </p:cNvPr>
          <p:cNvSpPr/>
          <p:nvPr userDrawn="1"/>
        </p:nvSpPr>
        <p:spPr>
          <a:xfrm>
            <a:off x="0" y="344928"/>
            <a:ext cx="631577" cy="6315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pic>
        <p:nvPicPr>
          <p:cNvPr id="8" name="Picture 7" descr="A white text on a black background&#10;&#10;Description automatically generated">
            <a:extLst>
              <a:ext uri="{FF2B5EF4-FFF2-40B4-BE49-F238E27FC236}">
                <a16:creationId xmlns:a16="http://schemas.microsoft.com/office/drawing/2014/main" id="{E80D5C12-AEE1-8BC8-179E-B89D2AC25D6E}"/>
              </a:ext>
            </a:extLst>
          </p:cNvPr>
          <p:cNvPicPr>
            <a:picLocks noChangeAspect="1"/>
          </p:cNvPicPr>
          <p:nvPr userDrawn="1"/>
        </p:nvPicPr>
        <p:blipFill>
          <a:blip r:embed="rId3"/>
          <a:stretch>
            <a:fillRect/>
          </a:stretch>
        </p:blipFill>
        <p:spPr>
          <a:xfrm>
            <a:off x="363363" y="5724736"/>
            <a:ext cx="1491618" cy="869103"/>
          </a:xfrm>
          <a:prstGeom prst="rect">
            <a:avLst/>
          </a:prstGeom>
        </p:spPr>
      </p:pic>
      <p:sp>
        <p:nvSpPr>
          <p:cNvPr id="5" name="Rectangle 4">
            <a:extLst>
              <a:ext uri="{FF2B5EF4-FFF2-40B4-BE49-F238E27FC236}">
                <a16:creationId xmlns:a16="http://schemas.microsoft.com/office/drawing/2014/main" id="{FC356FE1-F377-F43A-92D2-F8141A961149}"/>
              </a:ext>
            </a:extLst>
          </p:cNvPr>
          <p:cNvSpPr/>
          <p:nvPr userDrawn="1"/>
        </p:nvSpPr>
        <p:spPr>
          <a:xfrm>
            <a:off x="123568" y="5436973"/>
            <a:ext cx="12068432" cy="1421026"/>
          </a:xfrm>
          <a:prstGeom prst="rect">
            <a:avLst/>
          </a:prstGeom>
          <a:solidFill>
            <a:srgbClr val="1033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90487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CS23 Title and Two Content - White">
    <p:spTree>
      <p:nvGrpSpPr>
        <p:cNvPr id="1" name=""/>
        <p:cNvGrpSpPr/>
        <p:nvPr/>
      </p:nvGrpSpPr>
      <p:grpSpPr>
        <a:xfrm>
          <a:off x="0" y="0"/>
          <a:ext cx="0" cy="0"/>
          <a:chOff x="0" y="0"/>
          <a:chExt cx="0" cy="0"/>
        </a:xfrm>
      </p:grpSpPr>
      <p:pic>
        <p:nvPicPr>
          <p:cNvPr id="9" name="Picture 8" descr="A close-up of a logo&#10;&#10;Description automatically generated">
            <a:extLst>
              <a:ext uri="{FF2B5EF4-FFF2-40B4-BE49-F238E27FC236}">
                <a16:creationId xmlns:a16="http://schemas.microsoft.com/office/drawing/2014/main" id="{D0399F7A-8F38-83BD-97C7-B228F736FCE0}"/>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6" name="Rectangle 5">
            <a:extLst>
              <a:ext uri="{FF2B5EF4-FFF2-40B4-BE49-F238E27FC236}">
                <a16:creationId xmlns:a16="http://schemas.microsoft.com/office/drawing/2014/main" id="{5AF68977-CE6B-A5C7-C5A8-42217419F896}"/>
              </a:ext>
            </a:extLst>
          </p:cNvPr>
          <p:cNvSpPr/>
          <p:nvPr userDrawn="1"/>
        </p:nvSpPr>
        <p:spPr>
          <a:xfrm>
            <a:off x="0" y="6176963"/>
            <a:ext cx="8544560" cy="416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325A3E-B4E7-AF42-9C8E-AE59885E7A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EC5366-3C25-1A47-AA0C-00C77547A2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305EB3-77FE-B541-A51F-0645BC758A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814F517-4B9B-214D-8DCA-5E4971692650}"/>
              </a:ext>
            </a:extLst>
          </p:cNvPr>
          <p:cNvSpPr>
            <a:spLocks noGrp="1"/>
          </p:cNvSpPr>
          <p:nvPr>
            <p:ph type="sldNum" sz="quarter" idx="12"/>
          </p:nvPr>
        </p:nvSpPr>
        <p:spPr/>
        <p:txBody>
          <a:bodyPr/>
          <a:lstStyle/>
          <a:p>
            <a:fld id="{04BE71DC-358C-6847-8F21-BA8EFBEBAEAC}" type="slidenum">
              <a:rPr lang="en-US" smtClean="0"/>
              <a:t>‹#›</a:t>
            </a:fld>
            <a:endParaRPr lang="en-US"/>
          </a:p>
        </p:txBody>
      </p:sp>
      <p:sp>
        <p:nvSpPr>
          <p:cNvPr id="5" name="Rectangle 4">
            <a:extLst>
              <a:ext uri="{FF2B5EF4-FFF2-40B4-BE49-F238E27FC236}">
                <a16:creationId xmlns:a16="http://schemas.microsoft.com/office/drawing/2014/main" id="{D1C557D8-1CC2-9386-2B1C-6CDAAC3BDAB3}"/>
              </a:ext>
            </a:extLst>
          </p:cNvPr>
          <p:cNvSpPr/>
          <p:nvPr userDrawn="1"/>
        </p:nvSpPr>
        <p:spPr>
          <a:xfrm>
            <a:off x="0" y="344928"/>
            <a:ext cx="631577" cy="6315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pic>
        <p:nvPicPr>
          <p:cNvPr id="12" name="Picture 11" descr="A green and purple text&#10;&#10;Description automatically generated">
            <a:extLst>
              <a:ext uri="{FF2B5EF4-FFF2-40B4-BE49-F238E27FC236}">
                <a16:creationId xmlns:a16="http://schemas.microsoft.com/office/drawing/2014/main" id="{574FCB93-3DB9-29CF-C8E1-FE027B0E681B}"/>
              </a:ext>
            </a:extLst>
          </p:cNvPr>
          <p:cNvPicPr>
            <a:picLocks noChangeAspect="1"/>
          </p:cNvPicPr>
          <p:nvPr userDrawn="1"/>
        </p:nvPicPr>
        <p:blipFill>
          <a:blip r:embed="rId3"/>
          <a:stretch>
            <a:fillRect/>
          </a:stretch>
        </p:blipFill>
        <p:spPr>
          <a:xfrm>
            <a:off x="363363" y="5725020"/>
            <a:ext cx="1491618" cy="869055"/>
          </a:xfrm>
          <a:prstGeom prst="rect">
            <a:avLst/>
          </a:prstGeom>
        </p:spPr>
      </p:pic>
    </p:spTree>
    <p:extLst>
      <p:ext uri="{BB962C8B-B14F-4D97-AF65-F5344CB8AC3E}">
        <p14:creationId xmlns:p14="http://schemas.microsoft.com/office/powerpoint/2010/main" val="41374932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4FAB941-693F-227D-2FA4-2C5805C7F13C}"/>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11" name="Rectangle 10">
            <a:extLst>
              <a:ext uri="{FF2B5EF4-FFF2-40B4-BE49-F238E27FC236}">
                <a16:creationId xmlns:a16="http://schemas.microsoft.com/office/drawing/2014/main" id="{9FE52A0B-048A-3357-FD34-20D36B9CECE0}"/>
              </a:ext>
            </a:extLst>
          </p:cNvPr>
          <p:cNvSpPr/>
          <p:nvPr userDrawn="1"/>
        </p:nvSpPr>
        <p:spPr>
          <a:xfrm>
            <a:off x="0" y="6176963"/>
            <a:ext cx="8544560" cy="4168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F87D9A4-9FAF-71BD-6A53-FAF9F7C43351}"/>
              </a:ext>
            </a:extLst>
          </p:cNvPr>
          <p:cNvSpPr>
            <a:spLocks noGrp="1"/>
          </p:cNvSpPr>
          <p:nvPr>
            <p:ph type="sldNum" sz="quarter" idx="10"/>
          </p:nvPr>
        </p:nvSpPr>
        <p:spPr/>
        <p:txBody>
          <a:bodyPr/>
          <a:lstStyle>
            <a:lvl1pPr>
              <a:defRPr>
                <a:solidFill>
                  <a:schemeClr val="bg1"/>
                </a:solidFill>
              </a:defRPr>
            </a:lvl1pPr>
          </a:lstStyle>
          <a:p>
            <a:fld id="{04BE71DC-358C-6847-8F21-BA8EFBEBAEAC}" type="slidenum">
              <a:rPr lang="en-US" smtClean="0"/>
              <a:pPr/>
              <a:t>‹#›</a:t>
            </a:fld>
            <a:endParaRPr lang="en-US" dirty="0"/>
          </a:p>
        </p:txBody>
      </p:sp>
      <p:sp>
        <p:nvSpPr>
          <p:cNvPr id="6" name="Title 1">
            <a:extLst>
              <a:ext uri="{FF2B5EF4-FFF2-40B4-BE49-F238E27FC236}">
                <a16:creationId xmlns:a16="http://schemas.microsoft.com/office/drawing/2014/main" id="{AC531259-533E-ACF1-D60B-12FFF6AF7FC1}"/>
              </a:ext>
            </a:extLst>
          </p:cNvPr>
          <p:cNvSpPr>
            <a:spLocks noGrp="1"/>
          </p:cNvSpPr>
          <p:nvPr>
            <p:ph type="title"/>
          </p:nvPr>
        </p:nvSpPr>
        <p:spPr>
          <a:xfrm>
            <a:off x="838200" y="252343"/>
            <a:ext cx="10515600" cy="857388"/>
          </a:xfrm>
        </p:spPr>
        <p:txBody>
          <a:bodyPr/>
          <a:lstStyle>
            <a:lvl1pPr>
              <a:defRPr>
                <a:solidFill>
                  <a:schemeClr val="bg1"/>
                </a:solidFill>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003B86CB-7DA5-E490-49B8-FF675CDEA56F}"/>
              </a:ext>
            </a:extLst>
          </p:cNvPr>
          <p:cNvSpPr>
            <a:spLocks noGrp="1"/>
          </p:cNvSpPr>
          <p:nvPr>
            <p:ph idx="1"/>
          </p:nvPr>
        </p:nvSpPr>
        <p:spPr>
          <a:xfrm>
            <a:off x="838200" y="1544320"/>
            <a:ext cx="10515600" cy="463264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A4593629-2374-898D-B1A9-D6A3C7ABFB1B}"/>
              </a:ext>
            </a:extLst>
          </p:cNvPr>
          <p:cNvSpPr/>
          <p:nvPr userDrawn="1"/>
        </p:nvSpPr>
        <p:spPr>
          <a:xfrm>
            <a:off x="0" y="344928"/>
            <a:ext cx="631577" cy="6315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2" name="Rectangle 1">
            <a:extLst>
              <a:ext uri="{FF2B5EF4-FFF2-40B4-BE49-F238E27FC236}">
                <a16:creationId xmlns:a16="http://schemas.microsoft.com/office/drawing/2014/main" id="{8D538113-334C-EDFA-989E-6468B3E9F366}"/>
              </a:ext>
            </a:extLst>
          </p:cNvPr>
          <p:cNvSpPr/>
          <p:nvPr userDrawn="1"/>
        </p:nvSpPr>
        <p:spPr>
          <a:xfrm>
            <a:off x="5689600" y="5436973"/>
            <a:ext cx="6502400" cy="1421026"/>
          </a:xfrm>
          <a:prstGeom prst="rect">
            <a:avLst/>
          </a:prstGeom>
          <a:solidFill>
            <a:srgbClr val="1033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white text on a black background&#10;&#10;Description automatically generated">
            <a:extLst>
              <a:ext uri="{FF2B5EF4-FFF2-40B4-BE49-F238E27FC236}">
                <a16:creationId xmlns:a16="http://schemas.microsoft.com/office/drawing/2014/main" id="{41C3B901-AC18-E27C-C061-090C1EBA4305}"/>
              </a:ext>
            </a:extLst>
          </p:cNvPr>
          <p:cNvPicPr>
            <a:picLocks noChangeAspect="1"/>
          </p:cNvPicPr>
          <p:nvPr userDrawn="1"/>
        </p:nvPicPr>
        <p:blipFill>
          <a:blip r:embed="rId3"/>
          <a:stretch>
            <a:fillRect/>
          </a:stretch>
        </p:blipFill>
        <p:spPr>
          <a:xfrm>
            <a:off x="10281282" y="5771639"/>
            <a:ext cx="1491618" cy="869103"/>
          </a:xfrm>
          <a:prstGeom prst="rect">
            <a:avLst/>
          </a:prstGeom>
        </p:spPr>
      </p:pic>
    </p:spTree>
    <p:extLst>
      <p:ext uri="{BB962C8B-B14F-4D97-AF65-F5344CB8AC3E}">
        <p14:creationId xmlns:p14="http://schemas.microsoft.com/office/powerpoint/2010/main" val="25143820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xfrm>
            <a:off x="609600" y="6245225"/>
            <a:ext cx="2844800" cy="476251"/>
          </a:xfrm>
          <a:prstGeom prst="rect">
            <a:avLst/>
          </a:prstGeom>
          <a:ln/>
        </p:spPr>
        <p:txBody>
          <a:bodyPr/>
          <a:lstStyle>
            <a:lvl1pPr>
              <a:defRPr/>
            </a:lvl1pPr>
          </a:lstStyle>
          <a:p>
            <a:pPr>
              <a:defRPr/>
            </a:pPr>
            <a:endParaRPr lang="en-GB"/>
          </a:p>
        </p:txBody>
      </p:sp>
      <p:sp>
        <p:nvSpPr>
          <p:cNvPr id="5" name="Rectangle 5"/>
          <p:cNvSpPr>
            <a:spLocks noGrp="1" noChangeArrowheads="1"/>
          </p:cNvSpPr>
          <p:nvPr>
            <p:ph type="ftr" sz="quarter" idx="11"/>
          </p:nvPr>
        </p:nvSpPr>
        <p:spPr>
          <a:xfrm>
            <a:off x="4165600" y="6245225"/>
            <a:ext cx="3860800" cy="476251"/>
          </a:xfrm>
          <a:prstGeom prst="rect">
            <a:avLst/>
          </a:prstGeom>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xfrm>
            <a:off x="8737600" y="6245225"/>
            <a:ext cx="2844800" cy="476251"/>
          </a:xfrm>
          <a:prstGeom prst="rect">
            <a:avLst/>
          </a:prstGeom>
          <a:ln/>
        </p:spPr>
        <p:txBody>
          <a:bodyPr/>
          <a:lstStyle>
            <a:lvl1pPr>
              <a:defRPr/>
            </a:lvl1pPr>
          </a:lstStyle>
          <a:p>
            <a:pPr>
              <a:defRPr/>
            </a:pPr>
            <a:fld id="{02EF6B24-FE7E-4152-9978-735038326281}" type="slidenum">
              <a:rPr lang="en-GB"/>
              <a:pPr>
                <a:defRPr/>
              </a:pPr>
              <a:t>‹#›</a:t>
            </a:fld>
            <a:endParaRPr lang="en-GB"/>
          </a:p>
        </p:txBody>
      </p:sp>
    </p:spTree>
    <p:extLst>
      <p:ext uri="{BB962C8B-B14F-4D97-AF65-F5344CB8AC3E}">
        <p14:creationId xmlns:p14="http://schemas.microsoft.com/office/powerpoint/2010/main" val="35594114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3" descr="A close up of a game controller&#10;&#10;Description automatically generated with low confidence">
            <a:extLst>
              <a:ext uri="{FF2B5EF4-FFF2-40B4-BE49-F238E27FC236}">
                <a16:creationId xmlns:a16="http://schemas.microsoft.com/office/drawing/2014/main" id="{D70F33FD-B1CE-4325-B8FA-EC7D964E7120}"/>
              </a:ext>
            </a:extLst>
          </p:cNvPr>
          <p:cNvPicPr>
            <a:picLocks noChangeAspect="1"/>
          </p:cNvPicPr>
          <p:nvPr userDrawn="1"/>
        </p:nvPicPr>
        <p:blipFill rotWithShape="1">
          <a:blip r:embed="rId2"/>
          <a:srcRect l="14517" r="15208" b="74"/>
          <a:stretch/>
        </p:blipFill>
        <p:spPr>
          <a:xfrm>
            <a:off x="1" y="0"/>
            <a:ext cx="12210196" cy="6860549"/>
          </a:xfrm>
          <a:prstGeom prst="rect">
            <a:avLst/>
          </a:prstGeom>
        </p:spPr>
      </p:pic>
      <p:sp>
        <p:nvSpPr>
          <p:cNvPr id="6" name="Text Placeholder 5">
            <a:extLst>
              <a:ext uri="{FF2B5EF4-FFF2-40B4-BE49-F238E27FC236}">
                <a16:creationId xmlns:a16="http://schemas.microsoft.com/office/drawing/2014/main" id="{7569A0C5-4933-4C17-B28E-71F2772CA3A9}"/>
              </a:ext>
            </a:extLst>
          </p:cNvPr>
          <p:cNvSpPr>
            <a:spLocks noGrp="1"/>
          </p:cNvSpPr>
          <p:nvPr>
            <p:ph type="body" sz="quarter" idx="11"/>
          </p:nvPr>
        </p:nvSpPr>
        <p:spPr>
          <a:xfrm>
            <a:off x="846163" y="1513418"/>
            <a:ext cx="7070171" cy="2195773"/>
          </a:xfrm>
        </p:spPr>
        <p:txBody>
          <a:bodyPr anchor="b"/>
          <a:lstStyle>
            <a:lvl1pPr>
              <a:lnSpc>
                <a:spcPct val="90000"/>
              </a:lnSpc>
              <a:spcAft>
                <a:spcPts val="0"/>
              </a:spcAft>
              <a:defRPr sz="7200" b="1" spc="0">
                <a:solidFill>
                  <a:schemeClr val="bg1"/>
                </a:solidFill>
                <a:latin typeface="Arial Narrow" panose="020B0606020202030204" pitchFamily="34" charset="0"/>
              </a:defRPr>
            </a:lvl1pPr>
          </a:lstStyle>
          <a:p>
            <a:pPr lvl="0"/>
            <a:r>
              <a:rPr lang="en-US" dirty="0"/>
              <a:t>Click to edit Master text styles</a:t>
            </a:r>
          </a:p>
        </p:txBody>
      </p:sp>
      <p:sp>
        <p:nvSpPr>
          <p:cNvPr id="11" name="Text Placeholder 10">
            <a:extLst>
              <a:ext uri="{FF2B5EF4-FFF2-40B4-BE49-F238E27FC236}">
                <a16:creationId xmlns:a16="http://schemas.microsoft.com/office/drawing/2014/main" id="{2CECC01D-3D2C-4357-A914-3101187461D1}"/>
              </a:ext>
            </a:extLst>
          </p:cNvPr>
          <p:cNvSpPr>
            <a:spLocks noGrp="1"/>
          </p:cNvSpPr>
          <p:nvPr>
            <p:ph type="body" sz="quarter" idx="12"/>
          </p:nvPr>
        </p:nvSpPr>
        <p:spPr>
          <a:xfrm>
            <a:off x="846163" y="3827991"/>
            <a:ext cx="7070171" cy="797983"/>
          </a:xfrm>
        </p:spPr>
        <p:txBody>
          <a:bodyPr/>
          <a:lstStyle>
            <a:lvl1pPr>
              <a:defRPr sz="3200" b="0">
                <a:solidFill>
                  <a:schemeClr val="bg1"/>
                </a:solidFill>
                <a:latin typeface="Arial Narrow" panose="020B0606020202030204" pitchFamily="34" charset="0"/>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id="{9710F37C-3834-4749-96C3-7E08ECB68E01}"/>
              </a:ext>
            </a:extLst>
          </p:cNvPr>
          <p:cNvSpPr>
            <a:spLocks noGrp="1"/>
          </p:cNvSpPr>
          <p:nvPr>
            <p:ph type="body" sz="quarter" idx="16"/>
          </p:nvPr>
        </p:nvSpPr>
        <p:spPr>
          <a:xfrm>
            <a:off x="846163" y="480527"/>
            <a:ext cx="7070171" cy="774700"/>
          </a:xfrm>
        </p:spPr>
        <p:txBody>
          <a:bodyPr anchor="b"/>
          <a:lstStyle>
            <a:lvl1pPr>
              <a:defRPr sz="3200" b="0">
                <a:solidFill>
                  <a:schemeClr val="bg1"/>
                </a:solidFill>
                <a:latin typeface="Arial Narrow" panose="020B0606020202030204" pitchFamily="34" charset="0"/>
              </a:defRPr>
            </a:lvl1pPr>
          </a:lstStyle>
          <a:p>
            <a:pPr lvl="0"/>
            <a:r>
              <a:rPr lang="en-US" dirty="0"/>
              <a:t>Click to edit Master text styles</a:t>
            </a:r>
          </a:p>
        </p:txBody>
      </p:sp>
      <p:pic>
        <p:nvPicPr>
          <p:cNvPr id="13" name="Picture 12" descr="Text&#10;&#10;Description automatically generated">
            <a:extLst>
              <a:ext uri="{FF2B5EF4-FFF2-40B4-BE49-F238E27FC236}">
                <a16:creationId xmlns:a16="http://schemas.microsoft.com/office/drawing/2014/main" id="{632EA13C-C328-47DA-B407-DB714AB0699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7652" y="4905823"/>
            <a:ext cx="2426539" cy="1175387"/>
          </a:xfrm>
          <a:prstGeom prst="rect">
            <a:avLst/>
          </a:prstGeom>
        </p:spPr>
      </p:pic>
      <p:sp>
        <p:nvSpPr>
          <p:cNvPr id="9" name="Text Placeholder 5">
            <a:extLst>
              <a:ext uri="{FF2B5EF4-FFF2-40B4-BE49-F238E27FC236}">
                <a16:creationId xmlns:a16="http://schemas.microsoft.com/office/drawing/2014/main" id="{2DBAE61D-65DB-4A41-8D3D-0B84E883381D}"/>
              </a:ext>
            </a:extLst>
          </p:cNvPr>
          <p:cNvSpPr>
            <a:spLocks noGrp="1"/>
          </p:cNvSpPr>
          <p:nvPr>
            <p:ph type="body" sz="quarter" idx="15"/>
          </p:nvPr>
        </p:nvSpPr>
        <p:spPr>
          <a:xfrm>
            <a:off x="846161" y="738653"/>
            <a:ext cx="7069539" cy="2973105"/>
          </a:xfrm>
        </p:spPr>
        <p:txBody>
          <a:bodyPr anchor="b"/>
          <a:lstStyle>
            <a:lvl1pPr>
              <a:lnSpc>
                <a:spcPct val="90000"/>
              </a:lnSpc>
              <a:defRPr sz="7200" b="1" spc="0">
                <a:solidFill>
                  <a:schemeClr val="bg1"/>
                </a:solidFill>
                <a:latin typeface="Arial Narrow" panose="020B0606020202030204" pitchFamily="34" charset="0"/>
              </a:defRPr>
            </a:lvl1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9EB0F0A2-9496-4AB3-A0F4-E409E595CEF9}"/>
              </a:ext>
            </a:extLst>
          </p:cNvPr>
          <p:cNvCxnSpPr>
            <a:cxnSpLocks/>
          </p:cNvCxnSpPr>
          <p:nvPr userDrawn="1"/>
        </p:nvCxnSpPr>
        <p:spPr bwMode="gray">
          <a:xfrm>
            <a:off x="867364" y="1392849"/>
            <a:ext cx="2356827" cy="0"/>
          </a:xfrm>
          <a:prstGeom prst="line">
            <a:avLst/>
          </a:prstGeom>
          <a:ln w="57150" cap="sq">
            <a:solidFill>
              <a:schemeClr val="tx2"/>
            </a:solidFill>
            <a:prstDash val="solid"/>
            <a:miter lim="800000"/>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49404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196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accent6"/>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2552192-0FF7-409C-9480-03919593009B}"/>
              </a:ext>
            </a:extLst>
          </p:cNvPr>
          <p:cNvSpPr>
            <a:spLocks noGrp="1"/>
          </p:cNvSpPr>
          <p:nvPr>
            <p:ph type="pic" sz="quarter" idx="13"/>
          </p:nvPr>
        </p:nvSpPr>
        <p:spPr>
          <a:xfrm>
            <a:off x="0" y="-1"/>
            <a:ext cx="12192000" cy="4423833"/>
          </a:xfrm>
          <a:solidFill>
            <a:schemeClr val="bg1">
              <a:lumMod val="85000"/>
            </a:schemeClr>
          </a:solidFill>
        </p:spPr>
        <p:txBody>
          <a:bodyPr anchor="ctr"/>
          <a:lstStyle>
            <a:lvl1pPr algn="ctr">
              <a:defRPr/>
            </a:lvl1pPr>
          </a:lstStyle>
          <a:p>
            <a:endParaRPr lang="en-US" dirty="0"/>
          </a:p>
        </p:txBody>
      </p:sp>
      <p:sp>
        <p:nvSpPr>
          <p:cNvPr id="6" name="Text Placeholder 5">
            <a:extLst>
              <a:ext uri="{FF2B5EF4-FFF2-40B4-BE49-F238E27FC236}">
                <a16:creationId xmlns:a16="http://schemas.microsoft.com/office/drawing/2014/main" id="{7569A0C5-4933-4C17-B28E-71F2772CA3A9}"/>
              </a:ext>
            </a:extLst>
          </p:cNvPr>
          <p:cNvSpPr>
            <a:spLocks noGrp="1"/>
          </p:cNvSpPr>
          <p:nvPr>
            <p:ph type="body" sz="quarter" idx="11"/>
          </p:nvPr>
        </p:nvSpPr>
        <p:spPr>
          <a:xfrm>
            <a:off x="2838590" y="4395923"/>
            <a:ext cx="6432997" cy="1271552"/>
          </a:xfrm>
        </p:spPr>
        <p:txBody>
          <a:bodyPr anchor="b"/>
          <a:lstStyle>
            <a:lvl1pPr>
              <a:lnSpc>
                <a:spcPct val="90000"/>
              </a:lnSpc>
              <a:spcAft>
                <a:spcPts val="0"/>
              </a:spcAft>
              <a:defRPr sz="3733" b="1" spc="0">
                <a:solidFill>
                  <a:schemeClr val="bg1"/>
                </a:solidFill>
                <a:latin typeface="Arial Narrow" panose="020B0606020202030204" pitchFamily="34" charset="0"/>
              </a:defRPr>
            </a:lvl1pPr>
          </a:lstStyle>
          <a:p>
            <a:pPr lvl="0"/>
            <a:r>
              <a:rPr lang="en-US" dirty="0"/>
              <a:t>Click to edit Master text styles</a:t>
            </a:r>
          </a:p>
        </p:txBody>
      </p:sp>
      <p:sp>
        <p:nvSpPr>
          <p:cNvPr id="11" name="Text Placeholder 10">
            <a:extLst>
              <a:ext uri="{FF2B5EF4-FFF2-40B4-BE49-F238E27FC236}">
                <a16:creationId xmlns:a16="http://schemas.microsoft.com/office/drawing/2014/main" id="{2CECC01D-3D2C-4357-A914-3101187461D1}"/>
              </a:ext>
            </a:extLst>
          </p:cNvPr>
          <p:cNvSpPr>
            <a:spLocks noGrp="1"/>
          </p:cNvSpPr>
          <p:nvPr>
            <p:ph type="body" sz="quarter" idx="12"/>
          </p:nvPr>
        </p:nvSpPr>
        <p:spPr>
          <a:xfrm>
            <a:off x="2838591" y="5787857"/>
            <a:ext cx="6432997" cy="797983"/>
          </a:xfrm>
        </p:spPr>
        <p:txBody>
          <a:bodyPr/>
          <a:lstStyle>
            <a:lvl1pPr>
              <a:defRPr sz="3200" b="0">
                <a:solidFill>
                  <a:schemeClr val="bg1"/>
                </a:solidFill>
                <a:latin typeface="Arial Narrow" panose="020B0606020202030204" pitchFamily="34" charset="0"/>
              </a:defRPr>
            </a:lvl1pPr>
          </a:lstStyle>
          <a:p>
            <a:pPr lvl="0"/>
            <a:r>
              <a:rPr lang="en-US" dirty="0"/>
              <a:t>Click to edit Master text styles</a:t>
            </a:r>
          </a:p>
        </p:txBody>
      </p:sp>
      <p:pic>
        <p:nvPicPr>
          <p:cNvPr id="13" name="Picture 12" descr="Text&#10;&#10;Description automatically generated">
            <a:extLst>
              <a:ext uri="{FF2B5EF4-FFF2-40B4-BE49-F238E27FC236}">
                <a16:creationId xmlns:a16="http://schemas.microsoft.com/office/drawing/2014/main" id="{632EA13C-C328-47DA-B407-DB714AB069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75072" y="5314288"/>
            <a:ext cx="2625069" cy="1271552"/>
          </a:xfrm>
          <a:prstGeom prst="rect">
            <a:avLst/>
          </a:prstGeom>
        </p:spPr>
      </p:pic>
      <p:pic>
        <p:nvPicPr>
          <p:cNvPr id="12" name="Graphic 11">
            <a:extLst>
              <a:ext uri="{FF2B5EF4-FFF2-40B4-BE49-F238E27FC236}">
                <a16:creationId xmlns:a16="http://schemas.microsoft.com/office/drawing/2014/main" id="{5D6502AB-2F4D-417A-AAAF-6147F166FAA4}"/>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12231" t="13118" b="13984"/>
          <a:stretch/>
        </p:blipFill>
        <p:spPr>
          <a:xfrm>
            <a:off x="-1" y="4423832"/>
            <a:ext cx="2838591" cy="2434168"/>
          </a:xfrm>
          <a:prstGeom prst="rect">
            <a:avLst/>
          </a:prstGeom>
        </p:spPr>
      </p:pic>
    </p:spTree>
    <p:extLst>
      <p:ext uri="{BB962C8B-B14F-4D97-AF65-F5344CB8AC3E}">
        <p14:creationId xmlns:p14="http://schemas.microsoft.com/office/powerpoint/2010/main" val="10597298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196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4" name="Picture 3" descr="A close up of a game controller&#10;&#10;Description automatically generated with low confidence">
            <a:extLst>
              <a:ext uri="{FF2B5EF4-FFF2-40B4-BE49-F238E27FC236}">
                <a16:creationId xmlns:a16="http://schemas.microsoft.com/office/drawing/2014/main" id="{D70F33FD-B1CE-4325-B8FA-EC7D964E7120}"/>
              </a:ext>
            </a:extLst>
          </p:cNvPr>
          <p:cNvPicPr>
            <a:picLocks noChangeAspect="1"/>
          </p:cNvPicPr>
          <p:nvPr userDrawn="1"/>
        </p:nvPicPr>
        <p:blipFill rotWithShape="1">
          <a:blip r:embed="rId2"/>
          <a:srcRect l="14517" r="15208" b="74"/>
          <a:stretch/>
        </p:blipFill>
        <p:spPr>
          <a:xfrm>
            <a:off x="1" y="0"/>
            <a:ext cx="12210196" cy="6858000"/>
          </a:xfrm>
          <a:prstGeom prst="rect">
            <a:avLst/>
          </a:prstGeom>
        </p:spPr>
      </p:pic>
      <p:sp>
        <p:nvSpPr>
          <p:cNvPr id="6" name="Text Placeholder 5">
            <a:extLst>
              <a:ext uri="{FF2B5EF4-FFF2-40B4-BE49-F238E27FC236}">
                <a16:creationId xmlns:a16="http://schemas.microsoft.com/office/drawing/2014/main" id="{7569A0C5-4933-4C17-B28E-71F2772CA3A9}"/>
              </a:ext>
            </a:extLst>
          </p:cNvPr>
          <p:cNvSpPr>
            <a:spLocks noGrp="1"/>
          </p:cNvSpPr>
          <p:nvPr>
            <p:ph type="body" sz="quarter" idx="11" hasCustomPrompt="1"/>
          </p:nvPr>
        </p:nvSpPr>
        <p:spPr>
          <a:xfrm>
            <a:off x="667908" y="210134"/>
            <a:ext cx="9174685" cy="1310180"/>
          </a:xfrm>
        </p:spPr>
        <p:txBody>
          <a:bodyPr anchor="b"/>
          <a:lstStyle>
            <a:lvl1pPr>
              <a:lnSpc>
                <a:spcPct val="90000"/>
              </a:lnSpc>
              <a:spcAft>
                <a:spcPts val="0"/>
              </a:spcAft>
              <a:defRPr sz="4800" b="1" spc="0">
                <a:solidFill>
                  <a:schemeClr val="bg1"/>
                </a:solidFill>
                <a:latin typeface="+mj-lt"/>
              </a:defRPr>
            </a:lvl1pPr>
          </a:lstStyle>
          <a:p>
            <a:pPr lvl="0"/>
            <a:r>
              <a:rPr lang="en-US" dirty="0"/>
              <a:t>Click to edit text styles</a:t>
            </a:r>
          </a:p>
        </p:txBody>
      </p:sp>
      <p:sp>
        <p:nvSpPr>
          <p:cNvPr id="10" name="Text Placeholder 9">
            <a:extLst>
              <a:ext uri="{FF2B5EF4-FFF2-40B4-BE49-F238E27FC236}">
                <a16:creationId xmlns:a16="http://schemas.microsoft.com/office/drawing/2014/main" id="{996BC93C-F5E3-4B23-A2D6-009BCF225ED4}"/>
              </a:ext>
            </a:extLst>
          </p:cNvPr>
          <p:cNvSpPr>
            <a:spLocks noGrp="1"/>
          </p:cNvSpPr>
          <p:nvPr>
            <p:ph type="body" sz="quarter" idx="12"/>
          </p:nvPr>
        </p:nvSpPr>
        <p:spPr>
          <a:xfrm>
            <a:off x="668866" y="2173158"/>
            <a:ext cx="6879572" cy="2012951"/>
          </a:xfrm>
        </p:spPr>
        <p:txBody>
          <a:bodyPr/>
          <a:lstStyle>
            <a:lvl1pPr>
              <a:spcAft>
                <a:spcPts val="400"/>
              </a:spcAft>
              <a:defRPr sz="3733">
                <a:solidFill>
                  <a:schemeClr val="bg1"/>
                </a:solidFill>
              </a:defRPr>
            </a:lvl1pPr>
            <a:lvl2pPr marL="232828" indent="-232828">
              <a:spcAft>
                <a:spcPts val="400"/>
              </a:spcAft>
              <a:defRPr>
                <a:solidFill>
                  <a:schemeClr val="bg1"/>
                </a:solidFill>
              </a:defRPr>
            </a:lvl2pPr>
            <a:lvl3pPr marL="232828" indent="-232828">
              <a:spcAft>
                <a:spcPts val="400"/>
              </a:spcAft>
              <a:defRPr>
                <a:solidFill>
                  <a:schemeClr val="bg1"/>
                </a:solidFill>
              </a:defRPr>
            </a:lvl3pPr>
            <a:lvl4pPr marL="232828" indent="-232828">
              <a:spcAft>
                <a:spcPts val="400"/>
              </a:spcAft>
              <a:defRPr>
                <a:solidFill>
                  <a:schemeClr val="bg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9">
            <a:extLst>
              <a:ext uri="{FF2B5EF4-FFF2-40B4-BE49-F238E27FC236}">
                <a16:creationId xmlns:a16="http://schemas.microsoft.com/office/drawing/2014/main" id="{AC300E5C-C048-4FF6-AC15-E869C21FA9A8}"/>
              </a:ext>
            </a:extLst>
          </p:cNvPr>
          <p:cNvSpPr>
            <a:spLocks noGrp="1"/>
          </p:cNvSpPr>
          <p:nvPr>
            <p:ph type="body" sz="quarter" idx="13"/>
          </p:nvPr>
        </p:nvSpPr>
        <p:spPr>
          <a:xfrm>
            <a:off x="668867" y="4378319"/>
            <a:ext cx="6879571" cy="2012951"/>
          </a:xfrm>
        </p:spPr>
        <p:txBody>
          <a:bodyPr/>
          <a:lstStyle>
            <a:lvl1pPr>
              <a:spcAft>
                <a:spcPts val="400"/>
              </a:spcAft>
              <a:defRPr sz="3733">
                <a:solidFill>
                  <a:schemeClr val="bg1"/>
                </a:solidFill>
              </a:defRPr>
            </a:lvl1pPr>
            <a:lvl2pPr marL="232828" indent="-232828">
              <a:spcAft>
                <a:spcPts val="400"/>
              </a:spcAft>
              <a:defRPr>
                <a:solidFill>
                  <a:schemeClr val="bg1"/>
                </a:solidFill>
              </a:defRPr>
            </a:lvl2pPr>
            <a:lvl3pPr marL="232828" indent="-232828">
              <a:spcAft>
                <a:spcPts val="400"/>
              </a:spcAft>
              <a:defRPr>
                <a:solidFill>
                  <a:schemeClr val="bg1"/>
                </a:solidFill>
              </a:defRPr>
            </a:lvl3pPr>
            <a:lvl4pPr marL="232828" indent="-232828">
              <a:spcAft>
                <a:spcPts val="400"/>
              </a:spcAft>
              <a:defRPr>
                <a:solidFill>
                  <a:schemeClr val="bg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8" name="Straight Connector 7">
            <a:extLst>
              <a:ext uri="{FF2B5EF4-FFF2-40B4-BE49-F238E27FC236}">
                <a16:creationId xmlns:a16="http://schemas.microsoft.com/office/drawing/2014/main" id="{D82BC44C-BB48-4129-817D-CDB8DB1DE1BB}"/>
              </a:ext>
            </a:extLst>
          </p:cNvPr>
          <p:cNvCxnSpPr>
            <a:cxnSpLocks/>
          </p:cNvCxnSpPr>
          <p:nvPr userDrawn="1"/>
        </p:nvCxnSpPr>
        <p:spPr bwMode="gray">
          <a:xfrm>
            <a:off x="719587" y="1690675"/>
            <a:ext cx="5986013" cy="0"/>
          </a:xfrm>
          <a:prstGeom prst="line">
            <a:avLst/>
          </a:prstGeom>
          <a:ln w="57150" cap="sq">
            <a:solidFill>
              <a:schemeClr val="tx2"/>
            </a:solidFill>
            <a:prstDash val="solid"/>
            <a:miter lim="800000"/>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04148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196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48640" y="1492286"/>
            <a:ext cx="11097261" cy="4482012"/>
          </a:xfrm>
        </p:spPr>
        <p:txBody>
          <a:bodyPr/>
          <a:lstStyle>
            <a:lvl1pPr>
              <a:spcBef>
                <a:spcPts val="0"/>
              </a:spcBef>
              <a:spcAft>
                <a:spcPts val="0"/>
              </a:spcAft>
              <a:defRPr sz="2133" b="1">
                <a:solidFill>
                  <a:schemeClr val="tx1">
                    <a:lumMod val="50000"/>
                  </a:schemeClr>
                </a:solidFill>
                <a:latin typeface="Arial" panose="020B0604020202020204" pitchFamily="34" charset="0"/>
                <a:cs typeface="Arial" panose="020B0604020202020204" pitchFamily="34" charset="0"/>
              </a:defRPr>
            </a:lvl1pPr>
            <a:lvl2pPr marL="226478" indent="-226478">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2pPr>
            <a:lvl3pPr marL="226478" indent="-226478">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3pPr>
            <a:lvl4pPr marL="226478" indent="-226478">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4pPr>
          </a:lstStyle>
          <a:p>
            <a:pPr marL="0" marR="0" lvl="0" indent="0" algn="l" defTabSz="914377" rtl="0" eaLnBrk="1" fontAlgn="auto" latinLnBrk="0" hangingPunct="1">
              <a:lnSpc>
                <a:spcPct val="100000"/>
              </a:lnSpc>
              <a:spcBef>
                <a:spcPts val="0"/>
              </a:spcBef>
              <a:spcAft>
                <a:spcPts val="800"/>
              </a:spcAft>
              <a:buClrTx/>
              <a:buSzTx/>
              <a:buFont typeface="Arial" pitchFamily="34" charset="0"/>
              <a:buNone/>
              <a:tabLst/>
              <a:defRPr/>
            </a:pPr>
            <a:r>
              <a:rPr kumimoji="0" lang="en-US" sz="2400" b="1" i="0" u="none" strike="noStrike" kern="1200" cap="none" spc="0" normalizeH="0" baseline="0" noProof="0" dirty="0">
                <a:ln>
                  <a:noFill/>
                </a:ln>
                <a:solidFill>
                  <a:srgbClr val="413C38">
                    <a:lumMod val="50000"/>
                  </a:srgbClr>
                </a:solidFill>
                <a:effectLst/>
                <a:uLnTx/>
                <a:uFillTx/>
                <a:latin typeface="Arial"/>
                <a:ea typeface="+mn-ea"/>
                <a:cs typeface="Times New Roman" pitchFamily="18" charset="0"/>
              </a:rPr>
              <a:t>Click to edit Master text styles</a:t>
            </a:r>
          </a:p>
          <a:p>
            <a:pPr marL="173034" marR="0" lvl="1" indent="-173034" algn="l" defTabSz="914377" rtl="0" eaLnBrk="1" fontAlgn="auto" latinLnBrk="0" hangingPunct="1">
              <a:lnSpc>
                <a:spcPct val="100000"/>
              </a:lnSpc>
              <a:spcBef>
                <a:spcPts val="0"/>
              </a:spcBef>
              <a:spcAft>
                <a:spcPts val="800"/>
              </a:spcAft>
              <a:buClrTx/>
              <a:buSzTx/>
              <a:buFont typeface="Arial" pitchFamily="34" charset="0"/>
              <a:buChar char="•"/>
              <a:tabLst/>
              <a:defRPr/>
            </a:pPr>
            <a:r>
              <a:rPr kumimoji="0" lang="en-US" sz="2133" b="0" i="0" u="none" strike="noStrike" kern="1200" cap="none" spc="0" normalizeH="0" baseline="0" noProof="0" dirty="0">
                <a:ln>
                  <a:noFill/>
                </a:ln>
                <a:solidFill>
                  <a:srgbClr val="413C38">
                    <a:lumMod val="50000"/>
                  </a:srgbClr>
                </a:solidFill>
                <a:effectLst/>
                <a:uLnTx/>
                <a:uFillTx/>
                <a:latin typeface="Arial"/>
                <a:ea typeface="+mn-ea"/>
                <a:cs typeface="Times New Roman" pitchFamily="18" charset="0"/>
              </a:rPr>
              <a:t>Second level</a:t>
            </a:r>
          </a:p>
          <a:p>
            <a:pPr marL="344479" marR="0" lvl="2" indent="-173034" algn="l" defTabSz="914377" rtl="0" eaLnBrk="1" fontAlgn="auto" latinLnBrk="0" hangingPunct="1">
              <a:lnSpc>
                <a:spcPct val="100000"/>
              </a:lnSpc>
              <a:spcBef>
                <a:spcPts val="0"/>
              </a:spcBef>
              <a:spcAft>
                <a:spcPts val="800"/>
              </a:spcAft>
              <a:buClrTx/>
              <a:buSzTx/>
              <a:buFont typeface="Arial" pitchFamily="34" charset="0"/>
              <a:buChar char="•"/>
              <a:tabLst/>
              <a:defRPr/>
            </a:pPr>
            <a:r>
              <a:rPr kumimoji="0" lang="en-US" sz="2133" b="0" i="0" u="none" strike="noStrike" kern="1200" cap="none" spc="0" normalizeH="0" baseline="0" noProof="0" dirty="0">
                <a:ln>
                  <a:noFill/>
                </a:ln>
                <a:solidFill>
                  <a:srgbClr val="413C38">
                    <a:lumMod val="50000"/>
                  </a:srgbClr>
                </a:solidFill>
                <a:effectLst/>
                <a:uLnTx/>
                <a:uFillTx/>
                <a:latin typeface="Arial"/>
                <a:ea typeface="+mn-ea"/>
                <a:cs typeface="Times New Roman" pitchFamily="18" charset="0"/>
              </a:rPr>
              <a:t>Third level</a:t>
            </a:r>
          </a:p>
          <a:p>
            <a:pPr marL="517512" marR="0" lvl="3" indent="-173034" algn="l" defTabSz="914377" rtl="0" eaLnBrk="1" fontAlgn="auto" latinLnBrk="0" hangingPunct="1">
              <a:lnSpc>
                <a:spcPct val="100000"/>
              </a:lnSpc>
              <a:spcBef>
                <a:spcPts val="0"/>
              </a:spcBef>
              <a:spcAft>
                <a:spcPts val="800"/>
              </a:spcAft>
              <a:buClrTx/>
              <a:buSzTx/>
              <a:buFont typeface="Arial" pitchFamily="34" charset="0"/>
              <a:buChar char="•"/>
              <a:tabLst/>
              <a:defRPr/>
            </a:pPr>
            <a:r>
              <a:rPr kumimoji="0" lang="en-US" sz="2133" b="0" i="0" u="none" strike="noStrike" kern="1200" cap="none" spc="0" normalizeH="0" baseline="0" noProof="0" dirty="0">
                <a:ln>
                  <a:noFill/>
                </a:ln>
                <a:solidFill>
                  <a:srgbClr val="413C38">
                    <a:lumMod val="50000"/>
                  </a:srgbClr>
                </a:solidFill>
                <a:effectLst/>
                <a:uLnTx/>
                <a:uFillTx/>
                <a:latin typeface="Arial"/>
                <a:ea typeface="+mn-ea"/>
                <a:cs typeface="Times New Roman" pitchFamily="18" charset="0"/>
              </a:rPr>
              <a:t>Fourth level</a:t>
            </a:r>
          </a:p>
        </p:txBody>
      </p:sp>
      <p:sp>
        <p:nvSpPr>
          <p:cNvPr id="12" name="Title 11"/>
          <p:cNvSpPr>
            <a:spLocks noGrp="1"/>
          </p:cNvSpPr>
          <p:nvPr>
            <p:ph type="title"/>
          </p:nvPr>
        </p:nvSpPr>
        <p:spPr>
          <a:xfrm>
            <a:off x="548639" y="32548"/>
            <a:ext cx="11097263" cy="1173385"/>
          </a:xfrm>
        </p:spPr>
        <p:txBody>
          <a:bodyPr wrap="square" anchor="ctr"/>
          <a:lstStyle>
            <a:lvl1pPr>
              <a:lnSpc>
                <a:spcPct val="90000"/>
              </a:lnSpc>
              <a:defRPr sz="3733" b="1">
                <a:solidFill>
                  <a:schemeClr val="accent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Slide Number Placeholder 12"/>
          <p:cNvSpPr>
            <a:spLocks noGrp="1"/>
          </p:cNvSpPr>
          <p:nvPr>
            <p:ph type="sldNum" sz="quarter" idx="11"/>
          </p:nvPr>
        </p:nvSpPr>
        <p:spPr/>
        <p:txBody>
          <a:bodyPr/>
          <a:lstStyle>
            <a:lvl1pPr>
              <a:defRPr>
                <a:solidFill>
                  <a:schemeClr val="accent6"/>
                </a:solidFill>
              </a:defRPr>
            </a:lvl1pPr>
          </a:lstStyle>
          <a:p>
            <a:fld id="{CC041753-90EA-4E44-9BB8-633978F3CCC4}" type="slidenum">
              <a:rPr lang="en-US" smtClean="0"/>
              <a:pPr/>
              <a:t>‹#›</a:t>
            </a:fld>
            <a:endParaRPr lang="en-US" dirty="0"/>
          </a:p>
        </p:txBody>
      </p:sp>
    </p:spTree>
    <p:extLst>
      <p:ext uri="{BB962C8B-B14F-4D97-AF65-F5344CB8AC3E}">
        <p14:creationId xmlns:p14="http://schemas.microsoft.com/office/powerpoint/2010/main" val="31851140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F750ED1-21DB-4452-B728-6072455B3B1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24799" y="4523874"/>
            <a:ext cx="4668252" cy="2334127"/>
          </a:xfrm>
          <a:prstGeom prst="rect">
            <a:avLst/>
          </a:prstGeom>
        </p:spPr>
      </p:pic>
      <p:sp>
        <p:nvSpPr>
          <p:cNvPr id="3" name="Content Placeholder 2"/>
          <p:cNvSpPr>
            <a:spLocks noGrp="1"/>
          </p:cNvSpPr>
          <p:nvPr>
            <p:ph sz="quarter" idx="13"/>
          </p:nvPr>
        </p:nvSpPr>
        <p:spPr>
          <a:xfrm>
            <a:off x="548640" y="1799771"/>
            <a:ext cx="11097261" cy="4482012"/>
          </a:xfrm>
        </p:spPr>
        <p:txBody>
          <a:bodyPr/>
          <a:lstStyle>
            <a:lvl1pPr>
              <a:spcBef>
                <a:spcPts val="0"/>
              </a:spcBef>
              <a:spcAft>
                <a:spcPts val="0"/>
              </a:spcAft>
              <a:defRPr sz="2133" b="1">
                <a:solidFill>
                  <a:schemeClr val="tx1">
                    <a:lumMod val="50000"/>
                  </a:schemeClr>
                </a:solidFill>
                <a:latin typeface="Arial" panose="020B0604020202020204" pitchFamily="34" charset="0"/>
                <a:cs typeface="Arial" panose="020B0604020202020204" pitchFamily="34" charset="0"/>
              </a:defRPr>
            </a:lvl1pPr>
            <a:lvl2pPr marL="226478" indent="-226478">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2pPr>
            <a:lvl3pPr marL="226478" indent="-226478">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3pPr>
            <a:lvl4pPr marL="226478" indent="-226478">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itle 11"/>
          <p:cNvSpPr>
            <a:spLocks noGrp="1"/>
          </p:cNvSpPr>
          <p:nvPr>
            <p:ph type="title"/>
          </p:nvPr>
        </p:nvSpPr>
        <p:spPr>
          <a:xfrm>
            <a:off x="548639" y="340033"/>
            <a:ext cx="11097263" cy="1173385"/>
          </a:xfrm>
        </p:spPr>
        <p:txBody>
          <a:bodyPr wrap="square" anchor="ctr"/>
          <a:lstStyle>
            <a:lvl1pPr>
              <a:lnSpc>
                <a:spcPct val="90000"/>
              </a:lnSpc>
              <a:defRPr sz="3200" b="1">
                <a:solidFill>
                  <a:schemeClr val="accent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Slide Number Placeholder 12"/>
          <p:cNvSpPr>
            <a:spLocks noGrp="1"/>
          </p:cNvSpPr>
          <p:nvPr>
            <p:ph type="sldNum" sz="quarter" idx="11"/>
          </p:nvPr>
        </p:nvSpPr>
        <p:spPr/>
        <p:txBody>
          <a:bodyPr/>
          <a:lstStyle>
            <a:lvl1pPr>
              <a:defRPr>
                <a:solidFill>
                  <a:schemeClr val="accent6"/>
                </a:solidFill>
              </a:defRPr>
            </a:lvl1pPr>
          </a:lstStyle>
          <a:p>
            <a:fld id="{CC041753-90EA-4E44-9BB8-633978F3CCC4}" type="slidenum">
              <a:rPr lang="en-US" smtClean="0"/>
              <a:pPr/>
              <a:t>‹#›</a:t>
            </a:fld>
            <a:endParaRPr lang="en-US" dirty="0"/>
          </a:p>
        </p:txBody>
      </p:sp>
    </p:spTree>
    <p:extLst>
      <p:ext uri="{BB962C8B-B14F-4D97-AF65-F5344CB8AC3E}">
        <p14:creationId xmlns:p14="http://schemas.microsoft.com/office/powerpoint/2010/main" val="3505280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48640" y="1799771"/>
            <a:ext cx="11097261" cy="4482012"/>
          </a:xfrm>
        </p:spPr>
        <p:txBody>
          <a:bodyPr/>
          <a:lstStyle>
            <a:lvl1pPr>
              <a:spcBef>
                <a:spcPts val="0"/>
              </a:spcBef>
              <a:spcAft>
                <a:spcPts val="0"/>
              </a:spcAft>
              <a:defRPr sz="2133" b="1">
                <a:solidFill>
                  <a:schemeClr val="tx1">
                    <a:lumMod val="50000"/>
                  </a:schemeClr>
                </a:solidFill>
                <a:latin typeface="Arial" panose="020B0604020202020204" pitchFamily="34" charset="0"/>
                <a:cs typeface="Arial" panose="020B0604020202020204" pitchFamily="34" charset="0"/>
              </a:defRPr>
            </a:lvl1pPr>
            <a:lvl2pPr marL="226478" indent="-226478">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2pPr>
            <a:lvl3pPr marL="226478" indent="-226478">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3pPr>
            <a:lvl4pPr marL="226478" indent="-226478">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itle 11"/>
          <p:cNvSpPr>
            <a:spLocks noGrp="1"/>
          </p:cNvSpPr>
          <p:nvPr>
            <p:ph type="title"/>
          </p:nvPr>
        </p:nvSpPr>
        <p:spPr>
          <a:xfrm>
            <a:off x="548639" y="340033"/>
            <a:ext cx="11097263" cy="1173385"/>
          </a:xfrm>
        </p:spPr>
        <p:txBody>
          <a:bodyPr wrap="square" anchor="ctr"/>
          <a:lstStyle>
            <a:lvl1pPr>
              <a:lnSpc>
                <a:spcPct val="90000"/>
              </a:lnSpc>
              <a:defRPr sz="3200" b="1">
                <a:solidFill>
                  <a:schemeClr val="accent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Slide Number Placeholder 12"/>
          <p:cNvSpPr>
            <a:spLocks noGrp="1"/>
          </p:cNvSpPr>
          <p:nvPr>
            <p:ph type="sldNum" sz="quarter" idx="11"/>
          </p:nvPr>
        </p:nvSpPr>
        <p:spPr/>
        <p:txBody>
          <a:bodyPr/>
          <a:lstStyle>
            <a:lvl1pPr>
              <a:defRPr>
                <a:solidFill>
                  <a:schemeClr val="accent6"/>
                </a:solidFill>
              </a:defRPr>
            </a:lvl1pPr>
          </a:lstStyle>
          <a:p>
            <a:fld id="{CC041753-90EA-4E44-9BB8-633978F3CCC4}" type="slidenum">
              <a:rPr lang="en-US" smtClean="0"/>
              <a:pPr/>
              <a:t>‹#›</a:t>
            </a:fld>
            <a:endParaRPr lang="en-US" dirty="0"/>
          </a:p>
        </p:txBody>
      </p:sp>
      <p:pic>
        <p:nvPicPr>
          <p:cNvPr id="6" name="Graphic 5">
            <a:extLst>
              <a:ext uri="{FF2B5EF4-FFF2-40B4-BE49-F238E27FC236}">
                <a16:creationId xmlns:a16="http://schemas.microsoft.com/office/drawing/2014/main" id="{A795717A-BA97-41A0-BF52-284D68B6DA0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8529" y="5542837"/>
            <a:ext cx="3711916" cy="1971464"/>
          </a:xfrm>
          <a:prstGeom prst="rect">
            <a:avLst/>
          </a:prstGeom>
        </p:spPr>
      </p:pic>
    </p:spTree>
    <p:extLst>
      <p:ext uri="{BB962C8B-B14F-4D97-AF65-F5344CB8AC3E}">
        <p14:creationId xmlns:p14="http://schemas.microsoft.com/office/powerpoint/2010/main" val="39345338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0_Title and Content">
    <p:bg>
      <p:bgPr>
        <a:solidFill>
          <a:schemeClr val="tx1">
            <a:lumMod val="50000"/>
          </a:schemeClr>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BF877DFB-959A-49C8-89D2-1EC1A0316694}"/>
              </a:ext>
            </a:extLst>
          </p:cNvPr>
          <p:cNvSpPr/>
          <p:nvPr userDrawn="1"/>
        </p:nvSpPr>
        <p:spPr>
          <a:xfrm>
            <a:off x="11717259" y="6381791"/>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pic>
        <p:nvPicPr>
          <p:cNvPr id="9" name="Graphic 8">
            <a:extLst>
              <a:ext uri="{FF2B5EF4-FFF2-40B4-BE49-F238E27FC236}">
                <a16:creationId xmlns:a16="http://schemas.microsoft.com/office/drawing/2014/main" id="{A45B30A6-4F22-4E3F-8F76-C2CB945D07A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776270" y="2911170"/>
            <a:ext cx="3606799" cy="3606799"/>
          </a:xfrm>
          <a:prstGeom prst="rect">
            <a:avLst/>
          </a:prstGeom>
        </p:spPr>
      </p:pic>
      <p:sp>
        <p:nvSpPr>
          <p:cNvPr id="3" name="Content Placeholder 2"/>
          <p:cNvSpPr>
            <a:spLocks noGrp="1"/>
          </p:cNvSpPr>
          <p:nvPr>
            <p:ph sz="quarter" idx="13"/>
          </p:nvPr>
        </p:nvSpPr>
        <p:spPr>
          <a:xfrm>
            <a:off x="548640" y="1799771"/>
            <a:ext cx="11097261" cy="4482012"/>
          </a:xfrm>
        </p:spPr>
        <p:txBody>
          <a:bodyPr/>
          <a:lstStyle>
            <a:lvl1pPr>
              <a:spcBef>
                <a:spcPts val="0"/>
              </a:spcBef>
              <a:spcAft>
                <a:spcPts val="0"/>
              </a:spcAft>
              <a:defRPr sz="2133" b="1">
                <a:solidFill>
                  <a:schemeClr val="bg1"/>
                </a:solidFill>
                <a:latin typeface="Arial" panose="020B0604020202020204" pitchFamily="34" charset="0"/>
                <a:cs typeface="Arial" panose="020B0604020202020204" pitchFamily="34" charset="0"/>
              </a:defRPr>
            </a:lvl1pPr>
            <a:lvl2pPr marL="226478" indent="-226478">
              <a:spcBef>
                <a:spcPts val="0"/>
              </a:spcBef>
              <a:spcAft>
                <a:spcPts val="0"/>
              </a:spcAft>
              <a:defRPr sz="1867">
                <a:solidFill>
                  <a:schemeClr val="bg1"/>
                </a:solidFill>
                <a:latin typeface="Arial" panose="020B0604020202020204" pitchFamily="34" charset="0"/>
                <a:cs typeface="Arial" panose="020B0604020202020204" pitchFamily="34" charset="0"/>
              </a:defRPr>
            </a:lvl2pPr>
            <a:lvl3pPr marL="226478" indent="-226478">
              <a:spcBef>
                <a:spcPts val="0"/>
              </a:spcBef>
              <a:spcAft>
                <a:spcPts val="0"/>
              </a:spcAft>
              <a:defRPr sz="1867">
                <a:solidFill>
                  <a:schemeClr val="bg1"/>
                </a:solidFill>
                <a:latin typeface="Arial" panose="020B0604020202020204" pitchFamily="34" charset="0"/>
                <a:cs typeface="Arial" panose="020B0604020202020204" pitchFamily="34" charset="0"/>
              </a:defRPr>
            </a:lvl3pPr>
            <a:lvl4pPr marL="226478" indent="-226478">
              <a:spcBef>
                <a:spcPts val="0"/>
              </a:spcBef>
              <a:spcAft>
                <a:spcPts val="0"/>
              </a:spcAft>
              <a:defRPr sz="1867">
                <a:solidFill>
                  <a:schemeClr val="bg1"/>
                </a:solidFill>
                <a:latin typeface="Arial" panose="020B0604020202020204" pitchFamily="34" charset="0"/>
                <a:cs typeface="Arial" panose="020B060402020202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itle 11"/>
          <p:cNvSpPr>
            <a:spLocks noGrp="1"/>
          </p:cNvSpPr>
          <p:nvPr>
            <p:ph type="title"/>
          </p:nvPr>
        </p:nvSpPr>
        <p:spPr>
          <a:xfrm>
            <a:off x="548639" y="340033"/>
            <a:ext cx="11097263" cy="1173385"/>
          </a:xfrm>
        </p:spPr>
        <p:txBody>
          <a:bodyPr wrap="square" anchor="ctr"/>
          <a:lstStyle>
            <a:lvl1pPr>
              <a:lnSpc>
                <a:spcPct val="90000"/>
              </a:lnSpc>
              <a:defRPr sz="32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Slide Number Placeholder 12"/>
          <p:cNvSpPr>
            <a:spLocks noGrp="1"/>
          </p:cNvSpPr>
          <p:nvPr>
            <p:ph type="sldNum" sz="quarter" idx="11"/>
          </p:nvPr>
        </p:nvSpPr>
        <p:spPr/>
        <p:txBody>
          <a:bodyPr/>
          <a:lstStyle>
            <a:lvl1pPr>
              <a:defRPr>
                <a:solidFill>
                  <a:schemeClr val="bg1"/>
                </a:solidFill>
              </a:defRPr>
            </a:lvl1pPr>
          </a:lstStyle>
          <a:p>
            <a:fld id="{CC041753-90EA-4E44-9BB8-633978F3CCC4}" type="slidenum">
              <a:rPr lang="en-US" smtClean="0"/>
              <a:pPr/>
              <a:t>‹#›</a:t>
            </a:fld>
            <a:endParaRPr lang="en-US" dirty="0"/>
          </a:p>
        </p:txBody>
      </p:sp>
      <p:sp>
        <p:nvSpPr>
          <p:cNvPr id="8" name="TextBox 7">
            <a:extLst>
              <a:ext uri="{FF2B5EF4-FFF2-40B4-BE49-F238E27FC236}">
                <a16:creationId xmlns:a16="http://schemas.microsoft.com/office/drawing/2014/main" id="{1CE0E437-4E09-417A-9325-7C40E59EFD0E}"/>
              </a:ext>
            </a:extLst>
          </p:cNvPr>
          <p:cNvSpPr txBox="1"/>
          <p:nvPr userDrawn="1"/>
        </p:nvSpPr>
        <p:spPr>
          <a:xfrm>
            <a:off x="6198483" y="6374031"/>
            <a:ext cx="5387163" cy="243840"/>
          </a:xfrm>
          <a:prstGeom prst="rect">
            <a:avLst/>
          </a:prstGeom>
          <a:noFill/>
        </p:spPr>
        <p:txBody>
          <a:bodyPr wrap="square" lIns="0" tIns="0" rIns="0" bIns="0" rtlCol="0" anchor="ctr">
            <a:noAutofit/>
          </a:bodyPr>
          <a:lstStyle/>
          <a:p>
            <a:pPr marL="0" indent="0" algn="r">
              <a:spcBef>
                <a:spcPts val="1600"/>
              </a:spcBef>
              <a:buFont typeface="Arial" panose="020B0604020202020204" pitchFamily="34" charset="0"/>
              <a:buNone/>
            </a:pPr>
            <a:r>
              <a:rPr lang="en-US" sz="1067" kern="1200" dirty="0">
                <a:solidFill>
                  <a:schemeClr val="bg1"/>
                </a:solidFill>
                <a:effectLst/>
                <a:latin typeface="+mj-lt"/>
                <a:ea typeface="+mn-ea"/>
                <a:cs typeface="+mn-cs"/>
              </a:rPr>
              <a:t>Research at MD Anderson</a:t>
            </a:r>
            <a:endParaRPr lang="en-US" sz="1067" dirty="0">
              <a:solidFill>
                <a:schemeClr val="bg1"/>
              </a:solidFill>
              <a:latin typeface="+mj-lt"/>
              <a:cs typeface="Arial"/>
            </a:endParaRPr>
          </a:p>
        </p:txBody>
      </p:sp>
    </p:spTree>
    <p:extLst>
      <p:ext uri="{BB962C8B-B14F-4D97-AF65-F5344CB8AC3E}">
        <p14:creationId xmlns:p14="http://schemas.microsoft.com/office/powerpoint/2010/main" val="8977739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7_Title and Content">
    <p:bg>
      <p:bgPr>
        <a:solidFill>
          <a:schemeClr val="tx1">
            <a:lumMod val="50000"/>
          </a:schemeClr>
        </a:soli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6397C802-6069-46B0-9D0A-AC5845ACF6DF}"/>
              </a:ext>
            </a:extLst>
          </p:cNvPr>
          <p:cNvSpPr/>
          <p:nvPr userDrawn="1"/>
        </p:nvSpPr>
        <p:spPr>
          <a:xfrm>
            <a:off x="11717259" y="6381791"/>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sp>
        <p:nvSpPr>
          <p:cNvPr id="3" name="Content Placeholder 2"/>
          <p:cNvSpPr>
            <a:spLocks noGrp="1"/>
          </p:cNvSpPr>
          <p:nvPr>
            <p:ph sz="quarter" idx="13"/>
          </p:nvPr>
        </p:nvSpPr>
        <p:spPr>
          <a:xfrm>
            <a:off x="548640" y="1799771"/>
            <a:ext cx="11097261" cy="4482012"/>
          </a:xfrm>
        </p:spPr>
        <p:txBody>
          <a:bodyPr/>
          <a:lstStyle>
            <a:lvl1pPr>
              <a:spcBef>
                <a:spcPts val="0"/>
              </a:spcBef>
              <a:spcAft>
                <a:spcPts val="0"/>
              </a:spcAft>
              <a:defRPr sz="2133" b="1">
                <a:solidFill>
                  <a:schemeClr val="bg1"/>
                </a:solidFill>
                <a:latin typeface="Arial" panose="020B0604020202020204" pitchFamily="34" charset="0"/>
                <a:cs typeface="Arial" panose="020B0604020202020204" pitchFamily="34" charset="0"/>
              </a:defRPr>
            </a:lvl1pPr>
            <a:lvl2pPr marL="226478" indent="-226478">
              <a:spcBef>
                <a:spcPts val="0"/>
              </a:spcBef>
              <a:spcAft>
                <a:spcPts val="0"/>
              </a:spcAft>
              <a:defRPr sz="1867">
                <a:solidFill>
                  <a:schemeClr val="bg1"/>
                </a:solidFill>
                <a:latin typeface="Arial" panose="020B0604020202020204" pitchFamily="34" charset="0"/>
                <a:cs typeface="Arial" panose="020B0604020202020204" pitchFamily="34" charset="0"/>
              </a:defRPr>
            </a:lvl2pPr>
            <a:lvl3pPr marL="226478" indent="-226478">
              <a:spcBef>
                <a:spcPts val="0"/>
              </a:spcBef>
              <a:spcAft>
                <a:spcPts val="0"/>
              </a:spcAft>
              <a:defRPr sz="1867">
                <a:solidFill>
                  <a:schemeClr val="bg1"/>
                </a:solidFill>
                <a:latin typeface="Arial" panose="020B0604020202020204" pitchFamily="34" charset="0"/>
                <a:cs typeface="Arial" panose="020B0604020202020204" pitchFamily="34" charset="0"/>
              </a:defRPr>
            </a:lvl3pPr>
            <a:lvl4pPr marL="226478" indent="-226478">
              <a:spcBef>
                <a:spcPts val="0"/>
              </a:spcBef>
              <a:spcAft>
                <a:spcPts val="0"/>
              </a:spcAft>
              <a:defRPr sz="1867">
                <a:solidFill>
                  <a:schemeClr val="bg1"/>
                </a:solidFill>
                <a:latin typeface="Arial" panose="020B0604020202020204" pitchFamily="34" charset="0"/>
                <a:cs typeface="Arial" panose="020B060402020202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itle 11"/>
          <p:cNvSpPr>
            <a:spLocks noGrp="1"/>
          </p:cNvSpPr>
          <p:nvPr>
            <p:ph type="title"/>
          </p:nvPr>
        </p:nvSpPr>
        <p:spPr>
          <a:xfrm>
            <a:off x="548639" y="340033"/>
            <a:ext cx="11097263" cy="1173385"/>
          </a:xfrm>
        </p:spPr>
        <p:txBody>
          <a:bodyPr wrap="square" anchor="ctr"/>
          <a:lstStyle>
            <a:lvl1pPr>
              <a:lnSpc>
                <a:spcPct val="90000"/>
              </a:lnSpc>
              <a:defRPr sz="32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Slide Number Placeholder 12"/>
          <p:cNvSpPr>
            <a:spLocks noGrp="1"/>
          </p:cNvSpPr>
          <p:nvPr>
            <p:ph type="sldNum" sz="quarter" idx="11"/>
          </p:nvPr>
        </p:nvSpPr>
        <p:spPr/>
        <p:txBody>
          <a:bodyPr/>
          <a:lstStyle>
            <a:lvl1pPr>
              <a:defRPr>
                <a:solidFill>
                  <a:schemeClr val="bg1"/>
                </a:solidFill>
              </a:defRPr>
            </a:lvl1pPr>
          </a:lstStyle>
          <a:p>
            <a:fld id="{CC041753-90EA-4E44-9BB8-633978F3CCC4}" type="slidenum">
              <a:rPr lang="en-US" smtClean="0"/>
              <a:pPr/>
              <a:t>‹#›</a:t>
            </a:fld>
            <a:endParaRPr lang="en-US" dirty="0"/>
          </a:p>
        </p:txBody>
      </p:sp>
      <p:sp>
        <p:nvSpPr>
          <p:cNvPr id="7" name="TextBox 6">
            <a:extLst>
              <a:ext uri="{FF2B5EF4-FFF2-40B4-BE49-F238E27FC236}">
                <a16:creationId xmlns:a16="http://schemas.microsoft.com/office/drawing/2014/main" id="{5C03D0CE-BC6A-4A04-8F39-1891657EA8DF}"/>
              </a:ext>
            </a:extLst>
          </p:cNvPr>
          <p:cNvSpPr txBox="1"/>
          <p:nvPr userDrawn="1"/>
        </p:nvSpPr>
        <p:spPr>
          <a:xfrm>
            <a:off x="6198483" y="6374031"/>
            <a:ext cx="5387163" cy="243840"/>
          </a:xfrm>
          <a:prstGeom prst="rect">
            <a:avLst/>
          </a:prstGeom>
          <a:noFill/>
        </p:spPr>
        <p:txBody>
          <a:bodyPr wrap="square" lIns="0" tIns="0" rIns="0" bIns="0" rtlCol="0" anchor="ctr">
            <a:noAutofit/>
          </a:bodyPr>
          <a:lstStyle/>
          <a:p>
            <a:pPr marL="0" indent="0" algn="r">
              <a:spcBef>
                <a:spcPts val="1600"/>
              </a:spcBef>
              <a:buFont typeface="Arial" panose="020B0604020202020204" pitchFamily="34" charset="0"/>
              <a:buNone/>
            </a:pPr>
            <a:r>
              <a:rPr lang="en-US" sz="1067" kern="1200" dirty="0">
                <a:solidFill>
                  <a:schemeClr val="bg1"/>
                </a:solidFill>
                <a:effectLst/>
                <a:latin typeface="+mj-lt"/>
                <a:ea typeface="+mn-ea"/>
                <a:cs typeface="+mn-cs"/>
              </a:rPr>
              <a:t>Research at MD Anderson</a:t>
            </a:r>
            <a:endParaRPr lang="en-US" sz="1067" kern="1200" dirty="0">
              <a:solidFill>
                <a:schemeClr val="bg1"/>
              </a:solidFill>
              <a:latin typeface="+mj-lt"/>
              <a:ea typeface="+mn-ea"/>
              <a:cs typeface="Arial"/>
            </a:endParaRPr>
          </a:p>
        </p:txBody>
      </p:sp>
    </p:spTree>
    <p:extLst>
      <p:ext uri="{BB962C8B-B14F-4D97-AF65-F5344CB8AC3E}">
        <p14:creationId xmlns:p14="http://schemas.microsoft.com/office/powerpoint/2010/main" val="42006128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4E1BE6-9812-4514-94B3-BCF904A50306}"/>
              </a:ext>
            </a:extLst>
          </p:cNvPr>
          <p:cNvSpPr/>
          <p:nvPr userDrawn="1"/>
        </p:nvSpPr>
        <p:spPr>
          <a:xfrm>
            <a:off x="0" y="-25400"/>
            <a:ext cx="12192000" cy="1602317"/>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pic>
        <p:nvPicPr>
          <p:cNvPr id="12" name="Graphic 11">
            <a:extLst>
              <a:ext uri="{FF2B5EF4-FFF2-40B4-BE49-F238E27FC236}">
                <a16:creationId xmlns:a16="http://schemas.microsoft.com/office/drawing/2014/main" id="{C5D88DD8-FDB6-4863-AEC1-99AE4A96C3F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52501" y="-250862"/>
            <a:ext cx="4388760" cy="2194379"/>
          </a:xfrm>
          <a:prstGeom prst="rect">
            <a:avLst/>
          </a:prstGeom>
        </p:spPr>
      </p:pic>
      <p:sp>
        <p:nvSpPr>
          <p:cNvPr id="2" name="Title 1"/>
          <p:cNvSpPr>
            <a:spLocks noGrp="1"/>
          </p:cNvSpPr>
          <p:nvPr>
            <p:ph type="title"/>
          </p:nvPr>
        </p:nvSpPr>
        <p:spPr>
          <a:xfrm>
            <a:off x="548642" y="341376"/>
            <a:ext cx="11094271" cy="1170432"/>
          </a:xfrm>
        </p:spPr>
        <p:txBody>
          <a:bodyPr anchor="ctr"/>
          <a:lstStyle>
            <a:lvl1pPr>
              <a:lnSpc>
                <a:spcPct val="100000"/>
              </a:lnSpc>
              <a:defRPr sz="3200">
                <a:solidFill>
                  <a:schemeClr val="accent6"/>
                </a:solidFill>
              </a:defRPr>
            </a:lvl1pPr>
          </a:lstStyle>
          <a:p>
            <a:r>
              <a:rPr lang="en-US" dirty="0"/>
              <a:t>Click to edit Master title style</a:t>
            </a:r>
          </a:p>
        </p:txBody>
      </p:sp>
      <p:sp>
        <p:nvSpPr>
          <p:cNvPr id="9" name="Slide Number Placeholder 8"/>
          <p:cNvSpPr>
            <a:spLocks noGrp="1"/>
          </p:cNvSpPr>
          <p:nvPr>
            <p:ph type="sldNum" sz="quarter" idx="10"/>
          </p:nvPr>
        </p:nvSpPr>
        <p:spPr/>
        <p:txBody>
          <a:bodyPr/>
          <a:lstStyle>
            <a:lvl1pPr>
              <a:defRPr>
                <a:solidFill>
                  <a:schemeClr val="accent6"/>
                </a:solidFill>
              </a:defRPr>
            </a:lvl1pPr>
          </a:lstStyle>
          <a:p>
            <a:fld id="{CC041753-90EA-4E44-9BB8-633978F3CCC4}" type="slidenum">
              <a:rPr lang="en-US" smtClean="0"/>
              <a:pPr/>
              <a:t>‹#›</a:t>
            </a:fld>
            <a:endParaRPr lang="en-US" dirty="0"/>
          </a:p>
        </p:txBody>
      </p:sp>
      <p:sp>
        <p:nvSpPr>
          <p:cNvPr id="6" name="Content Placeholder 5"/>
          <p:cNvSpPr>
            <a:spLocks noGrp="1"/>
          </p:cNvSpPr>
          <p:nvPr>
            <p:ph sz="quarter" idx="12"/>
          </p:nvPr>
        </p:nvSpPr>
        <p:spPr>
          <a:xfrm>
            <a:off x="548639" y="1799771"/>
            <a:ext cx="5242560" cy="4482012"/>
          </a:xfrm>
        </p:spPr>
        <p:txBody>
          <a:bodyPr rIns="137160">
            <a:noAutofit/>
          </a:bodyPr>
          <a:lstStyle>
            <a:lvl1pPr>
              <a:spcBef>
                <a:spcPts val="0"/>
              </a:spcBef>
              <a:spcAft>
                <a:spcPts val="0"/>
              </a:spcAft>
              <a:defRPr sz="2133" b="1">
                <a:latin typeface="Arial" panose="020B0604020202020204" pitchFamily="34" charset="0"/>
                <a:cs typeface="Arial" panose="020B0604020202020204" pitchFamily="34" charset="0"/>
              </a:defRPr>
            </a:lvl1pPr>
            <a:lvl2pPr marL="228594" indent="-228594">
              <a:spcBef>
                <a:spcPts val="0"/>
              </a:spcBef>
              <a:spcAft>
                <a:spcPts val="0"/>
              </a:spcAft>
              <a:buClr>
                <a:schemeClr val="tx2"/>
              </a:buClr>
              <a:defRPr sz="1600">
                <a:latin typeface="+mj-lt"/>
              </a:defRPr>
            </a:lvl2pPr>
            <a:lvl3pPr marL="228594" indent="-228594">
              <a:spcBef>
                <a:spcPts val="0"/>
              </a:spcBef>
              <a:spcAft>
                <a:spcPts val="0"/>
              </a:spcAft>
              <a:buClr>
                <a:schemeClr val="tx2"/>
              </a:buClr>
              <a:defRPr sz="1600">
                <a:latin typeface="+mj-lt"/>
              </a:defRPr>
            </a:lvl3pPr>
            <a:lvl4pPr marL="228594" indent="-228594">
              <a:spcBef>
                <a:spcPts val="0"/>
              </a:spcBef>
              <a:spcAft>
                <a:spcPts val="0"/>
              </a:spcAft>
              <a:buClr>
                <a:schemeClr val="tx2"/>
              </a:buClr>
              <a:defRPr sz="1600">
                <a:latin typeface="+mj-lt"/>
              </a:defRPr>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Content Placeholder 7"/>
          <p:cNvSpPr>
            <a:spLocks noGrp="1"/>
          </p:cNvSpPr>
          <p:nvPr>
            <p:ph sz="quarter" idx="13"/>
          </p:nvPr>
        </p:nvSpPr>
        <p:spPr>
          <a:xfrm>
            <a:off x="6400351" y="1792819"/>
            <a:ext cx="5242560" cy="4488965"/>
          </a:xfrm>
        </p:spPr>
        <p:txBody>
          <a:bodyPr rIns="137160">
            <a:noAutofit/>
          </a:bodyPr>
          <a:lstStyle>
            <a:lvl1pPr>
              <a:spcBef>
                <a:spcPts val="0"/>
              </a:spcBef>
              <a:spcAft>
                <a:spcPts val="0"/>
              </a:spcAft>
              <a:defRPr sz="2133" b="1">
                <a:solidFill>
                  <a:schemeClr val="tx1"/>
                </a:solidFill>
                <a:latin typeface="Arial" panose="020B0604020202020204" pitchFamily="34" charset="0"/>
                <a:cs typeface="Arial" panose="020B0604020202020204" pitchFamily="34" charset="0"/>
              </a:defRPr>
            </a:lvl1pPr>
            <a:lvl2pPr marL="228594" indent="-228594">
              <a:spcBef>
                <a:spcPts val="0"/>
              </a:spcBef>
              <a:spcAft>
                <a:spcPts val="0"/>
              </a:spcAft>
              <a:buClr>
                <a:schemeClr val="tx2"/>
              </a:buClr>
              <a:defRPr sz="1600">
                <a:solidFill>
                  <a:schemeClr val="tx1"/>
                </a:solidFill>
                <a:latin typeface="+mj-lt"/>
              </a:defRPr>
            </a:lvl2pPr>
            <a:lvl3pPr marL="228594" indent="-228594">
              <a:spcBef>
                <a:spcPts val="0"/>
              </a:spcBef>
              <a:spcAft>
                <a:spcPts val="0"/>
              </a:spcAft>
              <a:buClr>
                <a:schemeClr val="tx2"/>
              </a:buClr>
              <a:defRPr sz="1600">
                <a:solidFill>
                  <a:schemeClr val="tx1"/>
                </a:solidFill>
                <a:latin typeface="+mj-lt"/>
              </a:defRPr>
            </a:lvl3pPr>
            <a:lvl4pPr marL="228594" indent="-228594">
              <a:spcBef>
                <a:spcPts val="0"/>
              </a:spcBef>
              <a:spcAft>
                <a:spcPts val="0"/>
              </a:spcAft>
              <a:buClr>
                <a:schemeClr val="tx2"/>
              </a:buClr>
              <a:defRPr sz="1600">
                <a:solidFill>
                  <a:schemeClr val="tx1"/>
                </a:solidFill>
                <a:latin typeface="+mj-lt"/>
              </a:defRPr>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6667701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4" orient="horz" pos="1129">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4E1BE6-9812-4514-94B3-BCF904A50306}"/>
              </a:ext>
            </a:extLst>
          </p:cNvPr>
          <p:cNvSpPr/>
          <p:nvPr userDrawn="1"/>
        </p:nvSpPr>
        <p:spPr>
          <a:xfrm>
            <a:off x="0" y="-25400"/>
            <a:ext cx="12192000" cy="160231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pic>
        <p:nvPicPr>
          <p:cNvPr id="12" name="Graphic 11">
            <a:extLst>
              <a:ext uri="{FF2B5EF4-FFF2-40B4-BE49-F238E27FC236}">
                <a16:creationId xmlns:a16="http://schemas.microsoft.com/office/drawing/2014/main" id="{C5D88DD8-FDB6-4863-AEC1-99AE4A96C3F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52501" y="-250862"/>
            <a:ext cx="4388760" cy="2194379"/>
          </a:xfrm>
          <a:prstGeom prst="rect">
            <a:avLst/>
          </a:prstGeom>
        </p:spPr>
      </p:pic>
      <p:sp>
        <p:nvSpPr>
          <p:cNvPr id="2" name="Title 1"/>
          <p:cNvSpPr>
            <a:spLocks noGrp="1"/>
          </p:cNvSpPr>
          <p:nvPr>
            <p:ph type="title"/>
          </p:nvPr>
        </p:nvSpPr>
        <p:spPr>
          <a:xfrm>
            <a:off x="548642" y="341376"/>
            <a:ext cx="11094271" cy="1170432"/>
          </a:xfrm>
        </p:spPr>
        <p:txBody>
          <a:bodyPr anchor="ctr"/>
          <a:lstStyle>
            <a:lvl1pPr>
              <a:lnSpc>
                <a:spcPct val="100000"/>
              </a:lnSpc>
              <a:defRPr sz="3200">
                <a:solidFill>
                  <a:schemeClr val="bg1"/>
                </a:solidFill>
              </a:defRPr>
            </a:lvl1pPr>
          </a:lstStyle>
          <a:p>
            <a:r>
              <a:rPr lang="en-US" dirty="0"/>
              <a:t>Click to edit Master title style</a:t>
            </a:r>
          </a:p>
        </p:txBody>
      </p:sp>
      <p:sp>
        <p:nvSpPr>
          <p:cNvPr id="9" name="Slide Number Placeholder 8"/>
          <p:cNvSpPr>
            <a:spLocks noGrp="1"/>
          </p:cNvSpPr>
          <p:nvPr>
            <p:ph type="sldNum" sz="quarter" idx="10"/>
          </p:nvPr>
        </p:nvSpPr>
        <p:spPr/>
        <p:txBody>
          <a:bodyPr/>
          <a:lstStyle>
            <a:lvl1pPr>
              <a:defRPr>
                <a:solidFill>
                  <a:schemeClr val="accent6"/>
                </a:solidFill>
              </a:defRPr>
            </a:lvl1pPr>
          </a:lstStyle>
          <a:p>
            <a:fld id="{CC041753-90EA-4E44-9BB8-633978F3CCC4}" type="slidenum">
              <a:rPr lang="en-US" smtClean="0"/>
              <a:pPr/>
              <a:t>‹#›</a:t>
            </a:fld>
            <a:endParaRPr lang="en-US" dirty="0"/>
          </a:p>
        </p:txBody>
      </p:sp>
      <p:sp>
        <p:nvSpPr>
          <p:cNvPr id="6" name="Content Placeholder 5"/>
          <p:cNvSpPr>
            <a:spLocks noGrp="1"/>
          </p:cNvSpPr>
          <p:nvPr>
            <p:ph sz="quarter" idx="12"/>
          </p:nvPr>
        </p:nvSpPr>
        <p:spPr>
          <a:xfrm>
            <a:off x="548639" y="1799771"/>
            <a:ext cx="5242560" cy="4482012"/>
          </a:xfrm>
        </p:spPr>
        <p:txBody>
          <a:bodyPr rIns="137160">
            <a:noAutofit/>
          </a:bodyPr>
          <a:lstStyle>
            <a:lvl1pPr>
              <a:spcBef>
                <a:spcPts val="0"/>
              </a:spcBef>
              <a:spcAft>
                <a:spcPts val="0"/>
              </a:spcAft>
              <a:defRPr sz="2133" b="1">
                <a:latin typeface="Arial" panose="020B0604020202020204" pitchFamily="34" charset="0"/>
                <a:cs typeface="Arial" panose="020B0604020202020204" pitchFamily="34" charset="0"/>
              </a:defRPr>
            </a:lvl1pPr>
            <a:lvl2pPr marL="228594" indent="-228594">
              <a:spcBef>
                <a:spcPts val="0"/>
              </a:spcBef>
              <a:spcAft>
                <a:spcPts val="0"/>
              </a:spcAft>
              <a:buClr>
                <a:schemeClr val="tx2"/>
              </a:buClr>
              <a:defRPr sz="1600">
                <a:latin typeface="+mj-lt"/>
              </a:defRPr>
            </a:lvl2pPr>
            <a:lvl3pPr marL="228594" indent="-228594">
              <a:spcBef>
                <a:spcPts val="0"/>
              </a:spcBef>
              <a:spcAft>
                <a:spcPts val="0"/>
              </a:spcAft>
              <a:buClr>
                <a:schemeClr val="tx2"/>
              </a:buClr>
              <a:defRPr sz="1600">
                <a:latin typeface="+mj-lt"/>
              </a:defRPr>
            </a:lvl3pPr>
            <a:lvl4pPr marL="228594" indent="-228594">
              <a:spcBef>
                <a:spcPts val="0"/>
              </a:spcBef>
              <a:spcAft>
                <a:spcPts val="0"/>
              </a:spcAft>
              <a:buClr>
                <a:schemeClr val="tx2"/>
              </a:buClr>
              <a:defRPr sz="1600">
                <a:latin typeface="+mj-lt"/>
              </a:defRPr>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Content Placeholder 7"/>
          <p:cNvSpPr>
            <a:spLocks noGrp="1"/>
          </p:cNvSpPr>
          <p:nvPr>
            <p:ph sz="quarter" idx="13"/>
          </p:nvPr>
        </p:nvSpPr>
        <p:spPr>
          <a:xfrm>
            <a:off x="6400351" y="1792819"/>
            <a:ext cx="5242560" cy="4488965"/>
          </a:xfrm>
        </p:spPr>
        <p:txBody>
          <a:bodyPr rIns="137160">
            <a:noAutofit/>
          </a:bodyPr>
          <a:lstStyle>
            <a:lvl1pPr>
              <a:spcBef>
                <a:spcPts val="0"/>
              </a:spcBef>
              <a:spcAft>
                <a:spcPts val="0"/>
              </a:spcAft>
              <a:defRPr sz="2133" b="1">
                <a:solidFill>
                  <a:schemeClr val="tx1"/>
                </a:solidFill>
                <a:latin typeface="Arial" panose="020B0604020202020204" pitchFamily="34" charset="0"/>
                <a:cs typeface="Arial" panose="020B0604020202020204" pitchFamily="34" charset="0"/>
              </a:defRPr>
            </a:lvl1pPr>
            <a:lvl2pPr marL="228594" indent="-228594">
              <a:spcBef>
                <a:spcPts val="0"/>
              </a:spcBef>
              <a:spcAft>
                <a:spcPts val="0"/>
              </a:spcAft>
              <a:buClr>
                <a:schemeClr val="tx2"/>
              </a:buClr>
              <a:defRPr sz="1600">
                <a:solidFill>
                  <a:schemeClr val="tx1"/>
                </a:solidFill>
                <a:latin typeface="+mj-lt"/>
              </a:defRPr>
            </a:lvl2pPr>
            <a:lvl3pPr marL="228594" indent="-228594">
              <a:spcBef>
                <a:spcPts val="0"/>
              </a:spcBef>
              <a:spcAft>
                <a:spcPts val="0"/>
              </a:spcAft>
              <a:buClr>
                <a:schemeClr val="tx2"/>
              </a:buClr>
              <a:defRPr sz="1600">
                <a:solidFill>
                  <a:schemeClr val="tx1"/>
                </a:solidFill>
                <a:latin typeface="+mj-lt"/>
              </a:defRPr>
            </a:lvl3pPr>
            <a:lvl4pPr marL="228594" indent="-228594">
              <a:spcBef>
                <a:spcPts val="0"/>
              </a:spcBef>
              <a:spcAft>
                <a:spcPts val="0"/>
              </a:spcAft>
              <a:buClr>
                <a:schemeClr val="tx2"/>
              </a:buClr>
              <a:defRPr sz="1600">
                <a:solidFill>
                  <a:schemeClr val="tx1"/>
                </a:solidFill>
                <a:latin typeface="+mj-lt"/>
              </a:defRPr>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89404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4" orient="horz" pos="1129">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4E1BE6-9812-4514-94B3-BCF904A50306}"/>
              </a:ext>
            </a:extLst>
          </p:cNvPr>
          <p:cNvSpPr/>
          <p:nvPr userDrawn="1"/>
        </p:nvSpPr>
        <p:spPr>
          <a:xfrm>
            <a:off x="0" y="-25400"/>
            <a:ext cx="12192000" cy="160231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pic>
        <p:nvPicPr>
          <p:cNvPr id="12" name="Graphic 11">
            <a:extLst>
              <a:ext uri="{FF2B5EF4-FFF2-40B4-BE49-F238E27FC236}">
                <a16:creationId xmlns:a16="http://schemas.microsoft.com/office/drawing/2014/main" id="{C5D88DD8-FDB6-4863-AEC1-99AE4A96C3F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52501" y="-250862"/>
            <a:ext cx="4388760" cy="2194379"/>
          </a:xfrm>
          <a:prstGeom prst="rect">
            <a:avLst/>
          </a:prstGeom>
        </p:spPr>
      </p:pic>
      <p:sp>
        <p:nvSpPr>
          <p:cNvPr id="2" name="Title 1"/>
          <p:cNvSpPr>
            <a:spLocks noGrp="1"/>
          </p:cNvSpPr>
          <p:nvPr>
            <p:ph type="title"/>
          </p:nvPr>
        </p:nvSpPr>
        <p:spPr>
          <a:xfrm>
            <a:off x="548642" y="341376"/>
            <a:ext cx="11094271" cy="1170432"/>
          </a:xfrm>
        </p:spPr>
        <p:txBody>
          <a:bodyPr anchor="ctr"/>
          <a:lstStyle>
            <a:lvl1pPr>
              <a:lnSpc>
                <a:spcPct val="100000"/>
              </a:lnSpc>
              <a:defRPr sz="3200">
                <a:solidFill>
                  <a:schemeClr val="bg1"/>
                </a:solidFill>
              </a:defRPr>
            </a:lvl1pPr>
          </a:lstStyle>
          <a:p>
            <a:r>
              <a:rPr lang="en-US" dirty="0"/>
              <a:t>Click to edit Master title style</a:t>
            </a:r>
          </a:p>
        </p:txBody>
      </p:sp>
      <p:sp>
        <p:nvSpPr>
          <p:cNvPr id="9" name="Slide Number Placeholder 8"/>
          <p:cNvSpPr>
            <a:spLocks noGrp="1"/>
          </p:cNvSpPr>
          <p:nvPr>
            <p:ph type="sldNum" sz="quarter" idx="10"/>
          </p:nvPr>
        </p:nvSpPr>
        <p:spPr/>
        <p:txBody>
          <a:bodyPr/>
          <a:lstStyle>
            <a:lvl1pPr>
              <a:defRPr>
                <a:solidFill>
                  <a:schemeClr val="accent6"/>
                </a:solidFill>
              </a:defRPr>
            </a:lvl1pPr>
          </a:lstStyle>
          <a:p>
            <a:fld id="{CC041753-90EA-4E44-9BB8-633978F3CCC4}" type="slidenum">
              <a:rPr lang="en-US" smtClean="0"/>
              <a:pPr/>
              <a:t>‹#›</a:t>
            </a:fld>
            <a:endParaRPr lang="en-US" dirty="0"/>
          </a:p>
        </p:txBody>
      </p:sp>
      <p:sp>
        <p:nvSpPr>
          <p:cNvPr id="8" name="Content Placeholder 7"/>
          <p:cNvSpPr>
            <a:spLocks noGrp="1"/>
          </p:cNvSpPr>
          <p:nvPr>
            <p:ph sz="quarter" idx="13"/>
          </p:nvPr>
        </p:nvSpPr>
        <p:spPr>
          <a:xfrm>
            <a:off x="6816841" y="1792819"/>
            <a:ext cx="4826068" cy="4488965"/>
          </a:xfrm>
        </p:spPr>
        <p:txBody>
          <a:bodyPr rIns="137160">
            <a:noAutofit/>
          </a:bodyPr>
          <a:lstStyle>
            <a:lvl1pPr>
              <a:spcBef>
                <a:spcPts val="0"/>
              </a:spcBef>
              <a:spcAft>
                <a:spcPts val="0"/>
              </a:spcAft>
              <a:defRPr sz="2133" b="1">
                <a:solidFill>
                  <a:schemeClr val="tx1"/>
                </a:solidFill>
                <a:latin typeface="Arial" panose="020B0604020202020204" pitchFamily="34" charset="0"/>
                <a:cs typeface="Arial" panose="020B0604020202020204" pitchFamily="34" charset="0"/>
              </a:defRPr>
            </a:lvl1pPr>
            <a:lvl2pPr marL="228594" indent="-228594">
              <a:spcBef>
                <a:spcPts val="0"/>
              </a:spcBef>
              <a:spcAft>
                <a:spcPts val="0"/>
              </a:spcAft>
              <a:buClr>
                <a:schemeClr val="tx1"/>
              </a:buClr>
              <a:defRPr sz="1600">
                <a:solidFill>
                  <a:schemeClr val="tx1"/>
                </a:solidFill>
                <a:latin typeface="+mj-lt"/>
              </a:defRPr>
            </a:lvl2pPr>
            <a:lvl3pPr marL="228594" indent="-228594">
              <a:spcBef>
                <a:spcPts val="0"/>
              </a:spcBef>
              <a:spcAft>
                <a:spcPts val="0"/>
              </a:spcAft>
              <a:buClr>
                <a:schemeClr val="tx1"/>
              </a:buClr>
              <a:defRPr sz="1600">
                <a:solidFill>
                  <a:schemeClr val="tx1"/>
                </a:solidFill>
                <a:latin typeface="+mj-lt"/>
              </a:defRPr>
            </a:lvl3pPr>
            <a:lvl4pPr marL="228594" indent="-228594">
              <a:spcBef>
                <a:spcPts val="0"/>
              </a:spcBef>
              <a:spcAft>
                <a:spcPts val="0"/>
              </a:spcAft>
              <a:buClr>
                <a:schemeClr val="tx1"/>
              </a:buClr>
              <a:defRPr sz="1600">
                <a:solidFill>
                  <a:schemeClr val="tx1"/>
                </a:solidFill>
                <a:latin typeface="+mj-lt"/>
              </a:defRPr>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Picture Placeholder 3">
            <a:extLst>
              <a:ext uri="{FF2B5EF4-FFF2-40B4-BE49-F238E27FC236}">
                <a16:creationId xmlns:a16="http://schemas.microsoft.com/office/drawing/2014/main" id="{56BD360A-92B4-4178-9443-DC2CEE3521D6}"/>
              </a:ext>
            </a:extLst>
          </p:cNvPr>
          <p:cNvSpPr>
            <a:spLocks noGrp="1"/>
          </p:cNvSpPr>
          <p:nvPr>
            <p:ph type="pic" sz="quarter" idx="14"/>
          </p:nvPr>
        </p:nvSpPr>
        <p:spPr>
          <a:xfrm>
            <a:off x="0" y="1576917"/>
            <a:ext cx="6407475" cy="5281083"/>
          </a:xfrm>
          <a:solidFill>
            <a:schemeClr val="bg1">
              <a:lumMod val="85000"/>
            </a:schemeClr>
          </a:solidFill>
        </p:spPr>
        <p:txBody>
          <a:bodyPr anchor="ctr"/>
          <a:lstStyle>
            <a:lvl1pPr algn="ctr">
              <a:defRPr/>
            </a:lvl1pPr>
          </a:lstStyle>
          <a:p>
            <a:endParaRPr lang="en-US" dirty="0"/>
          </a:p>
        </p:txBody>
      </p:sp>
    </p:spTree>
    <p:extLst>
      <p:ext uri="{BB962C8B-B14F-4D97-AF65-F5344CB8AC3E}">
        <p14:creationId xmlns:p14="http://schemas.microsoft.com/office/powerpoint/2010/main" val="23838788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4" orient="horz" pos="112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Two Content">
    <p:bg>
      <p:bgPr>
        <a:solidFill>
          <a:schemeClr val="accent6"/>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6BA03B3-E94B-4663-84FD-61A271FBC37F}"/>
              </a:ext>
            </a:extLst>
          </p:cNvPr>
          <p:cNvSpPr/>
          <p:nvPr userDrawn="1"/>
        </p:nvSpPr>
        <p:spPr>
          <a:xfrm>
            <a:off x="11717259" y="6381791"/>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sp>
        <p:nvSpPr>
          <p:cNvPr id="2" name="Title 1"/>
          <p:cNvSpPr>
            <a:spLocks noGrp="1"/>
          </p:cNvSpPr>
          <p:nvPr>
            <p:ph type="title"/>
          </p:nvPr>
        </p:nvSpPr>
        <p:spPr>
          <a:xfrm>
            <a:off x="548642" y="341376"/>
            <a:ext cx="11094271" cy="1170432"/>
          </a:xfrm>
        </p:spPr>
        <p:txBody>
          <a:bodyPr anchor="ctr"/>
          <a:lstStyle>
            <a:lvl1pPr>
              <a:lnSpc>
                <a:spcPct val="100000"/>
              </a:lnSpc>
              <a:defRPr sz="3200">
                <a:solidFill>
                  <a:schemeClr val="bg1"/>
                </a:solidFill>
              </a:defRPr>
            </a:lvl1pPr>
          </a:lstStyle>
          <a:p>
            <a:r>
              <a:rPr lang="en-US" dirty="0"/>
              <a:t>Click to edit Master title style</a:t>
            </a:r>
          </a:p>
        </p:txBody>
      </p:sp>
      <p:sp>
        <p:nvSpPr>
          <p:cNvPr id="9" name="Slide Number Placeholder 8"/>
          <p:cNvSpPr>
            <a:spLocks noGrp="1"/>
          </p:cNvSpPr>
          <p:nvPr>
            <p:ph type="sldNum" sz="quarter" idx="10"/>
          </p:nvPr>
        </p:nvSpPr>
        <p:spPr/>
        <p:txBody>
          <a:bodyPr/>
          <a:lstStyle>
            <a:lvl1pPr>
              <a:defRPr>
                <a:solidFill>
                  <a:schemeClr val="bg1"/>
                </a:solidFill>
              </a:defRPr>
            </a:lvl1pPr>
          </a:lstStyle>
          <a:p>
            <a:fld id="{CC041753-90EA-4E44-9BB8-633978F3CCC4}" type="slidenum">
              <a:rPr lang="en-US" smtClean="0"/>
              <a:pPr/>
              <a:t>‹#›</a:t>
            </a:fld>
            <a:endParaRPr lang="en-US" dirty="0"/>
          </a:p>
        </p:txBody>
      </p:sp>
      <p:sp>
        <p:nvSpPr>
          <p:cNvPr id="6" name="Content Placeholder 5"/>
          <p:cNvSpPr>
            <a:spLocks noGrp="1"/>
          </p:cNvSpPr>
          <p:nvPr>
            <p:ph sz="quarter" idx="12"/>
          </p:nvPr>
        </p:nvSpPr>
        <p:spPr>
          <a:xfrm>
            <a:off x="548639" y="1799771"/>
            <a:ext cx="5242560" cy="4482012"/>
          </a:xfrm>
        </p:spPr>
        <p:txBody>
          <a:bodyPr rIns="137160">
            <a:noAutofit/>
          </a:bodyPr>
          <a:lstStyle>
            <a:lvl1pPr>
              <a:spcBef>
                <a:spcPts val="0"/>
              </a:spcBef>
              <a:spcAft>
                <a:spcPts val="0"/>
              </a:spcAft>
              <a:defRPr sz="2133" b="1">
                <a:solidFill>
                  <a:schemeClr val="bg1"/>
                </a:solidFill>
                <a:latin typeface="Arial" panose="020B0604020202020204" pitchFamily="34" charset="0"/>
                <a:cs typeface="Arial" panose="020B0604020202020204" pitchFamily="34" charset="0"/>
              </a:defRPr>
            </a:lvl1pPr>
            <a:lvl2pPr marL="228594" indent="-228594">
              <a:spcBef>
                <a:spcPts val="0"/>
              </a:spcBef>
              <a:spcAft>
                <a:spcPts val="0"/>
              </a:spcAft>
              <a:buClr>
                <a:schemeClr val="bg1"/>
              </a:buClr>
              <a:defRPr sz="1600">
                <a:solidFill>
                  <a:schemeClr val="bg1"/>
                </a:solidFill>
                <a:latin typeface="+mj-lt"/>
              </a:defRPr>
            </a:lvl2pPr>
            <a:lvl3pPr marL="228594" indent="-228594">
              <a:spcBef>
                <a:spcPts val="0"/>
              </a:spcBef>
              <a:spcAft>
                <a:spcPts val="0"/>
              </a:spcAft>
              <a:buClr>
                <a:schemeClr val="bg1"/>
              </a:buClr>
              <a:defRPr sz="1600">
                <a:solidFill>
                  <a:schemeClr val="bg1"/>
                </a:solidFill>
                <a:latin typeface="+mj-lt"/>
              </a:defRPr>
            </a:lvl3pPr>
            <a:lvl4pPr marL="228594" indent="-228594">
              <a:spcBef>
                <a:spcPts val="0"/>
              </a:spcBef>
              <a:spcAft>
                <a:spcPts val="0"/>
              </a:spcAft>
              <a:buClr>
                <a:schemeClr val="bg1"/>
              </a:buClr>
              <a:defRPr sz="1600">
                <a:solidFill>
                  <a:schemeClr val="bg1"/>
                </a:solidFill>
                <a:latin typeface="+mj-lt"/>
              </a:defRPr>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Content Placeholder 7"/>
          <p:cNvSpPr>
            <a:spLocks noGrp="1"/>
          </p:cNvSpPr>
          <p:nvPr>
            <p:ph sz="quarter" idx="13"/>
          </p:nvPr>
        </p:nvSpPr>
        <p:spPr>
          <a:xfrm>
            <a:off x="6400351" y="1792819"/>
            <a:ext cx="5242560" cy="4488965"/>
          </a:xfrm>
        </p:spPr>
        <p:txBody>
          <a:bodyPr rIns="137160">
            <a:noAutofit/>
          </a:bodyPr>
          <a:lstStyle>
            <a:lvl1pPr>
              <a:spcBef>
                <a:spcPts val="0"/>
              </a:spcBef>
              <a:spcAft>
                <a:spcPts val="0"/>
              </a:spcAft>
              <a:defRPr sz="2133" b="1">
                <a:solidFill>
                  <a:schemeClr val="bg1"/>
                </a:solidFill>
                <a:latin typeface="Arial" panose="020B0604020202020204" pitchFamily="34" charset="0"/>
                <a:cs typeface="Arial" panose="020B0604020202020204" pitchFamily="34" charset="0"/>
              </a:defRPr>
            </a:lvl1pPr>
            <a:lvl2pPr marL="228594" indent="-228594">
              <a:spcBef>
                <a:spcPts val="0"/>
              </a:spcBef>
              <a:spcAft>
                <a:spcPts val="0"/>
              </a:spcAft>
              <a:buClr>
                <a:schemeClr val="bg1"/>
              </a:buClr>
              <a:defRPr sz="1600">
                <a:solidFill>
                  <a:schemeClr val="bg1"/>
                </a:solidFill>
                <a:latin typeface="+mj-lt"/>
              </a:defRPr>
            </a:lvl2pPr>
            <a:lvl3pPr marL="228594" indent="-228594">
              <a:spcBef>
                <a:spcPts val="0"/>
              </a:spcBef>
              <a:spcAft>
                <a:spcPts val="0"/>
              </a:spcAft>
              <a:buClr>
                <a:schemeClr val="bg1"/>
              </a:buClr>
              <a:defRPr sz="1600">
                <a:solidFill>
                  <a:schemeClr val="bg1"/>
                </a:solidFill>
                <a:latin typeface="+mj-lt"/>
              </a:defRPr>
            </a:lvl3pPr>
            <a:lvl4pPr marL="228594" indent="-228594">
              <a:spcBef>
                <a:spcPts val="0"/>
              </a:spcBef>
              <a:spcAft>
                <a:spcPts val="0"/>
              </a:spcAft>
              <a:buClr>
                <a:schemeClr val="bg1"/>
              </a:buClr>
              <a:defRPr sz="1600">
                <a:solidFill>
                  <a:schemeClr val="bg1"/>
                </a:solidFill>
                <a:latin typeface="+mj-lt"/>
              </a:defRPr>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extBox 9">
            <a:extLst>
              <a:ext uri="{FF2B5EF4-FFF2-40B4-BE49-F238E27FC236}">
                <a16:creationId xmlns:a16="http://schemas.microsoft.com/office/drawing/2014/main" id="{BCF7B721-5036-432C-BA32-06D9F17CFE54}"/>
              </a:ext>
            </a:extLst>
          </p:cNvPr>
          <p:cNvSpPr txBox="1"/>
          <p:nvPr userDrawn="1"/>
        </p:nvSpPr>
        <p:spPr>
          <a:xfrm>
            <a:off x="6198483" y="6374031"/>
            <a:ext cx="5387163" cy="243840"/>
          </a:xfrm>
          <a:prstGeom prst="rect">
            <a:avLst/>
          </a:prstGeom>
          <a:noFill/>
        </p:spPr>
        <p:txBody>
          <a:bodyPr wrap="square" lIns="0" tIns="0" rIns="0" bIns="0" rtlCol="0" anchor="ctr">
            <a:noAutofit/>
          </a:bodyPr>
          <a:lstStyle/>
          <a:p>
            <a:pPr marL="0" indent="0" algn="r">
              <a:spcBef>
                <a:spcPts val="1600"/>
              </a:spcBef>
              <a:buFont typeface="Arial" panose="020B0604020202020204" pitchFamily="34" charset="0"/>
              <a:buNone/>
            </a:pPr>
            <a:r>
              <a:rPr lang="en-US" sz="1067" kern="1200" dirty="0">
                <a:solidFill>
                  <a:schemeClr val="bg1"/>
                </a:solidFill>
                <a:effectLst/>
                <a:latin typeface="+mj-lt"/>
                <a:ea typeface="+mn-ea"/>
                <a:cs typeface="+mn-cs"/>
              </a:rPr>
              <a:t>Research at MD Anderson</a:t>
            </a:r>
            <a:endParaRPr lang="en-US" sz="1067" kern="1200" dirty="0">
              <a:solidFill>
                <a:schemeClr val="bg1"/>
              </a:solidFill>
              <a:latin typeface="+mj-lt"/>
              <a:ea typeface="+mn-ea"/>
              <a:cs typeface="Arial"/>
            </a:endParaRPr>
          </a:p>
        </p:txBody>
      </p:sp>
      <p:pic>
        <p:nvPicPr>
          <p:cNvPr id="12" name="Graphic 11">
            <a:extLst>
              <a:ext uri="{FF2B5EF4-FFF2-40B4-BE49-F238E27FC236}">
                <a16:creationId xmlns:a16="http://schemas.microsoft.com/office/drawing/2014/main" id="{4F51167D-8B7E-47EB-B8CA-3850FED6DF3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8529" y="5542837"/>
            <a:ext cx="3711916" cy="1971464"/>
          </a:xfrm>
          <a:prstGeom prst="rect">
            <a:avLst/>
          </a:prstGeom>
        </p:spPr>
      </p:pic>
    </p:spTree>
    <p:extLst>
      <p:ext uri="{BB962C8B-B14F-4D97-AF65-F5344CB8AC3E}">
        <p14:creationId xmlns:p14="http://schemas.microsoft.com/office/powerpoint/2010/main" val="18376393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4" orient="horz" pos="112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48642" y="341376"/>
            <a:ext cx="11094271" cy="1170432"/>
          </a:xfrm>
        </p:spPr>
        <p:txBody>
          <a:bodyPr anchor="ctr" anchorCtr="0"/>
          <a:lstStyle>
            <a:lvl1pPr>
              <a:lnSpc>
                <a:spcPct val="100000"/>
              </a:lnSpc>
              <a:defRPr sz="3200" b="1">
                <a:solidFill>
                  <a:schemeClr val="accent6"/>
                </a:solidFill>
                <a:latin typeface="+mj-lt"/>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6"/>
                </a:solidFill>
              </a:defRPr>
            </a:lvl1pPr>
          </a:lstStyle>
          <a:p>
            <a:fld id="{CC041753-90EA-4E44-9BB8-633978F3CCC4}" type="slidenum">
              <a:rPr lang="en-US" smtClean="0"/>
              <a:pPr/>
              <a:t>‹#›</a:t>
            </a:fld>
            <a:endParaRPr lang="en-US" dirty="0"/>
          </a:p>
        </p:txBody>
      </p:sp>
      <p:sp>
        <p:nvSpPr>
          <p:cNvPr id="6" name="Text Placeholder 5"/>
          <p:cNvSpPr>
            <a:spLocks noGrp="1"/>
          </p:cNvSpPr>
          <p:nvPr>
            <p:ph type="body" sz="quarter" idx="12" hasCustomPrompt="1"/>
          </p:nvPr>
        </p:nvSpPr>
        <p:spPr bwMode="gray">
          <a:xfrm>
            <a:off x="548639" y="1792818"/>
            <a:ext cx="3474720" cy="4488964"/>
          </a:xfrm>
        </p:spPr>
        <p:txBody>
          <a:bodyPr/>
          <a:lstStyle>
            <a:lvl1pPr marL="0" indent="0">
              <a:spcBef>
                <a:spcPts val="0"/>
              </a:spcBef>
              <a:spcAft>
                <a:spcPts val="0"/>
              </a:spcAft>
              <a:buClr>
                <a:schemeClr val="accent6"/>
              </a:buClr>
              <a:buFont typeface="Wingdings" charset="2"/>
              <a:buNone/>
              <a:defRPr sz="2133" b="1" i="0" cap="none">
                <a:solidFill>
                  <a:schemeClr val="tx1"/>
                </a:solidFill>
                <a:latin typeface="Arial" panose="020B0604020202020204" pitchFamily="34" charset="0"/>
                <a:cs typeface="Arial" panose="020B0604020202020204" pitchFamily="34" charset="0"/>
              </a:defRPr>
            </a:lvl1pPr>
            <a:lvl2pPr marL="226478" indent="-226478">
              <a:spcBef>
                <a:spcPts val="0"/>
              </a:spcBef>
              <a:spcAft>
                <a:spcPts val="0"/>
              </a:spcAft>
              <a:buFont typeface="Arial" panose="020B0604020202020204" pitchFamily="34" charset="0"/>
              <a:buChar char="•"/>
              <a:defRPr sz="1867">
                <a:solidFill>
                  <a:schemeClr val="tx1"/>
                </a:solidFill>
                <a:latin typeface="+mj-lt"/>
              </a:defRPr>
            </a:lvl2pPr>
          </a:lstStyle>
          <a:p>
            <a:pPr lvl="0"/>
            <a:r>
              <a:rPr lang="en-US" dirty="0"/>
              <a:t>Click to edit master text styles</a:t>
            </a:r>
          </a:p>
          <a:p>
            <a:pPr lvl="1"/>
            <a:r>
              <a:rPr lang="en-US" dirty="0"/>
              <a:t>Second level</a:t>
            </a:r>
          </a:p>
        </p:txBody>
      </p:sp>
      <p:sp>
        <p:nvSpPr>
          <p:cNvPr id="9" name="Text Placeholder 8"/>
          <p:cNvSpPr>
            <a:spLocks noGrp="1"/>
          </p:cNvSpPr>
          <p:nvPr>
            <p:ph type="body" sz="quarter" idx="13" hasCustomPrompt="1"/>
          </p:nvPr>
        </p:nvSpPr>
        <p:spPr bwMode="gray">
          <a:xfrm>
            <a:off x="4358620" y="1792818"/>
            <a:ext cx="3474720" cy="4471285"/>
          </a:xfrm>
        </p:spPr>
        <p:txBody>
          <a:bodyPr/>
          <a:lstStyle>
            <a:lvl1pPr marL="0" indent="0">
              <a:spcBef>
                <a:spcPts val="0"/>
              </a:spcBef>
              <a:spcAft>
                <a:spcPts val="0"/>
              </a:spcAft>
              <a:buClr>
                <a:schemeClr val="accent6"/>
              </a:buClr>
              <a:buFont typeface="Wingdings" charset="2"/>
              <a:buNone/>
              <a:defRPr sz="2133" b="1" i="0" cap="none">
                <a:latin typeface="Arial" panose="020B0604020202020204" pitchFamily="34" charset="0"/>
                <a:cs typeface="Arial" panose="020B0604020202020204" pitchFamily="34" charset="0"/>
              </a:defRPr>
            </a:lvl1pPr>
            <a:lvl2pPr marL="226478" indent="-226478">
              <a:spcBef>
                <a:spcPts val="0"/>
              </a:spcBef>
              <a:spcAft>
                <a:spcPts val="0"/>
              </a:spcAft>
              <a:buFont typeface="Arial" panose="020B0604020202020204" pitchFamily="34" charset="0"/>
              <a:buChar char="•"/>
              <a:defRPr sz="1867">
                <a:solidFill>
                  <a:srgbClr val="63666A"/>
                </a:solidFill>
                <a:latin typeface="Arial" panose="020B0604020202020204" pitchFamily="34" charset="0"/>
                <a:cs typeface="Arial" panose="020B0604020202020204" pitchFamily="34" charset="0"/>
              </a:defRPr>
            </a:lvl2pPr>
          </a:lstStyle>
          <a:p>
            <a:pPr lvl="0"/>
            <a:r>
              <a:rPr lang="en-US" dirty="0"/>
              <a:t>Click to edit master text styles</a:t>
            </a:r>
          </a:p>
          <a:p>
            <a:pPr lvl="1"/>
            <a:r>
              <a:rPr lang="en-US" dirty="0"/>
              <a:t>Second level</a:t>
            </a:r>
          </a:p>
        </p:txBody>
      </p:sp>
      <p:sp>
        <p:nvSpPr>
          <p:cNvPr id="11" name="Text Placeholder 10"/>
          <p:cNvSpPr>
            <a:spLocks noGrp="1"/>
          </p:cNvSpPr>
          <p:nvPr>
            <p:ph type="body" sz="quarter" idx="14" hasCustomPrompt="1"/>
          </p:nvPr>
        </p:nvSpPr>
        <p:spPr bwMode="gray">
          <a:xfrm>
            <a:off x="8168601" y="1792818"/>
            <a:ext cx="3474720" cy="4471285"/>
          </a:xfrm>
        </p:spPr>
        <p:txBody>
          <a:bodyPr/>
          <a:lstStyle>
            <a:lvl1pPr marL="0" indent="0">
              <a:spcBef>
                <a:spcPts val="0"/>
              </a:spcBef>
              <a:spcAft>
                <a:spcPts val="0"/>
              </a:spcAft>
              <a:buClr>
                <a:schemeClr val="accent6"/>
              </a:buClr>
              <a:buFont typeface="Wingdings" charset="2"/>
              <a:buNone/>
              <a:defRPr sz="2133" b="1" i="0" cap="none">
                <a:solidFill>
                  <a:schemeClr val="tx1"/>
                </a:solidFill>
                <a:latin typeface="Arial" panose="020B0604020202020204" pitchFamily="34" charset="0"/>
                <a:cs typeface="Arial" panose="020B0604020202020204" pitchFamily="34" charset="0"/>
              </a:defRPr>
            </a:lvl1pPr>
            <a:lvl2pPr marL="226478" indent="-226478">
              <a:spcBef>
                <a:spcPts val="0"/>
              </a:spcBef>
              <a:spcAft>
                <a:spcPts val="0"/>
              </a:spcAft>
              <a:buFont typeface="Arial" panose="020B0604020202020204" pitchFamily="34" charset="0"/>
              <a:buChar char="•"/>
              <a:defRPr sz="1867">
                <a:solidFill>
                  <a:schemeClr val="tx1"/>
                </a:solidFill>
                <a:latin typeface="+mj-lt"/>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9343096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2" pos="3840">
          <p15:clr>
            <a:srgbClr val="FBAE40"/>
          </p15:clr>
        </p15:guide>
        <p15:guide id="3" orient="horz" pos="1129">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309B2AE-276E-41DB-9360-8EBA1B9EDE19}"/>
              </a:ext>
            </a:extLst>
          </p:cNvPr>
          <p:cNvSpPr>
            <a:spLocks noGrp="1"/>
          </p:cNvSpPr>
          <p:nvPr>
            <p:ph type="pic" sz="quarter" idx="14"/>
          </p:nvPr>
        </p:nvSpPr>
        <p:spPr>
          <a:xfrm>
            <a:off x="7030064" y="1"/>
            <a:ext cx="5161936" cy="6858000"/>
          </a:xfrm>
          <a:solidFill>
            <a:schemeClr val="bg1">
              <a:lumMod val="85000"/>
            </a:schemeClr>
          </a:solidFill>
        </p:spPr>
        <p:txBody>
          <a:bodyPr anchor="ctr"/>
          <a:lstStyle>
            <a:lvl1pPr algn="ctr">
              <a:defRPr sz="1867"/>
            </a:lvl1pPr>
          </a:lstStyle>
          <a:p>
            <a:endParaRPr lang="en-US" dirty="0"/>
          </a:p>
        </p:txBody>
      </p:sp>
      <p:sp>
        <p:nvSpPr>
          <p:cNvPr id="3" name="Content Placeholder 2"/>
          <p:cNvSpPr>
            <a:spLocks noGrp="1"/>
          </p:cNvSpPr>
          <p:nvPr>
            <p:ph sz="quarter" idx="13"/>
          </p:nvPr>
        </p:nvSpPr>
        <p:spPr>
          <a:xfrm>
            <a:off x="548640" y="1799771"/>
            <a:ext cx="6166792" cy="4482012"/>
          </a:xfrm>
        </p:spPr>
        <p:txBody>
          <a:bodyPr/>
          <a:lstStyle>
            <a:lvl1pPr>
              <a:lnSpc>
                <a:spcPct val="100000"/>
              </a:lnSpc>
              <a:spcBef>
                <a:spcPts val="0"/>
              </a:spcBef>
              <a:spcAft>
                <a:spcPts val="0"/>
              </a:spcAft>
              <a:defRPr sz="2133" b="1">
                <a:solidFill>
                  <a:schemeClr val="tx1">
                    <a:lumMod val="50000"/>
                  </a:schemeClr>
                </a:solidFill>
                <a:latin typeface="Arial" panose="020B0604020202020204" pitchFamily="34" charset="0"/>
                <a:cs typeface="Arial" panose="020B0604020202020204" pitchFamily="34" charset="0"/>
              </a:defRPr>
            </a:lvl1pPr>
            <a:lvl2pPr marL="226478" indent="-226478">
              <a:lnSpc>
                <a:spcPct val="100000"/>
              </a:lnSpc>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2pPr>
            <a:lvl3pPr marL="226478" indent="-226478">
              <a:lnSpc>
                <a:spcPct val="100000"/>
              </a:lnSpc>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3pPr>
            <a:lvl4pPr marL="226478" indent="-226478">
              <a:lnSpc>
                <a:spcPct val="100000"/>
              </a:lnSpc>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itle 11"/>
          <p:cNvSpPr>
            <a:spLocks noGrp="1"/>
          </p:cNvSpPr>
          <p:nvPr>
            <p:ph type="title"/>
          </p:nvPr>
        </p:nvSpPr>
        <p:spPr>
          <a:xfrm>
            <a:off x="548640" y="340033"/>
            <a:ext cx="6166793" cy="1173385"/>
          </a:xfrm>
        </p:spPr>
        <p:txBody>
          <a:bodyPr wrap="square" anchor="ctr"/>
          <a:lstStyle>
            <a:lvl1pPr>
              <a:lnSpc>
                <a:spcPct val="90000"/>
              </a:lnSpc>
              <a:defRPr sz="3200" b="1">
                <a:solidFill>
                  <a:schemeClr val="accent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Slide Number Placeholder 12"/>
          <p:cNvSpPr>
            <a:spLocks noGrp="1"/>
          </p:cNvSpPr>
          <p:nvPr>
            <p:ph type="sldNum" sz="quarter" idx="11"/>
          </p:nvPr>
        </p:nvSpPr>
        <p:spPr/>
        <p:txBody>
          <a:bodyPr/>
          <a:lstStyle>
            <a:lvl1pPr>
              <a:defRPr>
                <a:solidFill>
                  <a:schemeClr val="bg1"/>
                </a:solidFill>
              </a:defRPr>
            </a:lvl1pPr>
          </a:lstStyle>
          <a:p>
            <a:fld id="{CC041753-90EA-4E44-9BB8-633978F3CCC4}" type="slidenum">
              <a:rPr lang="en-US" smtClean="0"/>
              <a:pPr/>
              <a:t>‹#›</a:t>
            </a:fld>
            <a:endParaRPr lang="en-US" dirty="0"/>
          </a:p>
        </p:txBody>
      </p:sp>
    </p:spTree>
    <p:extLst>
      <p:ext uri="{BB962C8B-B14F-4D97-AF65-F5344CB8AC3E}">
        <p14:creationId xmlns:p14="http://schemas.microsoft.com/office/powerpoint/2010/main" val="24170469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E5D4734-9559-49A3-8D33-A0DF9EF07108}"/>
              </a:ext>
            </a:extLst>
          </p:cNvPr>
          <p:cNvSpPr>
            <a:spLocks noGrp="1"/>
          </p:cNvSpPr>
          <p:nvPr>
            <p:ph type="pic" sz="quarter" idx="18"/>
          </p:nvPr>
        </p:nvSpPr>
        <p:spPr>
          <a:xfrm>
            <a:off x="7874834" y="1"/>
            <a:ext cx="4317167" cy="6016052"/>
          </a:xfrm>
          <a:solidFill>
            <a:schemeClr val="bg1">
              <a:lumMod val="85000"/>
            </a:schemeClr>
          </a:solidFill>
        </p:spPr>
        <p:txBody>
          <a:bodyPr anchor="ctr"/>
          <a:lstStyle>
            <a:lvl1pPr algn="ctr">
              <a:defRPr sz="1867"/>
            </a:lvl1pPr>
          </a:lstStyle>
          <a:p>
            <a:endParaRPr lang="en-US" dirty="0"/>
          </a:p>
        </p:txBody>
      </p:sp>
      <p:sp>
        <p:nvSpPr>
          <p:cNvPr id="3" name="Content Placeholder 2"/>
          <p:cNvSpPr>
            <a:spLocks noGrp="1"/>
          </p:cNvSpPr>
          <p:nvPr>
            <p:ph sz="quarter" idx="13"/>
          </p:nvPr>
        </p:nvSpPr>
        <p:spPr>
          <a:xfrm>
            <a:off x="531664" y="1527794"/>
            <a:ext cx="8624387" cy="635203"/>
          </a:xfrm>
        </p:spPr>
        <p:txBody>
          <a:bodyPr/>
          <a:lstStyle>
            <a:lvl1pPr>
              <a:spcBef>
                <a:spcPts val="0"/>
              </a:spcBef>
              <a:spcAft>
                <a:spcPts val="0"/>
              </a:spcAft>
              <a:defRPr sz="1867" b="0" i="1">
                <a:solidFill>
                  <a:schemeClr val="tx1">
                    <a:lumMod val="50000"/>
                  </a:schemeClr>
                </a:solidFill>
                <a:latin typeface="Arial Narrow" panose="020B0606020202030204" pitchFamily="34" charset="0"/>
                <a:cs typeface="Arial" panose="020B0604020202020204" pitchFamily="34" charset="0"/>
              </a:defRPr>
            </a:lvl1pPr>
            <a:lvl2pPr marL="0" indent="0">
              <a:spcBef>
                <a:spcPts val="0"/>
              </a:spcBef>
              <a:spcAft>
                <a:spcPts val="0"/>
              </a:spcAft>
              <a:buNone/>
              <a:defRPr sz="1867" i="1">
                <a:solidFill>
                  <a:schemeClr val="tx1">
                    <a:lumMod val="50000"/>
                  </a:schemeClr>
                </a:solidFill>
                <a:latin typeface="Arial Narrow" panose="020B0606020202030204" pitchFamily="34" charset="0"/>
                <a:cs typeface="Arial" panose="020B0604020202020204" pitchFamily="34" charset="0"/>
              </a:defRPr>
            </a:lvl2pPr>
            <a:lvl3pPr marL="0" indent="0">
              <a:spcBef>
                <a:spcPts val="0"/>
              </a:spcBef>
              <a:spcAft>
                <a:spcPts val="0"/>
              </a:spcAft>
              <a:buNone/>
              <a:defRPr sz="1867" i="1">
                <a:solidFill>
                  <a:schemeClr val="tx1">
                    <a:lumMod val="50000"/>
                  </a:schemeClr>
                </a:solidFill>
                <a:latin typeface="Arial Narrow" panose="020B0606020202030204" pitchFamily="34" charset="0"/>
                <a:cs typeface="Arial" panose="020B0604020202020204" pitchFamily="34" charset="0"/>
              </a:defRPr>
            </a:lvl3pPr>
            <a:lvl4pPr marL="0" indent="0">
              <a:spcBef>
                <a:spcPts val="0"/>
              </a:spcBef>
              <a:spcAft>
                <a:spcPts val="0"/>
              </a:spcAft>
              <a:buNone/>
              <a:defRPr sz="1867" i="1">
                <a:solidFill>
                  <a:schemeClr val="tx1">
                    <a:lumMod val="50000"/>
                  </a:schemeClr>
                </a:solidFill>
                <a:latin typeface="Arial Narrow" panose="020B0606020202030204" pitchFamily="34" charset="0"/>
                <a:cs typeface="Arial" panose="020B0604020202020204" pitchFamily="34" charset="0"/>
              </a:defRPr>
            </a:lvl4pPr>
          </a:lstStyle>
          <a:p>
            <a:pPr lvl="0"/>
            <a:r>
              <a:rPr lang="en-US" dirty="0"/>
              <a:t>Click to edit Master text styles</a:t>
            </a:r>
          </a:p>
          <a:p>
            <a:pPr lvl="1"/>
            <a:r>
              <a:rPr lang="en-US" dirty="0"/>
              <a:t>Second level</a:t>
            </a:r>
          </a:p>
        </p:txBody>
      </p:sp>
      <p:sp>
        <p:nvSpPr>
          <p:cNvPr id="12" name="Title 11"/>
          <p:cNvSpPr>
            <a:spLocks noGrp="1"/>
          </p:cNvSpPr>
          <p:nvPr>
            <p:ph type="title"/>
          </p:nvPr>
        </p:nvSpPr>
        <p:spPr>
          <a:xfrm>
            <a:off x="548640" y="340033"/>
            <a:ext cx="7174896" cy="1173385"/>
          </a:xfrm>
        </p:spPr>
        <p:txBody>
          <a:bodyPr wrap="square" anchor="ctr"/>
          <a:lstStyle>
            <a:lvl1pPr>
              <a:lnSpc>
                <a:spcPct val="100000"/>
              </a:lnSpc>
              <a:defRPr sz="3200" b="1">
                <a:solidFill>
                  <a:schemeClr val="accent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Slide Number Placeholder 12"/>
          <p:cNvSpPr>
            <a:spLocks noGrp="1"/>
          </p:cNvSpPr>
          <p:nvPr>
            <p:ph type="sldNum" sz="quarter" idx="11"/>
          </p:nvPr>
        </p:nvSpPr>
        <p:spPr/>
        <p:txBody>
          <a:bodyPr/>
          <a:lstStyle>
            <a:lvl1pPr>
              <a:defRPr>
                <a:solidFill>
                  <a:schemeClr val="accent6"/>
                </a:solidFill>
              </a:defRPr>
            </a:lvl1pPr>
          </a:lstStyle>
          <a:p>
            <a:fld id="{CC041753-90EA-4E44-9BB8-633978F3CCC4}" type="slidenum">
              <a:rPr lang="en-US" smtClean="0"/>
              <a:pPr/>
              <a:t>‹#›</a:t>
            </a:fld>
            <a:endParaRPr lang="en-US" dirty="0"/>
          </a:p>
        </p:txBody>
      </p:sp>
      <p:sp>
        <p:nvSpPr>
          <p:cNvPr id="14" name="Picture Placeholder 13">
            <a:extLst>
              <a:ext uri="{FF2B5EF4-FFF2-40B4-BE49-F238E27FC236}">
                <a16:creationId xmlns:a16="http://schemas.microsoft.com/office/drawing/2014/main" id="{02A8DC84-CDF7-4F6C-93F0-DFFA528BD9FA}"/>
              </a:ext>
            </a:extLst>
          </p:cNvPr>
          <p:cNvSpPr>
            <a:spLocks noGrp="1"/>
          </p:cNvSpPr>
          <p:nvPr>
            <p:ph type="pic" sz="quarter" idx="14"/>
          </p:nvPr>
        </p:nvSpPr>
        <p:spPr>
          <a:xfrm>
            <a:off x="565532" y="4507314"/>
            <a:ext cx="1219200" cy="1621367"/>
          </a:xfrm>
          <a:solidFill>
            <a:schemeClr val="bg1">
              <a:lumMod val="85000"/>
            </a:schemeClr>
          </a:solidFill>
        </p:spPr>
        <p:txBody>
          <a:bodyPr anchor="ctr"/>
          <a:lstStyle>
            <a:lvl1pPr algn="ctr">
              <a:defRPr sz="1333"/>
            </a:lvl1pPr>
          </a:lstStyle>
          <a:p>
            <a:endParaRPr lang="en-US" dirty="0"/>
          </a:p>
        </p:txBody>
      </p:sp>
      <p:sp>
        <p:nvSpPr>
          <p:cNvPr id="16" name="Text Placeholder 15">
            <a:extLst>
              <a:ext uri="{FF2B5EF4-FFF2-40B4-BE49-F238E27FC236}">
                <a16:creationId xmlns:a16="http://schemas.microsoft.com/office/drawing/2014/main" id="{3C8201FE-1B0C-4F78-BE6A-572B22BB5AD9}"/>
              </a:ext>
            </a:extLst>
          </p:cNvPr>
          <p:cNvSpPr>
            <a:spLocks noGrp="1"/>
          </p:cNvSpPr>
          <p:nvPr>
            <p:ph type="body" sz="quarter" idx="15"/>
          </p:nvPr>
        </p:nvSpPr>
        <p:spPr>
          <a:xfrm>
            <a:off x="2144427" y="6144250"/>
            <a:ext cx="7924800" cy="533437"/>
          </a:xfrm>
        </p:spPr>
        <p:txBody>
          <a:bodyPr/>
          <a:lstStyle>
            <a:lvl1pPr algn="ctr">
              <a:defRPr sz="1600" b="0">
                <a:latin typeface="Arial Narrow" panose="020B0606020202030204" pitchFamily="34" charset="0"/>
              </a:defRPr>
            </a:lvl1pPr>
            <a:lvl2pPr marL="0" indent="0">
              <a:buNone/>
              <a:defRPr/>
            </a:lvl2pPr>
          </a:lstStyle>
          <a:p>
            <a:pPr lvl="0"/>
            <a:r>
              <a:rPr lang="en-US" dirty="0"/>
              <a:t>Click to edit Master text styles</a:t>
            </a:r>
          </a:p>
        </p:txBody>
      </p:sp>
      <p:sp>
        <p:nvSpPr>
          <p:cNvPr id="18" name="Text Placeholder 17">
            <a:extLst>
              <a:ext uri="{FF2B5EF4-FFF2-40B4-BE49-F238E27FC236}">
                <a16:creationId xmlns:a16="http://schemas.microsoft.com/office/drawing/2014/main" id="{B2108EF7-9940-4E5A-997C-FE2C8A2D8696}"/>
              </a:ext>
            </a:extLst>
          </p:cNvPr>
          <p:cNvSpPr>
            <a:spLocks noGrp="1"/>
          </p:cNvSpPr>
          <p:nvPr>
            <p:ph type="body" sz="quarter" idx="16"/>
          </p:nvPr>
        </p:nvSpPr>
        <p:spPr>
          <a:xfrm>
            <a:off x="1998133" y="4743451"/>
            <a:ext cx="5725403" cy="1178983"/>
          </a:xfrm>
        </p:spPr>
        <p:txBody>
          <a:bodyPr/>
          <a:lstStyle>
            <a:lvl1pPr>
              <a:lnSpc>
                <a:spcPct val="100000"/>
              </a:lnSpc>
              <a:spcBef>
                <a:spcPts val="0"/>
              </a:spcBef>
              <a:spcAft>
                <a:spcPts val="0"/>
              </a:spcAft>
              <a:defRPr sz="1867">
                <a:latin typeface="Arial Narrow" panose="020B0606020202030204" pitchFamily="34" charset="0"/>
              </a:defRPr>
            </a:lvl1pPr>
            <a:lvl2pPr marL="0" indent="0">
              <a:lnSpc>
                <a:spcPct val="100000"/>
              </a:lnSpc>
              <a:spcBef>
                <a:spcPts val="0"/>
              </a:spcBef>
              <a:spcAft>
                <a:spcPts val="0"/>
              </a:spcAft>
              <a:buNone/>
              <a:defRPr sz="1600" i="1">
                <a:latin typeface="Arial Narrow" panose="020B0606020202030204" pitchFamily="34" charset="0"/>
              </a:defRPr>
            </a:lvl2pPr>
            <a:lvl3pPr marL="0" indent="0">
              <a:lnSpc>
                <a:spcPct val="100000"/>
              </a:lnSpc>
              <a:spcBef>
                <a:spcPts val="0"/>
              </a:spcBef>
              <a:spcAft>
                <a:spcPts val="0"/>
              </a:spcAft>
              <a:buNone/>
              <a:defRPr sz="1600" i="1">
                <a:latin typeface="Arial Narrow" panose="020B0606020202030204" pitchFamily="34" charset="0"/>
              </a:defRPr>
            </a:lvl3pPr>
            <a:lvl4pPr marL="0" indent="0">
              <a:lnSpc>
                <a:spcPct val="100000"/>
              </a:lnSpc>
              <a:spcBef>
                <a:spcPts val="0"/>
              </a:spcBef>
              <a:spcAft>
                <a:spcPts val="0"/>
              </a:spcAft>
              <a:buNone/>
              <a:defRPr sz="1600" i="1">
                <a:latin typeface="Arial Narrow" panose="020B0606020202030204" pitchFamily="34" charset="0"/>
              </a:defRPr>
            </a:lvl4pPr>
            <a:lvl5pPr marL="0" indent="0">
              <a:lnSpc>
                <a:spcPct val="100000"/>
              </a:lnSpc>
              <a:spcBef>
                <a:spcPts val="0"/>
              </a:spcBef>
              <a:spcAft>
                <a:spcPts val="0"/>
              </a:spcAft>
              <a:buNone/>
              <a:defRPr sz="1600">
                <a:latin typeface="Arial Narrow" panose="020B06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able Placeholder 19">
            <a:extLst>
              <a:ext uri="{FF2B5EF4-FFF2-40B4-BE49-F238E27FC236}">
                <a16:creationId xmlns:a16="http://schemas.microsoft.com/office/drawing/2014/main" id="{F31A35A3-87AE-4C26-8D14-EA8E6241D455}"/>
              </a:ext>
            </a:extLst>
          </p:cNvPr>
          <p:cNvSpPr>
            <a:spLocks noGrp="1"/>
          </p:cNvSpPr>
          <p:nvPr>
            <p:ph type="tbl" sz="quarter" idx="17"/>
          </p:nvPr>
        </p:nvSpPr>
        <p:spPr>
          <a:xfrm>
            <a:off x="548641" y="2361193"/>
            <a:ext cx="7174895" cy="1621367"/>
          </a:xfrm>
        </p:spPr>
        <p:txBody>
          <a:bodyPr/>
          <a:lstStyle/>
          <a:p>
            <a:endParaRPr lang="en-US"/>
          </a:p>
        </p:txBody>
      </p:sp>
    </p:spTree>
    <p:extLst>
      <p:ext uri="{BB962C8B-B14F-4D97-AF65-F5344CB8AC3E}">
        <p14:creationId xmlns:p14="http://schemas.microsoft.com/office/powerpoint/2010/main" val="6711193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Section Header">
    <p:bg bwMode="gray">
      <p:bgPr>
        <a:solidFill>
          <a:schemeClr val="bg1">
            <a:alpha val="99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5B8E903D-229F-4B89-9E80-56C9CB32FEF8}"/>
              </a:ext>
            </a:extLst>
          </p:cNvPr>
          <p:cNvSpPr/>
          <p:nvPr userDrawn="1"/>
        </p:nvSpPr>
        <p:spPr>
          <a:xfrm>
            <a:off x="11717259" y="6378616"/>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sp>
        <p:nvSpPr>
          <p:cNvPr id="2" name="Title 1"/>
          <p:cNvSpPr>
            <a:spLocks noGrp="1"/>
          </p:cNvSpPr>
          <p:nvPr>
            <p:ph type="title" hasCustomPrompt="1"/>
          </p:nvPr>
        </p:nvSpPr>
        <p:spPr bwMode="gray">
          <a:xfrm>
            <a:off x="548641" y="330201"/>
            <a:ext cx="11097260" cy="3836679"/>
          </a:xfrm>
        </p:spPr>
        <p:txBody>
          <a:bodyPr anchor="b"/>
          <a:lstStyle>
            <a:lvl1pPr algn="l">
              <a:lnSpc>
                <a:spcPct val="90000"/>
              </a:lnSpc>
              <a:defRPr sz="5867" b="0" cap="none">
                <a:solidFill>
                  <a:schemeClr val="bg1">
                    <a:lumMod val="65000"/>
                  </a:schemeClr>
                </a:solidFill>
                <a:latin typeface="Arial Narrow" panose="020B0606020202030204" pitchFamily="34" charset="0"/>
              </a:defRPr>
            </a:lvl1pPr>
          </a:lstStyle>
          <a:p>
            <a:r>
              <a:rPr lang="en-US" dirty="0"/>
              <a:t>Click to Edit Master Title Style</a:t>
            </a:r>
          </a:p>
        </p:txBody>
      </p:sp>
      <p:sp>
        <p:nvSpPr>
          <p:cNvPr id="11" name="Slide Number Placeholder 10"/>
          <p:cNvSpPr>
            <a:spLocks noGrp="1"/>
          </p:cNvSpPr>
          <p:nvPr>
            <p:ph type="sldNum" sz="quarter" idx="10"/>
          </p:nvPr>
        </p:nvSpPr>
        <p:spPr bwMode="gray">
          <a:xfrm>
            <a:off x="11716512" y="6437376"/>
            <a:ext cx="243840" cy="121920"/>
          </a:xfrm>
        </p:spPr>
        <p:txBody>
          <a:bodyPr/>
          <a:lstStyle>
            <a:lvl1pPr>
              <a:defRPr>
                <a:solidFill>
                  <a:schemeClr val="accent6"/>
                </a:solidFill>
              </a:defRPr>
            </a:lvl1pPr>
          </a:lstStyle>
          <a:p>
            <a:fld id="{CC041753-90EA-4E44-9BB8-633978F3CCC4}" type="slidenum">
              <a:rPr lang="en-US" smtClean="0"/>
              <a:pPr/>
              <a:t>‹#›</a:t>
            </a:fld>
            <a:endParaRPr lang="en-US" dirty="0"/>
          </a:p>
        </p:txBody>
      </p:sp>
      <p:sp>
        <p:nvSpPr>
          <p:cNvPr id="15" name="Text Placeholder 14"/>
          <p:cNvSpPr>
            <a:spLocks noGrp="1"/>
          </p:cNvSpPr>
          <p:nvPr>
            <p:ph type="body" sz="quarter" idx="12"/>
          </p:nvPr>
        </p:nvSpPr>
        <p:spPr bwMode="gray">
          <a:xfrm>
            <a:off x="543983" y="4247532"/>
            <a:ext cx="11101916" cy="1121133"/>
          </a:xfrm>
        </p:spPr>
        <p:txBody>
          <a:bodyPr>
            <a:noAutofit/>
          </a:bodyPr>
          <a:lstStyle>
            <a:lvl1pPr>
              <a:lnSpc>
                <a:spcPct val="100000"/>
              </a:lnSpc>
              <a:spcBef>
                <a:spcPts val="1600"/>
              </a:spcBef>
              <a:spcAft>
                <a:spcPts val="600"/>
              </a:spcAft>
              <a:defRPr sz="2667" b="1">
                <a:solidFill>
                  <a:schemeClr val="accent6">
                    <a:lumMod val="75000"/>
                  </a:schemeClr>
                </a:solidFill>
                <a:latin typeface="Arial" panose="020B0604020202020204" pitchFamily="34" charset="0"/>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dirty="0"/>
              <a:t>Click to edit Master text style</a:t>
            </a:r>
          </a:p>
        </p:txBody>
      </p:sp>
      <p:grpSp>
        <p:nvGrpSpPr>
          <p:cNvPr id="73" name="Graphic 45">
            <a:extLst>
              <a:ext uri="{FF2B5EF4-FFF2-40B4-BE49-F238E27FC236}">
                <a16:creationId xmlns:a16="http://schemas.microsoft.com/office/drawing/2014/main" id="{F5133E2C-5E5A-4AB3-A14A-4E3E7CC0AFAD}"/>
              </a:ext>
            </a:extLst>
          </p:cNvPr>
          <p:cNvGrpSpPr/>
          <p:nvPr userDrawn="1"/>
        </p:nvGrpSpPr>
        <p:grpSpPr>
          <a:xfrm>
            <a:off x="6234351" y="1"/>
            <a:ext cx="6113437" cy="3629852"/>
            <a:chOff x="4967589" y="66879"/>
            <a:chExt cx="4293251" cy="2549117"/>
          </a:xfrm>
        </p:grpSpPr>
        <p:sp>
          <p:nvSpPr>
            <p:cNvPr id="74" name="Freeform: Shape 73">
              <a:extLst>
                <a:ext uri="{FF2B5EF4-FFF2-40B4-BE49-F238E27FC236}">
                  <a16:creationId xmlns:a16="http://schemas.microsoft.com/office/drawing/2014/main" id="{9D0BA6F6-CED5-47D3-830B-85EFD08F86B9}"/>
                </a:ext>
              </a:extLst>
            </p:cNvPr>
            <p:cNvSpPr/>
            <p:nvPr/>
          </p:nvSpPr>
          <p:spPr>
            <a:xfrm>
              <a:off x="5413311" y="1086525"/>
              <a:ext cx="3495719" cy="943620"/>
            </a:xfrm>
            <a:custGeom>
              <a:avLst/>
              <a:gdLst>
                <a:gd name="connsiteX0" fmla="*/ 0 w 3495719"/>
                <a:gd name="connsiteY0" fmla="*/ 466593 h 943620"/>
                <a:gd name="connsiteX1" fmla="*/ 618646 w 3495719"/>
                <a:gd name="connsiteY1" fmla="*/ 943620 h 943620"/>
                <a:gd name="connsiteX2" fmla="*/ 3234845 w 3495719"/>
                <a:gd name="connsiteY2" fmla="*/ 0 h 943620"/>
                <a:gd name="connsiteX3" fmla="*/ 3495720 w 3495719"/>
                <a:gd name="connsiteY3" fmla="*/ 694672 h 943620"/>
              </a:gdLst>
              <a:ahLst/>
              <a:cxnLst>
                <a:cxn ang="0">
                  <a:pos x="connsiteX0" y="connsiteY0"/>
                </a:cxn>
                <a:cxn ang="0">
                  <a:pos x="connsiteX1" y="connsiteY1"/>
                </a:cxn>
                <a:cxn ang="0">
                  <a:pos x="connsiteX2" y="connsiteY2"/>
                </a:cxn>
                <a:cxn ang="0">
                  <a:pos x="connsiteX3" y="connsiteY3"/>
                </a:cxn>
              </a:cxnLst>
              <a:rect l="l" t="t" r="r" b="b"/>
              <a:pathLst>
                <a:path w="3495719" h="943620">
                  <a:moveTo>
                    <a:pt x="0" y="466593"/>
                  </a:moveTo>
                  <a:lnTo>
                    <a:pt x="618646" y="943620"/>
                  </a:lnTo>
                  <a:lnTo>
                    <a:pt x="3234845" y="0"/>
                  </a:lnTo>
                  <a:lnTo>
                    <a:pt x="3495720" y="694672"/>
                  </a:lnTo>
                </a:path>
              </a:pathLst>
            </a:custGeom>
            <a:noFill/>
            <a:ln w="45510" cap="flat">
              <a:solidFill>
                <a:srgbClr val="939598"/>
              </a:solidFill>
              <a:prstDash val="solid"/>
              <a:miter/>
            </a:ln>
          </p:spPr>
          <p:txBody>
            <a:bodyPr rtlCol="0" anchor="ctr"/>
            <a:lstStyle/>
            <a:p>
              <a:endParaRPr lang="en-US" sz="2489"/>
            </a:p>
          </p:txBody>
        </p:sp>
        <p:sp>
          <p:nvSpPr>
            <p:cNvPr id="75" name="Freeform: Shape 74">
              <a:extLst>
                <a:ext uri="{FF2B5EF4-FFF2-40B4-BE49-F238E27FC236}">
                  <a16:creationId xmlns:a16="http://schemas.microsoft.com/office/drawing/2014/main" id="{E7206410-C258-4CBE-A9EE-9E72321E2A3E}"/>
                </a:ext>
              </a:extLst>
            </p:cNvPr>
            <p:cNvSpPr/>
            <p:nvPr/>
          </p:nvSpPr>
          <p:spPr>
            <a:xfrm>
              <a:off x="7176824" y="713847"/>
              <a:ext cx="439760" cy="1055423"/>
            </a:xfrm>
            <a:custGeom>
              <a:avLst/>
              <a:gdLst>
                <a:gd name="connsiteX0" fmla="*/ 0 w 439760"/>
                <a:gd name="connsiteY0" fmla="*/ 0 h 1055423"/>
                <a:gd name="connsiteX1" fmla="*/ 439760 w 439760"/>
                <a:gd name="connsiteY1" fmla="*/ 0 h 1055423"/>
                <a:gd name="connsiteX2" fmla="*/ 439760 w 439760"/>
                <a:gd name="connsiteY2" fmla="*/ 1055424 h 1055423"/>
                <a:gd name="connsiteX3" fmla="*/ 0 w 439760"/>
                <a:gd name="connsiteY3" fmla="*/ 1055424 h 1055423"/>
              </a:gdLst>
              <a:ahLst/>
              <a:cxnLst>
                <a:cxn ang="0">
                  <a:pos x="connsiteX0" y="connsiteY0"/>
                </a:cxn>
                <a:cxn ang="0">
                  <a:pos x="connsiteX1" y="connsiteY1"/>
                </a:cxn>
                <a:cxn ang="0">
                  <a:pos x="connsiteX2" y="connsiteY2"/>
                </a:cxn>
                <a:cxn ang="0">
                  <a:pos x="connsiteX3" y="connsiteY3"/>
                </a:cxn>
              </a:cxnLst>
              <a:rect l="l" t="t" r="r" b="b"/>
              <a:pathLst>
                <a:path w="439760" h="1055423">
                  <a:moveTo>
                    <a:pt x="0" y="0"/>
                  </a:moveTo>
                  <a:lnTo>
                    <a:pt x="439760" y="0"/>
                  </a:lnTo>
                  <a:lnTo>
                    <a:pt x="439760" y="1055424"/>
                  </a:lnTo>
                  <a:lnTo>
                    <a:pt x="0" y="1055424"/>
                  </a:lnTo>
                  <a:close/>
                </a:path>
              </a:pathLst>
            </a:custGeom>
            <a:solidFill>
              <a:srgbClr val="FFFFFF"/>
            </a:solidFill>
            <a:ln w="14883" cap="flat">
              <a:noFill/>
              <a:prstDash val="solid"/>
              <a:miter/>
            </a:ln>
          </p:spPr>
          <p:txBody>
            <a:bodyPr rtlCol="0" anchor="ctr"/>
            <a:lstStyle/>
            <a:p>
              <a:endParaRPr lang="en-US" sz="2489"/>
            </a:p>
          </p:txBody>
        </p:sp>
        <p:sp>
          <p:nvSpPr>
            <p:cNvPr id="76" name="Freeform: Shape 75">
              <a:extLst>
                <a:ext uri="{FF2B5EF4-FFF2-40B4-BE49-F238E27FC236}">
                  <a16:creationId xmlns:a16="http://schemas.microsoft.com/office/drawing/2014/main" id="{D7364355-15A5-4C62-8F84-B7BB124C3E7C}"/>
                </a:ext>
              </a:extLst>
            </p:cNvPr>
            <p:cNvSpPr/>
            <p:nvPr/>
          </p:nvSpPr>
          <p:spPr>
            <a:xfrm>
              <a:off x="8648157" y="526018"/>
              <a:ext cx="260874" cy="560507"/>
            </a:xfrm>
            <a:custGeom>
              <a:avLst/>
              <a:gdLst>
                <a:gd name="connsiteX0" fmla="*/ 260875 w 260874"/>
                <a:gd name="connsiteY0" fmla="*/ 0 h 560507"/>
                <a:gd name="connsiteX1" fmla="*/ 0 w 260874"/>
                <a:gd name="connsiteY1" fmla="*/ 560508 h 560507"/>
              </a:gdLst>
              <a:ahLst/>
              <a:cxnLst>
                <a:cxn ang="0">
                  <a:pos x="connsiteX0" y="connsiteY0"/>
                </a:cxn>
                <a:cxn ang="0">
                  <a:pos x="connsiteX1" y="connsiteY1"/>
                </a:cxn>
              </a:cxnLst>
              <a:rect l="l" t="t" r="r" b="b"/>
              <a:pathLst>
                <a:path w="260874" h="560507">
                  <a:moveTo>
                    <a:pt x="260875" y="0"/>
                  </a:moveTo>
                  <a:lnTo>
                    <a:pt x="0" y="560508"/>
                  </a:lnTo>
                </a:path>
              </a:pathLst>
            </a:custGeom>
            <a:ln w="45510" cap="flat">
              <a:solidFill>
                <a:srgbClr val="939598"/>
              </a:solidFill>
              <a:prstDash val="solid"/>
              <a:miter/>
            </a:ln>
          </p:spPr>
          <p:txBody>
            <a:bodyPr rtlCol="0" anchor="ctr"/>
            <a:lstStyle/>
            <a:p>
              <a:endParaRPr lang="en-US" sz="2489"/>
            </a:p>
          </p:txBody>
        </p:sp>
        <p:grpSp>
          <p:nvGrpSpPr>
            <p:cNvPr id="77" name="Graphic 45">
              <a:extLst>
                <a:ext uri="{FF2B5EF4-FFF2-40B4-BE49-F238E27FC236}">
                  <a16:creationId xmlns:a16="http://schemas.microsoft.com/office/drawing/2014/main" id="{C2C8A52F-02E3-437A-B512-CFA4034B9878}"/>
                </a:ext>
              </a:extLst>
            </p:cNvPr>
            <p:cNvGrpSpPr/>
            <p:nvPr/>
          </p:nvGrpSpPr>
          <p:grpSpPr>
            <a:xfrm>
              <a:off x="6559669" y="236820"/>
              <a:ext cx="1647236" cy="2142152"/>
              <a:chOff x="6559669" y="236820"/>
              <a:chExt cx="1647236" cy="2142152"/>
            </a:xfrm>
            <a:solidFill>
              <a:schemeClr val="accent1"/>
            </a:solidFill>
          </p:grpSpPr>
          <p:sp>
            <p:nvSpPr>
              <p:cNvPr id="93" name="Freeform: Shape 92">
                <a:extLst>
                  <a:ext uri="{FF2B5EF4-FFF2-40B4-BE49-F238E27FC236}">
                    <a16:creationId xmlns:a16="http://schemas.microsoft.com/office/drawing/2014/main" id="{1A9C5EB3-DDB3-4646-8081-273A3FE11903}"/>
                  </a:ext>
                </a:extLst>
              </p:cNvPr>
              <p:cNvSpPr/>
              <p:nvPr/>
            </p:nvSpPr>
            <p:spPr>
              <a:xfrm>
                <a:off x="7768637" y="1123793"/>
                <a:ext cx="438269" cy="757281"/>
              </a:xfrm>
              <a:custGeom>
                <a:avLst/>
                <a:gdLst>
                  <a:gd name="connsiteX0" fmla="*/ 438270 w 438269"/>
                  <a:gd name="connsiteY0" fmla="*/ 0 h 757281"/>
                  <a:gd name="connsiteX1" fmla="*/ 438270 w 438269"/>
                  <a:gd name="connsiteY1" fmla="*/ 536656 h 757281"/>
                  <a:gd name="connsiteX2" fmla="*/ 219135 w 438269"/>
                  <a:gd name="connsiteY2" fmla="*/ 757282 h 757281"/>
                  <a:gd name="connsiteX3" fmla="*/ 0 w 438269"/>
                  <a:gd name="connsiteY3" fmla="*/ 536656 h 757281"/>
                  <a:gd name="connsiteX4" fmla="*/ 0 w 438269"/>
                  <a:gd name="connsiteY4" fmla="*/ 0 h 757281"/>
                  <a:gd name="connsiteX5" fmla="*/ 438270 w 438269"/>
                  <a:gd name="connsiteY5" fmla="*/ 0 h 75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757281">
                    <a:moveTo>
                      <a:pt x="438270" y="0"/>
                    </a:moveTo>
                    <a:lnTo>
                      <a:pt x="438270" y="536656"/>
                    </a:lnTo>
                    <a:cubicBezTo>
                      <a:pt x="438270" y="657404"/>
                      <a:pt x="339882" y="757282"/>
                      <a:pt x="219135" y="757282"/>
                    </a:cubicBezTo>
                    <a:cubicBezTo>
                      <a:pt x="98387" y="757282"/>
                      <a:pt x="0" y="658895"/>
                      <a:pt x="0" y="536656"/>
                    </a:cubicBezTo>
                    <a:lnTo>
                      <a:pt x="0" y="0"/>
                    </a:lnTo>
                    <a:lnTo>
                      <a:pt x="438270" y="0"/>
                    </a:lnTo>
                    <a:close/>
                  </a:path>
                </a:pathLst>
              </a:custGeom>
              <a:solidFill>
                <a:srgbClr val="EE3124"/>
              </a:solidFill>
              <a:ln w="14883" cap="flat">
                <a:noFill/>
                <a:prstDash val="solid"/>
                <a:miter/>
              </a:ln>
            </p:spPr>
            <p:txBody>
              <a:bodyPr rtlCol="0" anchor="ctr"/>
              <a:lstStyle/>
              <a:p>
                <a:endParaRPr lang="en-US" sz="2489"/>
              </a:p>
            </p:txBody>
          </p:sp>
          <p:sp>
            <p:nvSpPr>
              <p:cNvPr id="94" name="Freeform: Shape 93">
                <a:extLst>
                  <a:ext uri="{FF2B5EF4-FFF2-40B4-BE49-F238E27FC236}">
                    <a16:creationId xmlns:a16="http://schemas.microsoft.com/office/drawing/2014/main" id="{ED64A9A1-711E-4A78-9EFF-BA2AEBD04CFB}"/>
                  </a:ext>
                </a:extLst>
              </p:cNvPr>
              <p:cNvSpPr/>
              <p:nvPr/>
            </p:nvSpPr>
            <p:spPr>
              <a:xfrm>
                <a:off x="7768637" y="236820"/>
                <a:ext cx="438269" cy="1641273"/>
              </a:xfrm>
              <a:custGeom>
                <a:avLst/>
                <a:gdLst>
                  <a:gd name="connsiteX0" fmla="*/ 438270 w 438269"/>
                  <a:gd name="connsiteY0" fmla="*/ 0 h 1641273"/>
                  <a:gd name="connsiteX1" fmla="*/ 438270 w 438269"/>
                  <a:gd name="connsiteY1" fmla="*/ 1422139 h 1641273"/>
                  <a:gd name="connsiteX2" fmla="*/ 219135 w 438269"/>
                  <a:gd name="connsiteY2" fmla="*/ 1641274 h 1641273"/>
                  <a:gd name="connsiteX3" fmla="*/ 0 w 438269"/>
                  <a:gd name="connsiteY3" fmla="*/ 1422139 h 1641273"/>
                  <a:gd name="connsiteX4" fmla="*/ 0 w 438269"/>
                  <a:gd name="connsiteY4" fmla="*/ 0 h 1641273"/>
                  <a:gd name="connsiteX5" fmla="*/ 438270 w 438269"/>
                  <a:gd name="connsiteY5" fmla="*/ 0 h 1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641273">
                    <a:moveTo>
                      <a:pt x="438270" y="0"/>
                    </a:moveTo>
                    <a:lnTo>
                      <a:pt x="438270" y="1422139"/>
                    </a:lnTo>
                    <a:cubicBezTo>
                      <a:pt x="438270" y="1542887"/>
                      <a:pt x="339882" y="1641274"/>
                      <a:pt x="219135" y="1641274"/>
                    </a:cubicBezTo>
                    <a:cubicBezTo>
                      <a:pt x="98387" y="1641274"/>
                      <a:pt x="0" y="1542887"/>
                      <a:pt x="0" y="1422139"/>
                    </a:cubicBezTo>
                    <a:lnTo>
                      <a:pt x="0" y="0"/>
                    </a:lnTo>
                    <a:lnTo>
                      <a:pt x="438270" y="0"/>
                    </a:lnTo>
                    <a:close/>
                  </a:path>
                </a:pathLst>
              </a:custGeom>
              <a:noFill/>
              <a:ln w="42234" cap="flat">
                <a:solidFill>
                  <a:schemeClr val="accent6">
                    <a:lumMod val="60000"/>
                    <a:lumOff val="40000"/>
                  </a:schemeClr>
                </a:solidFill>
                <a:prstDash val="solid"/>
                <a:miter/>
              </a:ln>
            </p:spPr>
            <p:txBody>
              <a:bodyPr rtlCol="0" anchor="ctr"/>
              <a:lstStyle/>
              <a:p>
                <a:endParaRPr lang="en-US" sz="2489"/>
              </a:p>
            </p:txBody>
          </p:sp>
          <p:sp>
            <p:nvSpPr>
              <p:cNvPr id="95" name="Freeform: Shape 94">
                <a:extLst>
                  <a:ext uri="{FF2B5EF4-FFF2-40B4-BE49-F238E27FC236}">
                    <a16:creationId xmlns:a16="http://schemas.microsoft.com/office/drawing/2014/main" id="{BA262DF5-14AD-4520-A982-65505202BBC3}"/>
                  </a:ext>
                </a:extLst>
              </p:cNvPr>
              <p:cNvSpPr/>
              <p:nvPr/>
            </p:nvSpPr>
            <p:spPr>
              <a:xfrm>
                <a:off x="7178315" y="1781197"/>
                <a:ext cx="438269" cy="597775"/>
              </a:xfrm>
              <a:custGeom>
                <a:avLst/>
                <a:gdLst>
                  <a:gd name="connsiteX0" fmla="*/ 438269 w 438269"/>
                  <a:gd name="connsiteY0" fmla="*/ 0 h 597775"/>
                  <a:gd name="connsiteX1" fmla="*/ 438269 w 438269"/>
                  <a:gd name="connsiteY1" fmla="*/ 377150 h 597775"/>
                  <a:gd name="connsiteX2" fmla="*/ 219135 w 438269"/>
                  <a:gd name="connsiteY2" fmla="*/ 597776 h 597775"/>
                  <a:gd name="connsiteX3" fmla="*/ 0 w 438269"/>
                  <a:gd name="connsiteY3" fmla="*/ 377150 h 597775"/>
                  <a:gd name="connsiteX4" fmla="*/ 0 w 438269"/>
                  <a:gd name="connsiteY4" fmla="*/ 0 h 597775"/>
                  <a:gd name="connsiteX5" fmla="*/ 438269 w 438269"/>
                  <a:gd name="connsiteY5" fmla="*/ 0 h 59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597775">
                    <a:moveTo>
                      <a:pt x="438269" y="0"/>
                    </a:moveTo>
                    <a:lnTo>
                      <a:pt x="438269" y="377150"/>
                    </a:lnTo>
                    <a:cubicBezTo>
                      <a:pt x="438269" y="497898"/>
                      <a:pt x="339882" y="597776"/>
                      <a:pt x="219135" y="597776"/>
                    </a:cubicBezTo>
                    <a:cubicBezTo>
                      <a:pt x="98387" y="597776"/>
                      <a:pt x="0" y="499388"/>
                      <a:pt x="0" y="377150"/>
                    </a:cubicBezTo>
                    <a:lnTo>
                      <a:pt x="0" y="0"/>
                    </a:lnTo>
                    <a:lnTo>
                      <a:pt x="438269" y="0"/>
                    </a:lnTo>
                    <a:close/>
                  </a:path>
                </a:pathLst>
              </a:custGeom>
              <a:solidFill>
                <a:srgbClr val="F58765"/>
              </a:solidFill>
              <a:ln w="14883" cap="flat">
                <a:noFill/>
                <a:prstDash val="solid"/>
                <a:miter/>
              </a:ln>
            </p:spPr>
            <p:txBody>
              <a:bodyPr rtlCol="0" anchor="ctr"/>
              <a:lstStyle/>
              <a:p>
                <a:endParaRPr lang="en-US" sz="2489"/>
              </a:p>
            </p:txBody>
          </p:sp>
          <p:sp>
            <p:nvSpPr>
              <p:cNvPr id="96" name="Freeform: Shape 95">
                <a:extLst>
                  <a:ext uri="{FF2B5EF4-FFF2-40B4-BE49-F238E27FC236}">
                    <a16:creationId xmlns:a16="http://schemas.microsoft.com/office/drawing/2014/main" id="{431D80C5-FAA6-41C2-AFC5-C8AC7B9838CD}"/>
                  </a:ext>
                </a:extLst>
              </p:cNvPr>
              <p:cNvSpPr/>
              <p:nvPr/>
            </p:nvSpPr>
            <p:spPr>
              <a:xfrm>
                <a:off x="7178315" y="734717"/>
                <a:ext cx="438269" cy="1641273"/>
              </a:xfrm>
              <a:custGeom>
                <a:avLst/>
                <a:gdLst>
                  <a:gd name="connsiteX0" fmla="*/ 438269 w 438269"/>
                  <a:gd name="connsiteY0" fmla="*/ 0 h 1641273"/>
                  <a:gd name="connsiteX1" fmla="*/ 438269 w 438269"/>
                  <a:gd name="connsiteY1" fmla="*/ 1422139 h 1641273"/>
                  <a:gd name="connsiteX2" fmla="*/ 219135 w 438269"/>
                  <a:gd name="connsiteY2" fmla="*/ 1641274 h 1641273"/>
                  <a:gd name="connsiteX3" fmla="*/ 0 w 438269"/>
                  <a:gd name="connsiteY3" fmla="*/ 1422139 h 1641273"/>
                  <a:gd name="connsiteX4" fmla="*/ 0 w 438269"/>
                  <a:gd name="connsiteY4" fmla="*/ 0 h 1641273"/>
                  <a:gd name="connsiteX5" fmla="*/ 438269 w 438269"/>
                  <a:gd name="connsiteY5" fmla="*/ 0 h 1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641273">
                    <a:moveTo>
                      <a:pt x="438269" y="0"/>
                    </a:moveTo>
                    <a:lnTo>
                      <a:pt x="438269" y="1422139"/>
                    </a:lnTo>
                    <a:cubicBezTo>
                      <a:pt x="438269" y="1542887"/>
                      <a:pt x="339882" y="1641274"/>
                      <a:pt x="219135" y="1641274"/>
                    </a:cubicBezTo>
                    <a:cubicBezTo>
                      <a:pt x="98387" y="1641274"/>
                      <a:pt x="0" y="1542887"/>
                      <a:pt x="0" y="1422139"/>
                    </a:cubicBezTo>
                    <a:lnTo>
                      <a:pt x="0" y="0"/>
                    </a:lnTo>
                    <a:lnTo>
                      <a:pt x="438269" y="0"/>
                    </a:lnTo>
                    <a:close/>
                  </a:path>
                </a:pathLst>
              </a:custGeom>
              <a:noFill/>
              <a:ln w="42234" cap="flat">
                <a:solidFill>
                  <a:schemeClr val="accent6">
                    <a:lumMod val="60000"/>
                    <a:lumOff val="40000"/>
                  </a:schemeClr>
                </a:solidFill>
                <a:prstDash val="solid"/>
                <a:miter/>
              </a:ln>
            </p:spPr>
            <p:txBody>
              <a:bodyPr rtlCol="0" anchor="ctr"/>
              <a:lstStyle/>
              <a:p>
                <a:endParaRPr lang="en-US" sz="2489"/>
              </a:p>
            </p:txBody>
          </p:sp>
          <p:sp>
            <p:nvSpPr>
              <p:cNvPr id="97" name="Freeform: Shape 96">
                <a:extLst>
                  <a:ext uri="{FF2B5EF4-FFF2-40B4-BE49-F238E27FC236}">
                    <a16:creationId xmlns:a16="http://schemas.microsoft.com/office/drawing/2014/main" id="{5CE18170-8FDE-4963-9EFE-D7649BF413B6}"/>
                  </a:ext>
                </a:extLst>
              </p:cNvPr>
              <p:cNvSpPr/>
              <p:nvPr/>
            </p:nvSpPr>
            <p:spPr>
              <a:xfrm>
                <a:off x="6559669" y="1025406"/>
                <a:ext cx="438269" cy="1053933"/>
              </a:xfrm>
              <a:custGeom>
                <a:avLst/>
                <a:gdLst>
                  <a:gd name="connsiteX0" fmla="*/ 438269 w 438269"/>
                  <a:gd name="connsiteY0" fmla="*/ 0 h 1053933"/>
                  <a:gd name="connsiteX1" fmla="*/ 438269 w 438269"/>
                  <a:gd name="connsiteY1" fmla="*/ 833308 h 1053933"/>
                  <a:gd name="connsiteX2" fmla="*/ 219135 w 438269"/>
                  <a:gd name="connsiteY2" fmla="*/ 1053933 h 1053933"/>
                  <a:gd name="connsiteX3" fmla="*/ 0 w 438269"/>
                  <a:gd name="connsiteY3" fmla="*/ 833308 h 1053933"/>
                  <a:gd name="connsiteX4" fmla="*/ 0 w 438269"/>
                  <a:gd name="connsiteY4" fmla="*/ 0 h 1053933"/>
                  <a:gd name="connsiteX5" fmla="*/ 438269 w 438269"/>
                  <a:gd name="connsiteY5" fmla="*/ 0 h 105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053933">
                    <a:moveTo>
                      <a:pt x="438269" y="0"/>
                    </a:moveTo>
                    <a:lnTo>
                      <a:pt x="438269" y="833308"/>
                    </a:lnTo>
                    <a:cubicBezTo>
                      <a:pt x="438269" y="954056"/>
                      <a:pt x="339882" y="1053933"/>
                      <a:pt x="219135" y="1053933"/>
                    </a:cubicBezTo>
                    <a:cubicBezTo>
                      <a:pt x="98387" y="1053933"/>
                      <a:pt x="0" y="955546"/>
                      <a:pt x="0" y="833308"/>
                    </a:cubicBezTo>
                    <a:lnTo>
                      <a:pt x="0" y="0"/>
                    </a:lnTo>
                    <a:lnTo>
                      <a:pt x="438269" y="0"/>
                    </a:lnTo>
                    <a:close/>
                  </a:path>
                </a:pathLst>
              </a:custGeom>
              <a:solidFill>
                <a:srgbClr val="F1613F"/>
              </a:solidFill>
              <a:ln w="14883" cap="flat">
                <a:noFill/>
                <a:prstDash val="solid"/>
                <a:miter/>
              </a:ln>
            </p:spPr>
            <p:txBody>
              <a:bodyPr rtlCol="0" anchor="ctr"/>
              <a:lstStyle/>
              <a:p>
                <a:endParaRPr lang="en-US" sz="2489"/>
              </a:p>
            </p:txBody>
          </p:sp>
          <p:sp>
            <p:nvSpPr>
              <p:cNvPr id="98" name="Freeform: Shape 97">
                <a:extLst>
                  <a:ext uri="{FF2B5EF4-FFF2-40B4-BE49-F238E27FC236}">
                    <a16:creationId xmlns:a16="http://schemas.microsoft.com/office/drawing/2014/main" id="{17F119FD-CF84-4752-B37D-4E74B36C75A6}"/>
                  </a:ext>
                </a:extLst>
              </p:cNvPr>
              <p:cNvSpPr/>
              <p:nvPr/>
            </p:nvSpPr>
            <p:spPr>
              <a:xfrm>
                <a:off x="6559669" y="436575"/>
                <a:ext cx="438269" cy="1641273"/>
              </a:xfrm>
              <a:custGeom>
                <a:avLst/>
                <a:gdLst>
                  <a:gd name="connsiteX0" fmla="*/ 438269 w 438269"/>
                  <a:gd name="connsiteY0" fmla="*/ 0 h 1641273"/>
                  <a:gd name="connsiteX1" fmla="*/ 438269 w 438269"/>
                  <a:gd name="connsiteY1" fmla="*/ 1422139 h 1641273"/>
                  <a:gd name="connsiteX2" fmla="*/ 219135 w 438269"/>
                  <a:gd name="connsiteY2" fmla="*/ 1641274 h 1641273"/>
                  <a:gd name="connsiteX3" fmla="*/ 0 w 438269"/>
                  <a:gd name="connsiteY3" fmla="*/ 1422139 h 1641273"/>
                  <a:gd name="connsiteX4" fmla="*/ 0 w 438269"/>
                  <a:gd name="connsiteY4" fmla="*/ 0 h 1641273"/>
                  <a:gd name="connsiteX5" fmla="*/ 438269 w 438269"/>
                  <a:gd name="connsiteY5" fmla="*/ 0 h 1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641273">
                    <a:moveTo>
                      <a:pt x="438269" y="0"/>
                    </a:moveTo>
                    <a:lnTo>
                      <a:pt x="438269" y="1422139"/>
                    </a:lnTo>
                    <a:cubicBezTo>
                      <a:pt x="438269" y="1542887"/>
                      <a:pt x="339882" y="1641274"/>
                      <a:pt x="219135" y="1641274"/>
                    </a:cubicBezTo>
                    <a:cubicBezTo>
                      <a:pt x="98387" y="1641274"/>
                      <a:pt x="0" y="1542887"/>
                      <a:pt x="0" y="1422139"/>
                    </a:cubicBezTo>
                    <a:lnTo>
                      <a:pt x="0" y="0"/>
                    </a:lnTo>
                    <a:lnTo>
                      <a:pt x="438269" y="0"/>
                    </a:lnTo>
                    <a:close/>
                  </a:path>
                </a:pathLst>
              </a:custGeom>
              <a:noFill/>
              <a:ln w="42234" cap="flat">
                <a:solidFill>
                  <a:schemeClr val="accent6">
                    <a:lumMod val="60000"/>
                    <a:lumOff val="40000"/>
                  </a:schemeClr>
                </a:solidFill>
                <a:prstDash val="solid"/>
                <a:miter/>
              </a:ln>
            </p:spPr>
            <p:txBody>
              <a:bodyPr rtlCol="0" anchor="ctr"/>
              <a:lstStyle/>
              <a:p>
                <a:endParaRPr lang="en-US" sz="2489"/>
              </a:p>
            </p:txBody>
          </p:sp>
        </p:grpSp>
        <p:grpSp>
          <p:nvGrpSpPr>
            <p:cNvPr id="78" name="Graphic 45">
              <a:extLst>
                <a:ext uri="{FF2B5EF4-FFF2-40B4-BE49-F238E27FC236}">
                  <a16:creationId xmlns:a16="http://schemas.microsoft.com/office/drawing/2014/main" id="{B4DEDFD3-79D5-492C-80BD-813F86D57CBC}"/>
                </a:ext>
              </a:extLst>
            </p:cNvPr>
            <p:cNvGrpSpPr/>
            <p:nvPr/>
          </p:nvGrpSpPr>
          <p:grpSpPr>
            <a:xfrm>
              <a:off x="5586234" y="602044"/>
              <a:ext cx="605229" cy="597775"/>
              <a:chOff x="5586234" y="602044"/>
              <a:chExt cx="605229" cy="597775"/>
            </a:xfrm>
            <a:solidFill>
              <a:srgbClr val="EE3124"/>
            </a:solidFill>
          </p:grpSpPr>
          <p:sp>
            <p:nvSpPr>
              <p:cNvPr id="85" name="Freeform: Shape 84">
                <a:extLst>
                  <a:ext uri="{FF2B5EF4-FFF2-40B4-BE49-F238E27FC236}">
                    <a16:creationId xmlns:a16="http://schemas.microsoft.com/office/drawing/2014/main" id="{04EF22A9-33F2-4BA5-BEDC-D17019EDC3CA}"/>
                  </a:ext>
                </a:extLst>
              </p:cNvPr>
              <p:cNvSpPr/>
              <p:nvPr/>
            </p:nvSpPr>
            <p:spPr>
              <a:xfrm>
                <a:off x="5714435" y="605025"/>
                <a:ext cx="172922" cy="299633"/>
              </a:xfrm>
              <a:custGeom>
                <a:avLst/>
                <a:gdLst>
                  <a:gd name="connsiteX0" fmla="*/ 172923 w 172922"/>
                  <a:gd name="connsiteY0" fmla="*/ 299633 h 299633"/>
                  <a:gd name="connsiteX1" fmla="*/ 0 w 172922"/>
                  <a:gd name="connsiteY1" fmla="*/ 46212 h 299633"/>
                  <a:gd name="connsiteX2" fmla="*/ 107331 w 172922"/>
                  <a:gd name="connsiteY2" fmla="*/ 0 h 299633"/>
                </a:gdLst>
                <a:ahLst/>
                <a:cxnLst>
                  <a:cxn ang="0">
                    <a:pos x="connsiteX0" y="connsiteY0"/>
                  </a:cxn>
                  <a:cxn ang="0">
                    <a:pos x="connsiteX1" y="connsiteY1"/>
                  </a:cxn>
                  <a:cxn ang="0">
                    <a:pos x="connsiteX2" y="connsiteY2"/>
                  </a:cxn>
                </a:cxnLst>
                <a:rect l="l" t="t" r="r" b="b"/>
                <a:pathLst>
                  <a:path w="172922" h="299633">
                    <a:moveTo>
                      <a:pt x="172923" y="299633"/>
                    </a:moveTo>
                    <a:lnTo>
                      <a:pt x="0" y="46212"/>
                    </a:lnTo>
                    <a:lnTo>
                      <a:pt x="107331" y="0"/>
                    </a:lnTo>
                    <a:close/>
                  </a:path>
                </a:pathLst>
              </a:custGeom>
              <a:solidFill>
                <a:srgbClr val="EE3124"/>
              </a:solidFill>
              <a:ln w="14883" cap="flat">
                <a:noFill/>
                <a:prstDash val="solid"/>
                <a:miter/>
              </a:ln>
            </p:spPr>
            <p:txBody>
              <a:bodyPr rtlCol="0" anchor="ctr"/>
              <a:lstStyle/>
              <a:p>
                <a:endParaRPr lang="en-US" sz="2489"/>
              </a:p>
            </p:txBody>
          </p:sp>
          <p:sp>
            <p:nvSpPr>
              <p:cNvPr id="86" name="Freeform: Shape 85">
                <a:extLst>
                  <a:ext uri="{FF2B5EF4-FFF2-40B4-BE49-F238E27FC236}">
                    <a16:creationId xmlns:a16="http://schemas.microsoft.com/office/drawing/2014/main" id="{AF3132AD-C0DE-4DDC-81C3-BC4591464394}"/>
                  </a:ext>
                </a:extLst>
              </p:cNvPr>
              <p:cNvSpPr/>
              <p:nvPr/>
            </p:nvSpPr>
            <p:spPr>
              <a:xfrm>
                <a:off x="5882886" y="894223"/>
                <a:ext cx="175903" cy="299633"/>
              </a:xfrm>
              <a:custGeom>
                <a:avLst/>
                <a:gdLst>
                  <a:gd name="connsiteX0" fmla="*/ 0 w 175903"/>
                  <a:gd name="connsiteY0" fmla="*/ 0 h 299633"/>
                  <a:gd name="connsiteX1" fmla="*/ 68573 w 175903"/>
                  <a:gd name="connsiteY1" fmla="*/ 299633 h 299633"/>
                  <a:gd name="connsiteX2" fmla="*/ 175904 w 175903"/>
                  <a:gd name="connsiteY2" fmla="*/ 253421 h 299633"/>
                </a:gdLst>
                <a:ahLst/>
                <a:cxnLst>
                  <a:cxn ang="0">
                    <a:pos x="connsiteX0" y="connsiteY0"/>
                  </a:cxn>
                  <a:cxn ang="0">
                    <a:pos x="connsiteX1" y="connsiteY1"/>
                  </a:cxn>
                  <a:cxn ang="0">
                    <a:pos x="connsiteX2" y="connsiteY2"/>
                  </a:cxn>
                </a:cxnLst>
                <a:rect l="l" t="t" r="r" b="b"/>
                <a:pathLst>
                  <a:path w="175903" h="299633">
                    <a:moveTo>
                      <a:pt x="0" y="0"/>
                    </a:moveTo>
                    <a:lnTo>
                      <a:pt x="68573" y="299633"/>
                    </a:lnTo>
                    <a:lnTo>
                      <a:pt x="175904" y="253421"/>
                    </a:lnTo>
                    <a:close/>
                  </a:path>
                </a:pathLst>
              </a:custGeom>
              <a:solidFill>
                <a:srgbClr val="EE3124"/>
              </a:solidFill>
              <a:ln w="14883" cap="flat">
                <a:noFill/>
                <a:prstDash val="solid"/>
                <a:miter/>
              </a:ln>
            </p:spPr>
            <p:txBody>
              <a:bodyPr rtlCol="0" anchor="ctr"/>
              <a:lstStyle/>
              <a:p>
                <a:endParaRPr lang="en-US" sz="2489"/>
              </a:p>
            </p:txBody>
          </p:sp>
          <p:sp>
            <p:nvSpPr>
              <p:cNvPr id="87" name="Freeform: Shape 86">
                <a:extLst>
                  <a:ext uri="{FF2B5EF4-FFF2-40B4-BE49-F238E27FC236}">
                    <a16:creationId xmlns:a16="http://schemas.microsoft.com/office/drawing/2014/main" id="{EA2E581C-450A-40FD-A650-5A29F94ABB9B}"/>
                  </a:ext>
                </a:extLst>
              </p:cNvPr>
              <p:cNvSpPr/>
              <p:nvPr/>
            </p:nvSpPr>
            <p:spPr>
              <a:xfrm>
                <a:off x="5891830" y="722792"/>
                <a:ext cx="299633" cy="175903"/>
              </a:xfrm>
              <a:custGeom>
                <a:avLst/>
                <a:gdLst>
                  <a:gd name="connsiteX0" fmla="*/ 0 w 299633"/>
                  <a:gd name="connsiteY0" fmla="*/ 175904 h 175903"/>
                  <a:gd name="connsiteX1" fmla="*/ 251930 w 299633"/>
                  <a:gd name="connsiteY1" fmla="*/ 0 h 175903"/>
                  <a:gd name="connsiteX2" fmla="*/ 299633 w 299633"/>
                  <a:gd name="connsiteY2" fmla="*/ 107331 h 175903"/>
                </a:gdLst>
                <a:ahLst/>
                <a:cxnLst>
                  <a:cxn ang="0">
                    <a:pos x="connsiteX0" y="connsiteY0"/>
                  </a:cxn>
                  <a:cxn ang="0">
                    <a:pos x="connsiteX1" y="connsiteY1"/>
                  </a:cxn>
                  <a:cxn ang="0">
                    <a:pos x="connsiteX2" y="connsiteY2"/>
                  </a:cxn>
                </a:cxnLst>
                <a:rect l="l" t="t" r="r" b="b"/>
                <a:pathLst>
                  <a:path w="299633" h="175903">
                    <a:moveTo>
                      <a:pt x="0" y="175904"/>
                    </a:moveTo>
                    <a:lnTo>
                      <a:pt x="251930" y="0"/>
                    </a:lnTo>
                    <a:lnTo>
                      <a:pt x="299633" y="107331"/>
                    </a:lnTo>
                    <a:close/>
                  </a:path>
                </a:pathLst>
              </a:custGeom>
              <a:solidFill>
                <a:srgbClr val="EE3124"/>
              </a:solidFill>
              <a:ln w="14883" cap="flat">
                <a:noFill/>
                <a:prstDash val="solid"/>
                <a:miter/>
              </a:ln>
            </p:spPr>
            <p:txBody>
              <a:bodyPr rtlCol="0" anchor="ctr"/>
              <a:lstStyle/>
              <a:p>
                <a:endParaRPr lang="en-US" sz="2489"/>
              </a:p>
            </p:txBody>
          </p:sp>
          <p:sp>
            <p:nvSpPr>
              <p:cNvPr id="88" name="Freeform: Shape 87">
                <a:extLst>
                  <a:ext uri="{FF2B5EF4-FFF2-40B4-BE49-F238E27FC236}">
                    <a16:creationId xmlns:a16="http://schemas.microsoft.com/office/drawing/2014/main" id="{31EA0963-41D0-4F10-83F0-5CC2E49B9713}"/>
                  </a:ext>
                </a:extLst>
              </p:cNvPr>
              <p:cNvSpPr/>
              <p:nvPr/>
            </p:nvSpPr>
            <p:spPr>
              <a:xfrm>
                <a:off x="5589215" y="900186"/>
                <a:ext cx="298142" cy="177394"/>
              </a:xfrm>
              <a:custGeom>
                <a:avLst/>
                <a:gdLst>
                  <a:gd name="connsiteX0" fmla="*/ 298142 w 298142"/>
                  <a:gd name="connsiteY0" fmla="*/ 0 h 177394"/>
                  <a:gd name="connsiteX1" fmla="*/ 0 w 298142"/>
                  <a:gd name="connsiteY1" fmla="*/ 70063 h 177394"/>
                  <a:gd name="connsiteX2" fmla="*/ 47703 w 298142"/>
                  <a:gd name="connsiteY2" fmla="*/ 177395 h 177394"/>
                </a:gdLst>
                <a:ahLst/>
                <a:cxnLst>
                  <a:cxn ang="0">
                    <a:pos x="connsiteX0" y="connsiteY0"/>
                  </a:cxn>
                  <a:cxn ang="0">
                    <a:pos x="connsiteX1" y="connsiteY1"/>
                  </a:cxn>
                  <a:cxn ang="0">
                    <a:pos x="connsiteX2" y="connsiteY2"/>
                  </a:cxn>
                </a:cxnLst>
                <a:rect l="l" t="t" r="r" b="b"/>
                <a:pathLst>
                  <a:path w="298142" h="177394">
                    <a:moveTo>
                      <a:pt x="298142" y="0"/>
                    </a:moveTo>
                    <a:lnTo>
                      <a:pt x="0" y="70063"/>
                    </a:lnTo>
                    <a:lnTo>
                      <a:pt x="47703" y="177395"/>
                    </a:lnTo>
                    <a:close/>
                  </a:path>
                </a:pathLst>
              </a:custGeom>
              <a:solidFill>
                <a:srgbClr val="EE3124"/>
              </a:solidFill>
              <a:ln w="14883" cap="flat">
                <a:noFill/>
                <a:prstDash val="solid"/>
                <a:miter/>
              </a:ln>
            </p:spPr>
            <p:txBody>
              <a:bodyPr rtlCol="0" anchor="ctr"/>
              <a:lstStyle/>
              <a:p>
                <a:endParaRPr lang="en-US" sz="2489"/>
              </a:p>
            </p:txBody>
          </p:sp>
          <p:sp>
            <p:nvSpPr>
              <p:cNvPr id="89" name="Freeform: Shape 88">
                <a:extLst>
                  <a:ext uri="{FF2B5EF4-FFF2-40B4-BE49-F238E27FC236}">
                    <a16:creationId xmlns:a16="http://schemas.microsoft.com/office/drawing/2014/main" id="{A9338394-1A56-4985-B18D-92CEC2CC85A1}"/>
                  </a:ext>
                </a:extLst>
              </p:cNvPr>
              <p:cNvSpPr/>
              <p:nvPr/>
            </p:nvSpPr>
            <p:spPr>
              <a:xfrm>
                <a:off x="5879904" y="898696"/>
                <a:ext cx="304105" cy="153543"/>
              </a:xfrm>
              <a:custGeom>
                <a:avLst/>
                <a:gdLst>
                  <a:gd name="connsiteX0" fmla="*/ 0 w 304105"/>
                  <a:gd name="connsiteY0" fmla="*/ 0 h 153543"/>
                  <a:gd name="connsiteX1" fmla="*/ 304105 w 304105"/>
                  <a:gd name="connsiteY1" fmla="*/ 41740 h 153543"/>
                  <a:gd name="connsiteX2" fmla="*/ 266837 w 304105"/>
                  <a:gd name="connsiteY2" fmla="*/ 153543 h 153543"/>
                </a:gdLst>
                <a:ahLst/>
                <a:cxnLst>
                  <a:cxn ang="0">
                    <a:pos x="connsiteX0" y="connsiteY0"/>
                  </a:cxn>
                  <a:cxn ang="0">
                    <a:pos x="connsiteX1" y="connsiteY1"/>
                  </a:cxn>
                  <a:cxn ang="0">
                    <a:pos x="connsiteX2" y="connsiteY2"/>
                  </a:cxn>
                </a:cxnLst>
                <a:rect l="l" t="t" r="r" b="b"/>
                <a:pathLst>
                  <a:path w="304105" h="153543">
                    <a:moveTo>
                      <a:pt x="0" y="0"/>
                    </a:moveTo>
                    <a:lnTo>
                      <a:pt x="304105" y="41740"/>
                    </a:lnTo>
                    <a:lnTo>
                      <a:pt x="266837" y="153543"/>
                    </a:lnTo>
                    <a:close/>
                  </a:path>
                </a:pathLst>
              </a:custGeom>
              <a:solidFill>
                <a:srgbClr val="EE3124"/>
              </a:solidFill>
              <a:ln w="14883" cap="flat">
                <a:noFill/>
                <a:prstDash val="solid"/>
                <a:miter/>
              </a:ln>
            </p:spPr>
            <p:txBody>
              <a:bodyPr rtlCol="0" anchor="ctr"/>
              <a:lstStyle/>
              <a:p>
                <a:endParaRPr lang="en-US" sz="2489"/>
              </a:p>
            </p:txBody>
          </p:sp>
          <p:sp>
            <p:nvSpPr>
              <p:cNvPr id="90" name="Freeform: Shape 89">
                <a:extLst>
                  <a:ext uri="{FF2B5EF4-FFF2-40B4-BE49-F238E27FC236}">
                    <a16:creationId xmlns:a16="http://schemas.microsoft.com/office/drawing/2014/main" id="{2BAEA6B3-6E58-4E30-8019-554E41801F0F}"/>
                  </a:ext>
                </a:extLst>
              </p:cNvPr>
              <p:cNvSpPr/>
              <p:nvPr/>
            </p:nvSpPr>
            <p:spPr>
              <a:xfrm>
                <a:off x="5586234" y="749624"/>
                <a:ext cx="304105" cy="152052"/>
              </a:xfrm>
              <a:custGeom>
                <a:avLst/>
                <a:gdLst>
                  <a:gd name="connsiteX0" fmla="*/ 304105 w 304105"/>
                  <a:gd name="connsiteY0" fmla="*/ 152053 h 152052"/>
                  <a:gd name="connsiteX1" fmla="*/ 37268 w 304105"/>
                  <a:gd name="connsiteY1" fmla="*/ 0 h 152052"/>
                  <a:gd name="connsiteX2" fmla="*/ 0 w 304105"/>
                  <a:gd name="connsiteY2" fmla="*/ 111803 h 152052"/>
                </a:gdLst>
                <a:ahLst/>
                <a:cxnLst>
                  <a:cxn ang="0">
                    <a:pos x="connsiteX0" y="connsiteY0"/>
                  </a:cxn>
                  <a:cxn ang="0">
                    <a:pos x="connsiteX1" y="connsiteY1"/>
                  </a:cxn>
                  <a:cxn ang="0">
                    <a:pos x="connsiteX2" y="connsiteY2"/>
                  </a:cxn>
                </a:cxnLst>
                <a:rect l="l" t="t" r="r" b="b"/>
                <a:pathLst>
                  <a:path w="304105" h="152052">
                    <a:moveTo>
                      <a:pt x="304105" y="152053"/>
                    </a:moveTo>
                    <a:lnTo>
                      <a:pt x="37268" y="0"/>
                    </a:lnTo>
                    <a:lnTo>
                      <a:pt x="0" y="111803"/>
                    </a:lnTo>
                    <a:close/>
                  </a:path>
                </a:pathLst>
              </a:custGeom>
              <a:solidFill>
                <a:srgbClr val="EE3124"/>
              </a:solidFill>
              <a:ln w="14883" cap="flat">
                <a:noFill/>
                <a:prstDash val="solid"/>
                <a:miter/>
              </a:ln>
            </p:spPr>
            <p:txBody>
              <a:bodyPr rtlCol="0" anchor="ctr"/>
              <a:lstStyle/>
              <a:p>
                <a:endParaRPr lang="en-US" sz="2489"/>
              </a:p>
            </p:txBody>
          </p:sp>
          <p:sp>
            <p:nvSpPr>
              <p:cNvPr id="91" name="Freeform: Shape 90">
                <a:extLst>
                  <a:ext uri="{FF2B5EF4-FFF2-40B4-BE49-F238E27FC236}">
                    <a16:creationId xmlns:a16="http://schemas.microsoft.com/office/drawing/2014/main" id="{1799EA25-BDAA-4209-BDB5-B53719B2010D}"/>
                  </a:ext>
                </a:extLst>
              </p:cNvPr>
              <p:cNvSpPr/>
              <p:nvPr/>
            </p:nvSpPr>
            <p:spPr>
              <a:xfrm>
                <a:off x="5885867" y="602044"/>
                <a:ext cx="175904" cy="299633"/>
              </a:xfrm>
              <a:custGeom>
                <a:avLst/>
                <a:gdLst>
                  <a:gd name="connsiteX0" fmla="*/ 0 w 175904"/>
                  <a:gd name="connsiteY0" fmla="*/ 299633 h 299633"/>
                  <a:gd name="connsiteX1" fmla="*/ 68573 w 175904"/>
                  <a:gd name="connsiteY1" fmla="*/ 0 h 299633"/>
                  <a:gd name="connsiteX2" fmla="*/ 175904 w 175904"/>
                  <a:gd name="connsiteY2" fmla="*/ 47703 h 299633"/>
                </a:gdLst>
                <a:ahLst/>
                <a:cxnLst>
                  <a:cxn ang="0">
                    <a:pos x="connsiteX0" y="connsiteY0"/>
                  </a:cxn>
                  <a:cxn ang="0">
                    <a:pos x="connsiteX1" y="connsiteY1"/>
                  </a:cxn>
                  <a:cxn ang="0">
                    <a:pos x="connsiteX2" y="connsiteY2"/>
                  </a:cxn>
                </a:cxnLst>
                <a:rect l="l" t="t" r="r" b="b"/>
                <a:pathLst>
                  <a:path w="175904" h="299633">
                    <a:moveTo>
                      <a:pt x="0" y="299633"/>
                    </a:moveTo>
                    <a:lnTo>
                      <a:pt x="68573" y="0"/>
                    </a:lnTo>
                    <a:lnTo>
                      <a:pt x="175904" y="47703"/>
                    </a:lnTo>
                    <a:close/>
                  </a:path>
                </a:pathLst>
              </a:custGeom>
              <a:solidFill>
                <a:srgbClr val="EE3124"/>
              </a:solidFill>
              <a:ln w="14883" cap="flat">
                <a:noFill/>
                <a:prstDash val="solid"/>
                <a:miter/>
              </a:ln>
            </p:spPr>
            <p:txBody>
              <a:bodyPr rtlCol="0" anchor="ctr"/>
              <a:lstStyle/>
              <a:p>
                <a:endParaRPr lang="en-US" sz="2489"/>
              </a:p>
            </p:txBody>
          </p:sp>
          <p:sp>
            <p:nvSpPr>
              <p:cNvPr id="92" name="Freeform: Shape 91">
                <a:extLst>
                  <a:ext uri="{FF2B5EF4-FFF2-40B4-BE49-F238E27FC236}">
                    <a16:creationId xmlns:a16="http://schemas.microsoft.com/office/drawing/2014/main" id="{32517AEF-082A-4A70-A373-8AB12E51F2EC}"/>
                  </a:ext>
                </a:extLst>
              </p:cNvPr>
              <p:cNvSpPr/>
              <p:nvPr/>
            </p:nvSpPr>
            <p:spPr>
              <a:xfrm>
                <a:off x="5712945" y="900186"/>
                <a:ext cx="172922" cy="299633"/>
              </a:xfrm>
              <a:custGeom>
                <a:avLst/>
                <a:gdLst>
                  <a:gd name="connsiteX0" fmla="*/ 172923 w 172922"/>
                  <a:gd name="connsiteY0" fmla="*/ 0 h 299633"/>
                  <a:gd name="connsiteX1" fmla="*/ 0 w 172922"/>
                  <a:gd name="connsiteY1" fmla="*/ 253421 h 299633"/>
                  <a:gd name="connsiteX2" fmla="*/ 107331 w 172922"/>
                  <a:gd name="connsiteY2" fmla="*/ 299633 h 299633"/>
                </a:gdLst>
                <a:ahLst/>
                <a:cxnLst>
                  <a:cxn ang="0">
                    <a:pos x="connsiteX0" y="connsiteY0"/>
                  </a:cxn>
                  <a:cxn ang="0">
                    <a:pos x="connsiteX1" y="connsiteY1"/>
                  </a:cxn>
                  <a:cxn ang="0">
                    <a:pos x="connsiteX2" y="connsiteY2"/>
                  </a:cxn>
                </a:cxnLst>
                <a:rect l="l" t="t" r="r" b="b"/>
                <a:pathLst>
                  <a:path w="172922" h="299633">
                    <a:moveTo>
                      <a:pt x="172923" y="0"/>
                    </a:moveTo>
                    <a:lnTo>
                      <a:pt x="0" y="253421"/>
                    </a:lnTo>
                    <a:lnTo>
                      <a:pt x="107331" y="299633"/>
                    </a:lnTo>
                    <a:close/>
                  </a:path>
                </a:pathLst>
              </a:custGeom>
              <a:solidFill>
                <a:srgbClr val="EE3124"/>
              </a:solidFill>
              <a:ln w="14883" cap="flat">
                <a:noFill/>
                <a:prstDash val="solid"/>
                <a:miter/>
              </a:ln>
            </p:spPr>
            <p:txBody>
              <a:bodyPr rtlCol="0" anchor="ctr"/>
              <a:lstStyle/>
              <a:p>
                <a:endParaRPr lang="en-US" sz="2489"/>
              </a:p>
            </p:txBody>
          </p:sp>
        </p:grpSp>
        <p:grpSp>
          <p:nvGrpSpPr>
            <p:cNvPr id="79" name="Graphic 45">
              <a:extLst>
                <a:ext uri="{FF2B5EF4-FFF2-40B4-BE49-F238E27FC236}">
                  <a16:creationId xmlns:a16="http://schemas.microsoft.com/office/drawing/2014/main" id="{9DE7ABEA-4880-4AEA-A419-BC85DA6D89E3}"/>
                </a:ext>
              </a:extLst>
            </p:cNvPr>
            <p:cNvGrpSpPr/>
            <p:nvPr/>
          </p:nvGrpSpPr>
          <p:grpSpPr>
            <a:xfrm>
              <a:off x="5219519" y="415705"/>
              <a:ext cx="3799825" cy="1849987"/>
              <a:chOff x="5219519" y="415705"/>
              <a:chExt cx="3799825" cy="1849987"/>
            </a:xfrm>
            <a:solidFill>
              <a:schemeClr val="accent1"/>
            </a:solidFill>
          </p:grpSpPr>
          <p:sp>
            <p:nvSpPr>
              <p:cNvPr id="80" name="Freeform: Shape 79">
                <a:extLst>
                  <a:ext uri="{FF2B5EF4-FFF2-40B4-BE49-F238E27FC236}">
                    <a16:creationId xmlns:a16="http://schemas.microsoft.com/office/drawing/2014/main" id="{038C38E8-B200-4DDD-95B0-32AD52B1E45A}"/>
                  </a:ext>
                </a:extLst>
              </p:cNvPr>
              <p:cNvSpPr/>
              <p:nvPr/>
            </p:nvSpPr>
            <p:spPr>
              <a:xfrm>
                <a:off x="5771082" y="1743929"/>
                <a:ext cx="521749" cy="521763"/>
              </a:xfrm>
              <a:custGeom>
                <a:avLst/>
                <a:gdLst>
                  <a:gd name="connsiteX0" fmla="*/ 0 w 521749"/>
                  <a:gd name="connsiteY0" fmla="*/ 260875 h 521763"/>
                  <a:gd name="connsiteX1" fmla="*/ 260875 w 521749"/>
                  <a:gd name="connsiteY1" fmla="*/ 0 h 521763"/>
                  <a:gd name="connsiteX2" fmla="*/ 521749 w 521749"/>
                  <a:gd name="connsiteY2" fmla="*/ 260875 h 521763"/>
                  <a:gd name="connsiteX3" fmla="*/ 260875 w 521749"/>
                  <a:gd name="connsiteY3" fmla="*/ 521749 h 521763"/>
                  <a:gd name="connsiteX4" fmla="*/ 0 w 521749"/>
                  <a:gd name="connsiteY4" fmla="*/ 260875 h 521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749" h="521763">
                    <a:moveTo>
                      <a:pt x="0" y="260875"/>
                    </a:moveTo>
                    <a:cubicBezTo>
                      <a:pt x="0" y="116276"/>
                      <a:pt x="117766" y="0"/>
                      <a:pt x="260875" y="0"/>
                    </a:cubicBezTo>
                    <a:cubicBezTo>
                      <a:pt x="405474" y="0"/>
                      <a:pt x="521749" y="117766"/>
                      <a:pt x="521749" y="260875"/>
                    </a:cubicBezTo>
                    <a:cubicBezTo>
                      <a:pt x="521749" y="403983"/>
                      <a:pt x="403983" y="521749"/>
                      <a:pt x="260875" y="521749"/>
                    </a:cubicBezTo>
                    <a:cubicBezTo>
                      <a:pt x="116276" y="523240"/>
                      <a:pt x="0" y="405474"/>
                      <a:pt x="0" y="260875"/>
                    </a:cubicBezTo>
                  </a:path>
                </a:pathLst>
              </a:custGeom>
              <a:solidFill>
                <a:srgbClr val="58595B"/>
              </a:solidFill>
              <a:ln w="14883" cap="flat">
                <a:noFill/>
                <a:prstDash val="solid"/>
                <a:miter/>
              </a:ln>
            </p:spPr>
            <p:txBody>
              <a:bodyPr rtlCol="0" anchor="ctr"/>
              <a:lstStyle/>
              <a:p>
                <a:endParaRPr lang="en-US" sz="2489"/>
              </a:p>
            </p:txBody>
          </p:sp>
          <p:sp>
            <p:nvSpPr>
              <p:cNvPr id="81" name="Freeform: Shape 80">
                <a:extLst>
                  <a:ext uri="{FF2B5EF4-FFF2-40B4-BE49-F238E27FC236}">
                    <a16:creationId xmlns:a16="http://schemas.microsoft.com/office/drawing/2014/main" id="{14B9F421-98C2-46C2-BE22-F8841A7E6393}"/>
                  </a:ext>
                </a:extLst>
              </p:cNvPr>
              <p:cNvSpPr/>
              <p:nvPr/>
            </p:nvSpPr>
            <p:spPr>
              <a:xfrm>
                <a:off x="8463308" y="901677"/>
                <a:ext cx="369696" cy="369696"/>
              </a:xfrm>
              <a:custGeom>
                <a:avLst/>
                <a:gdLst>
                  <a:gd name="connsiteX0" fmla="*/ 0 w 369696"/>
                  <a:gd name="connsiteY0" fmla="*/ 184848 h 369696"/>
                  <a:gd name="connsiteX1" fmla="*/ 184848 w 369696"/>
                  <a:gd name="connsiteY1" fmla="*/ 0 h 369696"/>
                  <a:gd name="connsiteX2" fmla="*/ 369696 w 369696"/>
                  <a:gd name="connsiteY2" fmla="*/ 184848 h 369696"/>
                  <a:gd name="connsiteX3" fmla="*/ 184848 w 369696"/>
                  <a:gd name="connsiteY3" fmla="*/ 369697 h 369696"/>
                  <a:gd name="connsiteX4" fmla="*/ 0 w 369696"/>
                  <a:gd name="connsiteY4" fmla="*/ 184848 h 369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696" h="369696">
                    <a:moveTo>
                      <a:pt x="0" y="184848"/>
                    </a:moveTo>
                    <a:cubicBezTo>
                      <a:pt x="0" y="81989"/>
                      <a:pt x="83480" y="0"/>
                      <a:pt x="184848" y="0"/>
                    </a:cubicBezTo>
                    <a:cubicBezTo>
                      <a:pt x="287708" y="0"/>
                      <a:pt x="369696" y="83480"/>
                      <a:pt x="369696" y="184848"/>
                    </a:cubicBezTo>
                    <a:cubicBezTo>
                      <a:pt x="369696" y="286217"/>
                      <a:pt x="286217" y="369697"/>
                      <a:pt x="184848" y="369697"/>
                    </a:cubicBezTo>
                    <a:cubicBezTo>
                      <a:pt x="81989" y="369697"/>
                      <a:pt x="0" y="286217"/>
                      <a:pt x="0" y="184848"/>
                    </a:cubicBezTo>
                  </a:path>
                </a:pathLst>
              </a:custGeom>
              <a:solidFill>
                <a:schemeClr val="tx2"/>
              </a:solidFill>
              <a:ln w="14883" cap="flat">
                <a:noFill/>
                <a:prstDash val="solid"/>
                <a:miter/>
              </a:ln>
            </p:spPr>
            <p:txBody>
              <a:bodyPr rtlCol="0" anchor="ctr"/>
              <a:lstStyle/>
              <a:p>
                <a:endParaRPr lang="en-US" sz="2489"/>
              </a:p>
            </p:txBody>
          </p:sp>
          <p:sp>
            <p:nvSpPr>
              <p:cNvPr id="82" name="Freeform: Shape 81">
                <a:extLst>
                  <a:ext uri="{FF2B5EF4-FFF2-40B4-BE49-F238E27FC236}">
                    <a16:creationId xmlns:a16="http://schemas.microsoft.com/office/drawing/2014/main" id="{4DCDD1D9-0166-4EC9-B3BE-00AA9E2972FD}"/>
                  </a:ext>
                </a:extLst>
              </p:cNvPr>
              <p:cNvSpPr/>
              <p:nvPr/>
            </p:nvSpPr>
            <p:spPr>
              <a:xfrm>
                <a:off x="5219519" y="1350381"/>
                <a:ext cx="369696" cy="369696"/>
              </a:xfrm>
              <a:custGeom>
                <a:avLst/>
                <a:gdLst>
                  <a:gd name="connsiteX0" fmla="*/ 0 w 369696"/>
                  <a:gd name="connsiteY0" fmla="*/ 184848 h 369696"/>
                  <a:gd name="connsiteX1" fmla="*/ 184848 w 369696"/>
                  <a:gd name="connsiteY1" fmla="*/ 0 h 369696"/>
                  <a:gd name="connsiteX2" fmla="*/ 369697 w 369696"/>
                  <a:gd name="connsiteY2" fmla="*/ 184848 h 369696"/>
                  <a:gd name="connsiteX3" fmla="*/ 184848 w 369696"/>
                  <a:gd name="connsiteY3" fmla="*/ 369697 h 369696"/>
                  <a:gd name="connsiteX4" fmla="*/ 0 w 369696"/>
                  <a:gd name="connsiteY4" fmla="*/ 184848 h 369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696" h="369696">
                    <a:moveTo>
                      <a:pt x="0" y="184848"/>
                    </a:moveTo>
                    <a:cubicBezTo>
                      <a:pt x="0" y="81989"/>
                      <a:pt x="83480" y="0"/>
                      <a:pt x="184848" y="0"/>
                    </a:cubicBezTo>
                    <a:cubicBezTo>
                      <a:pt x="286217" y="0"/>
                      <a:pt x="369697" y="83480"/>
                      <a:pt x="369697" y="184848"/>
                    </a:cubicBezTo>
                    <a:cubicBezTo>
                      <a:pt x="369697" y="286217"/>
                      <a:pt x="286217" y="369697"/>
                      <a:pt x="184848" y="369697"/>
                    </a:cubicBezTo>
                    <a:cubicBezTo>
                      <a:pt x="83480" y="369697"/>
                      <a:pt x="0" y="287707"/>
                      <a:pt x="0" y="184848"/>
                    </a:cubicBezTo>
                  </a:path>
                </a:pathLst>
              </a:custGeom>
              <a:solidFill>
                <a:srgbClr val="808285"/>
              </a:solidFill>
              <a:ln w="14883" cap="flat">
                <a:noFill/>
                <a:prstDash val="solid"/>
                <a:miter/>
              </a:ln>
            </p:spPr>
            <p:txBody>
              <a:bodyPr rtlCol="0" anchor="ctr"/>
              <a:lstStyle/>
              <a:p>
                <a:endParaRPr lang="en-US" sz="2489"/>
              </a:p>
            </p:txBody>
          </p:sp>
          <p:sp>
            <p:nvSpPr>
              <p:cNvPr id="83" name="Freeform: Shape 82">
                <a:extLst>
                  <a:ext uri="{FF2B5EF4-FFF2-40B4-BE49-F238E27FC236}">
                    <a16:creationId xmlns:a16="http://schemas.microsoft.com/office/drawing/2014/main" id="{0D586E70-5833-4C61-8F0A-061D1A4CCA24}"/>
                  </a:ext>
                </a:extLst>
              </p:cNvPr>
              <p:cNvSpPr/>
              <p:nvPr/>
            </p:nvSpPr>
            <p:spPr>
              <a:xfrm>
                <a:off x="8798719" y="415705"/>
                <a:ext cx="220625" cy="220625"/>
              </a:xfrm>
              <a:custGeom>
                <a:avLst/>
                <a:gdLst>
                  <a:gd name="connsiteX0" fmla="*/ 0 w 220625"/>
                  <a:gd name="connsiteY0" fmla="*/ 110313 h 220625"/>
                  <a:gd name="connsiteX1" fmla="*/ 110313 w 220625"/>
                  <a:gd name="connsiteY1" fmla="*/ 0 h 220625"/>
                  <a:gd name="connsiteX2" fmla="*/ 220625 w 220625"/>
                  <a:gd name="connsiteY2" fmla="*/ 110313 h 220625"/>
                  <a:gd name="connsiteX3" fmla="*/ 110313 w 220625"/>
                  <a:gd name="connsiteY3" fmla="*/ 220625 h 220625"/>
                  <a:gd name="connsiteX4" fmla="*/ 0 w 220625"/>
                  <a:gd name="connsiteY4" fmla="*/ 110313 h 220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25" h="220625">
                    <a:moveTo>
                      <a:pt x="0" y="110313"/>
                    </a:moveTo>
                    <a:cubicBezTo>
                      <a:pt x="0" y="49194"/>
                      <a:pt x="49193" y="0"/>
                      <a:pt x="110313" y="0"/>
                    </a:cubicBezTo>
                    <a:cubicBezTo>
                      <a:pt x="171432" y="0"/>
                      <a:pt x="220625" y="49194"/>
                      <a:pt x="220625" y="110313"/>
                    </a:cubicBezTo>
                    <a:cubicBezTo>
                      <a:pt x="220625" y="171432"/>
                      <a:pt x="171432" y="220625"/>
                      <a:pt x="110313" y="220625"/>
                    </a:cubicBezTo>
                    <a:cubicBezTo>
                      <a:pt x="49193" y="220625"/>
                      <a:pt x="0" y="171432"/>
                      <a:pt x="0" y="110313"/>
                    </a:cubicBezTo>
                  </a:path>
                </a:pathLst>
              </a:custGeom>
              <a:solidFill>
                <a:srgbClr val="808285"/>
              </a:solidFill>
              <a:ln w="14883" cap="flat">
                <a:noFill/>
                <a:prstDash val="solid"/>
                <a:miter/>
              </a:ln>
            </p:spPr>
            <p:txBody>
              <a:bodyPr rtlCol="0" anchor="ctr"/>
              <a:lstStyle/>
              <a:p>
                <a:endParaRPr lang="en-US" sz="2489"/>
              </a:p>
            </p:txBody>
          </p:sp>
          <p:sp>
            <p:nvSpPr>
              <p:cNvPr id="84" name="Freeform: Shape 83">
                <a:extLst>
                  <a:ext uri="{FF2B5EF4-FFF2-40B4-BE49-F238E27FC236}">
                    <a16:creationId xmlns:a16="http://schemas.microsoft.com/office/drawing/2014/main" id="{12587906-2992-47E2-A590-96ED95E52D05}"/>
                  </a:ext>
                </a:extLst>
              </p:cNvPr>
              <p:cNvSpPr/>
              <p:nvPr/>
            </p:nvSpPr>
            <p:spPr>
              <a:xfrm>
                <a:off x="8798719" y="1658959"/>
                <a:ext cx="220625" cy="220625"/>
              </a:xfrm>
              <a:custGeom>
                <a:avLst/>
                <a:gdLst>
                  <a:gd name="connsiteX0" fmla="*/ 0 w 220625"/>
                  <a:gd name="connsiteY0" fmla="*/ 110313 h 220625"/>
                  <a:gd name="connsiteX1" fmla="*/ 110313 w 220625"/>
                  <a:gd name="connsiteY1" fmla="*/ 0 h 220625"/>
                  <a:gd name="connsiteX2" fmla="*/ 220625 w 220625"/>
                  <a:gd name="connsiteY2" fmla="*/ 110313 h 220625"/>
                  <a:gd name="connsiteX3" fmla="*/ 110313 w 220625"/>
                  <a:gd name="connsiteY3" fmla="*/ 220625 h 220625"/>
                  <a:gd name="connsiteX4" fmla="*/ 0 w 220625"/>
                  <a:gd name="connsiteY4" fmla="*/ 110313 h 220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25" h="220625">
                    <a:moveTo>
                      <a:pt x="0" y="110313"/>
                    </a:moveTo>
                    <a:cubicBezTo>
                      <a:pt x="0" y="49193"/>
                      <a:pt x="49193" y="0"/>
                      <a:pt x="110313" y="0"/>
                    </a:cubicBezTo>
                    <a:cubicBezTo>
                      <a:pt x="171432" y="0"/>
                      <a:pt x="220625" y="49193"/>
                      <a:pt x="220625" y="110313"/>
                    </a:cubicBezTo>
                    <a:cubicBezTo>
                      <a:pt x="220625" y="171432"/>
                      <a:pt x="171432" y="220625"/>
                      <a:pt x="110313" y="220625"/>
                    </a:cubicBezTo>
                    <a:cubicBezTo>
                      <a:pt x="49193" y="220625"/>
                      <a:pt x="0" y="171432"/>
                      <a:pt x="0" y="110313"/>
                    </a:cubicBezTo>
                  </a:path>
                </a:pathLst>
              </a:custGeom>
              <a:solidFill>
                <a:srgbClr val="58595B"/>
              </a:solidFill>
              <a:ln w="14883" cap="flat">
                <a:noFill/>
                <a:prstDash val="solid"/>
                <a:miter/>
              </a:ln>
            </p:spPr>
            <p:txBody>
              <a:bodyPr rtlCol="0" anchor="ctr"/>
              <a:lstStyle/>
              <a:p>
                <a:endParaRPr lang="en-US" sz="2489"/>
              </a:p>
            </p:txBody>
          </p:sp>
        </p:grpSp>
      </p:grpSp>
    </p:spTree>
    <p:extLst>
      <p:ext uri="{BB962C8B-B14F-4D97-AF65-F5344CB8AC3E}">
        <p14:creationId xmlns:p14="http://schemas.microsoft.com/office/powerpoint/2010/main" val="31958672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0_Section Header">
    <p:bg bwMode="gray">
      <p:bgPr>
        <a:solidFill>
          <a:schemeClr val="accent6">
            <a:alpha val="99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5B8E903D-229F-4B89-9E80-56C9CB32FEF8}"/>
              </a:ext>
            </a:extLst>
          </p:cNvPr>
          <p:cNvSpPr/>
          <p:nvPr userDrawn="1"/>
        </p:nvSpPr>
        <p:spPr>
          <a:xfrm>
            <a:off x="11717259" y="6378616"/>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sp>
        <p:nvSpPr>
          <p:cNvPr id="2" name="Title 1"/>
          <p:cNvSpPr>
            <a:spLocks noGrp="1"/>
          </p:cNvSpPr>
          <p:nvPr>
            <p:ph type="title" hasCustomPrompt="1"/>
          </p:nvPr>
        </p:nvSpPr>
        <p:spPr bwMode="gray">
          <a:xfrm>
            <a:off x="548641" y="330201"/>
            <a:ext cx="11097260" cy="3836679"/>
          </a:xfrm>
        </p:spPr>
        <p:txBody>
          <a:bodyPr anchor="b"/>
          <a:lstStyle>
            <a:lvl1pPr algn="l">
              <a:lnSpc>
                <a:spcPct val="90000"/>
              </a:lnSpc>
              <a:defRPr sz="5867" b="0" cap="none">
                <a:solidFill>
                  <a:schemeClr val="bg1">
                    <a:lumMod val="85000"/>
                  </a:schemeClr>
                </a:solidFill>
                <a:latin typeface="Arial Narrow" panose="020B0606020202030204" pitchFamily="34" charset="0"/>
              </a:defRPr>
            </a:lvl1pPr>
          </a:lstStyle>
          <a:p>
            <a:r>
              <a:rPr lang="en-US" dirty="0"/>
              <a:t>Click to Edit Master Title Style</a:t>
            </a:r>
          </a:p>
        </p:txBody>
      </p:sp>
      <p:sp>
        <p:nvSpPr>
          <p:cNvPr id="11" name="Slide Number Placeholder 10"/>
          <p:cNvSpPr>
            <a:spLocks noGrp="1"/>
          </p:cNvSpPr>
          <p:nvPr>
            <p:ph type="sldNum" sz="quarter" idx="10"/>
          </p:nvPr>
        </p:nvSpPr>
        <p:spPr bwMode="gray">
          <a:xfrm>
            <a:off x="11716512" y="6437376"/>
            <a:ext cx="243840" cy="121920"/>
          </a:xfrm>
        </p:spPr>
        <p:txBody>
          <a:bodyPr/>
          <a:lstStyle>
            <a:lvl1pPr>
              <a:defRPr>
                <a:solidFill>
                  <a:schemeClr val="bg1"/>
                </a:solidFill>
              </a:defRPr>
            </a:lvl1pPr>
          </a:lstStyle>
          <a:p>
            <a:fld id="{CC041753-90EA-4E44-9BB8-633978F3CCC4}" type="slidenum">
              <a:rPr lang="en-US" smtClean="0"/>
              <a:pPr/>
              <a:t>‹#›</a:t>
            </a:fld>
            <a:endParaRPr lang="en-US" dirty="0"/>
          </a:p>
        </p:txBody>
      </p:sp>
      <p:sp>
        <p:nvSpPr>
          <p:cNvPr id="15" name="Text Placeholder 14"/>
          <p:cNvSpPr>
            <a:spLocks noGrp="1"/>
          </p:cNvSpPr>
          <p:nvPr>
            <p:ph type="body" sz="quarter" idx="12"/>
          </p:nvPr>
        </p:nvSpPr>
        <p:spPr bwMode="gray">
          <a:xfrm>
            <a:off x="543983" y="4247532"/>
            <a:ext cx="11101916" cy="1121133"/>
          </a:xfrm>
        </p:spPr>
        <p:txBody>
          <a:bodyPr>
            <a:noAutofit/>
          </a:bodyPr>
          <a:lstStyle>
            <a:lvl1pPr>
              <a:lnSpc>
                <a:spcPct val="100000"/>
              </a:lnSpc>
              <a:spcBef>
                <a:spcPts val="1600"/>
              </a:spcBef>
              <a:spcAft>
                <a:spcPts val="600"/>
              </a:spcAft>
              <a:defRPr sz="2667" b="1">
                <a:solidFill>
                  <a:schemeClr val="bg1"/>
                </a:solidFill>
                <a:latin typeface="Arial" panose="020B0604020202020204" pitchFamily="34" charset="0"/>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dirty="0"/>
              <a:t>Click to edit Master text style</a:t>
            </a:r>
          </a:p>
        </p:txBody>
      </p:sp>
      <p:grpSp>
        <p:nvGrpSpPr>
          <p:cNvPr id="99" name="Graphic 45">
            <a:extLst>
              <a:ext uri="{FF2B5EF4-FFF2-40B4-BE49-F238E27FC236}">
                <a16:creationId xmlns:a16="http://schemas.microsoft.com/office/drawing/2014/main" id="{82E2ADEF-503F-4B64-99A6-5F34427EC955}"/>
              </a:ext>
            </a:extLst>
          </p:cNvPr>
          <p:cNvGrpSpPr/>
          <p:nvPr userDrawn="1"/>
        </p:nvGrpSpPr>
        <p:grpSpPr>
          <a:xfrm>
            <a:off x="6593089" y="241990"/>
            <a:ext cx="5410816" cy="3050348"/>
            <a:chOff x="5219519" y="236820"/>
            <a:chExt cx="3799825" cy="2142152"/>
          </a:xfrm>
        </p:grpSpPr>
        <p:sp>
          <p:nvSpPr>
            <p:cNvPr id="100" name="Freeform: Shape 99">
              <a:extLst>
                <a:ext uri="{FF2B5EF4-FFF2-40B4-BE49-F238E27FC236}">
                  <a16:creationId xmlns:a16="http://schemas.microsoft.com/office/drawing/2014/main" id="{3C0B2C32-C4BE-4D20-B481-CA2B5C93E9CE}"/>
                </a:ext>
              </a:extLst>
            </p:cNvPr>
            <p:cNvSpPr/>
            <p:nvPr/>
          </p:nvSpPr>
          <p:spPr>
            <a:xfrm>
              <a:off x="5413311" y="1086525"/>
              <a:ext cx="3495719" cy="943620"/>
            </a:xfrm>
            <a:custGeom>
              <a:avLst/>
              <a:gdLst>
                <a:gd name="connsiteX0" fmla="*/ 0 w 3495719"/>
                <a:gd name="connsiteY0" fmla="*/ 466593 h 943620"/>
                <a:gd name="connsiteX1" fmla="*/ 618646 w 3495719"/>
                <a:gd name="connsiteY1" fmla="*/ 943620 h 943620"/>
                <a:gd name="connsiteX2" fmla="*/ 3234845 w 3495719"/>
                <a:gd name="connsiteY2" fmla="*/ 0 h 943620"/>
                <a:gd name="connsiteX3" fmla="*/ 3495720 w 3495719"/>
                <a:gd name="connsiteY3" fmla="*/ 694672 h 943620"/>
              </a:gdLst>
              <a:ahLst/>
              <a:cxnLst>
                <a:cxn ang="0">
                  <a:pos x="connsiteX0" y="connsiteY0"/>
                </a:cxn>
                <a:cxn ang="0">
                  <a:pos x="connsiteX1" y="connsiteY1"/>
                </a:cxn>
                <a:cxn ang="0">
                  <a:pos x="connsiteX2" y="connsiteY2"/>
                </a:cxn>
                <a:cxn ang="0">
                  <a:pos x="connsiteX3" y="connsiteY3"/>
                </a:cxn>
              </a:cxnLst>
              <a:rect l="l" t="t" r="r" b="b"/>
              <a:pathLst>
                <a:path w="3495719" h="943620">
                  <a:moveTo>
                    <a:pt x="0" y="466593"/>
                  </a:moveTo>
                  <a:lnTo>
                    <a:pt x="618646" y="943620"/>
                  </a:lnTo>
                  <a:lnTo>
                    <a:pt x="3234845" y="0"/>
                  </a:lnTo>
                  <a:lnTo>
                    <a:pt x="3495720" y="694672"/>
                  </a:lnTo>
                </a:path>
              </a:pathLst>
            </a:custGeom>
            <a:noFill/>
            <a:ln w="45510" cap="flat">
              <a:solidFill>
                <a:srgbClr val="939598"/>
              </a:solidFill>
              <a:prstDash val="solid"/>
              <a:miter/>
            </a:ln>
          </p:spPr>
          <p:txBody>
            <a:bodyPr rtlCol="0" anchor="ctr"/>
            <a:lstStyle/>
            <a:p>
              <a:endParaRPr lang="en-US" sz="2489"/>
            </a:p>
          </p:txBody>
        </p:sp>
        <p:sp>
          <p:nvSpPr>
            <p:cNvPr id="101" name="Freeform: Shape 100">
              <a:extLst>
                <a:ext uri="{FF2B5EF4-FFF2-40B4-BE49-F238E27FC236}">
                  <a16:creationId xmlns:a16="http://schemas.microsoft.com/office/drawing/2014/main" id="{DEE6C700-023A-47A7-9527-E534CAB85A56}"/>
                </a:ext>
              </a:extLst>
            </p:cNvPr>
            <p:cNvSpPr/>
            <p:nvPr/>
          </p:nvSpPr>
          <p:spPr>
            <a:xfrm>
              <a:off x="7176824" y="725992"/>
              <a:ext cx="439760" cy="1055423"/>
            </a:xfrm>
            <a:custGeom>
              <a:avLst/>
              <a:gdLst>
                <a:gd name="connsiteX0" fmla="*/ 0 w 439760"/>
                <a:gd name="connsiteY0" fmla="*/ 0 h 1055423"/>
                <a:gd name="connsiteX1" fmla="*/ 439760 w 439760"/>
                <a:gd name="connsiteY1" fmla="*/ 0 h 1055423"/>
                <a:gd name="connsiteX2" fmla="*/ 439760 w 439760"/>
                <a:gd name="connsiteY2" fmla="*/ 1055424 h 1055423"/>
                <a:gd name="connsiteX3" fmla="*/ 0 w 439760"/>
                <a:gd name="connsiteY3" fmla="*/ 1055424 h 1055423"/>
              </a:gdLst>
              <a:ahLst/>
              <a:cxnLst>
                <a:cxn ang="0">
                  <a:pos x="connsiteX0" y="connsiteY0"/>
                </a:cxn>
                <a:cxn ang="0">
                  <a:pos x="connsiteX1" y="connsiteY1"/>
                </a:cxn>
                <a:cxn ang="0">
                  <a:pos x="connsiteX2" y="connsiteY2"/>
                </a:cxn>
                <a:cxn ang="0">
                  <a:pos x="connsiteX3" y="connsiteY3"/>
                </a:cxn>
              </a:cxnLst>
              <a:rect l="l" t="t" r="r" b="b"/>
              <a:pathLst>
                <a:path w="439760" h="1055423">
                  <a:moveTo>
                    <a:pt x="0" y="0"/>
                  </a:moveTo>
                  <a:lnTo>
                    <a:pt x="439760" y="0"/>
                  </a:lnTo>
                  <a:lnTo>
                    <a:pt x="439760" y="1055424"/>
                  </a:lnTo>
                  <a:lnTo>
                    <a:pt x="0" y="1055424"/>
                  </a:lnTo>
                  <a:close/>
                </a:path>
              </a:pathLst>
            </a:custGeom>
            <a:solidFill>
              <a:schemeClr val="accent6"/>
            </a:solidFill>
            <a:ln w="14883" cap="flat">
              <a:noFill/>
              <a:prstDash val="solid"/>
              <a:miter/>
            </a:ln>
          </p:spPr>
          <p:txBody>
            <a:bodyPr rtlCol="0" anchor="ctr"/>
            <a:lstStyle/>
            <a:p>
              <a:endParaRPr lang="en-US" sz="2489"/>
            </a:p>
          </p:txBody>
        </p:sp>
        <p:sp>
          <p:nvSpPr>
            <p:cNvPr id="102" name="Freeform: Shape 101">
              <a:extLst>
                <a:ext uri="{FF2B5EF4-FFF2-40B4-BE49-F238E27FC236}">
                  <a16:creationId xmlns:a16="http://schemas.microsoft.com/office/drawing/2014/main" id="{3EB75F62-8F3A-4BE2-8D9E-C4EA12F10476}"/>
                </a:ext>
              </a:extLst>
            </p:cNvPr>
            <p:cNvSpPr/>
            <p:nvPr/>
          </p:nvSpPr>
          <p:spPr>
            <a:xfrm>
              <a:off x="8648157" y="526018"/>
              <a:ext cx="260874" cy="560507"/>
            </a:xfrm>
            <a:custGeom>
              <a:avLst/>
              <a:gdLst>
                <a:gd name="connsiteX0" fmla="*/ 260875 w 260874"/>
                <a:gd name="connsiteY0" fmla="*/ 0 h 560507"/>
                <a:gd name="connsiteX1" fmla="*/ 0 w 260874"/>
                <a:gd name="connsiteY1" fmla="*/ 560508 h 560507"/>
              </a:gdLst>
              <a:ahLst/>
              <a:cxnLst>
                <a:cxn ang="0">
                  <a:pos x="connsiteX0" y="connsiteY0"/>
                </a:cxn>
                <a:cxn ang="0">
                  <a:pos x="connsiteX1" y="connsiteY1"/>
                </a:cxn>
              </a:cxnLst>
              <a:rect l="l" t="t" r="r" b="b"/>
              <a:pathLst>
                <a:path w="260874" h="560507">
                  <a:moveTo>
                    <a:pt x="260875" y="0"/>
                  </a:moveTo>
                  <a:lnTo>
                    <a:pt x="0" y="560508"/>
                  </a:lnTo>
                </a:path>
              </a:pathLst>
            </a:custGeom>
            <a:ln w="45510" cap="flat">
              <a:solidFill>
                <a:srgbClr val="939598"/>
              </a:solidFill>
              <a:prstDash val="solid"/>
              <a:miter/>
            </a:ln>
          </p:spPr>
          <p:txBody>
            <a:bodyPr rtlCol="0" anchor="ctr"/>
            <a:lstStyle/>
            <a:p>
              <a:endParaRPr lang="en-US" sz="2489"/>
            </a:p>
          </p:txBody>
        </p:sp>
        <p:grpSp>
          <p:nvGrpSpPr>
            <p:cNvPr id="103" name="Graphic 45">
              <a:extLst>
                <a:ext uri="{FF2B5EF4-FFF2-40B4-BE49-F238E27FC236}">
                  <a16:creationId xmlns:a16="http://schemas.microsoft.com/office/drawing/2014/main" id="{00AC2A33-9888-4098-914E-E93FD13F93B9}"/>
                </a:ext>
              </a:extLst>
            </p:cNvPr>
            <p:cNvGrpSpPr/>
            <p:nvPr/>
          </p:nvGrpSpPr>
          <p:grpSpPr>
            <a:xfrm>
              <a:off x="6559669" y="236820"/>
              <a:ext cx="1647236" cy="2142152"/>
              <a:chOff x="6559669" y="236820"/>
              <a:chExt cx="1647236" cy="2142152"/>
            </a:xfrm>
            <a:solidFill>
              <a:schemeClr val="accent1"/>
            </a:solidFill>
          </p:grpSpPr>
          <p:sp>
            <p:nvSpPr>
              <p:cNvPr id="119" name="Freeform: Shape 118">
                <a:extLst>
                  <a:ext uri="{FF2B5EF4-FFF2-40B4-BE49-F238E27FC236}">
                    <a16:creationId xmlns:a16="http://schemas.microsoft.com/office/drawing/2014/main" id="{6BAB8628-60C6-462C-9E9B-A444C98531F6}"/>
                  </a:ext>
                </a:extLst>
              </p:cNvPr>
              <p:cNvSpPr/>
              <p:nvPr/>
            </p:nvSpPr>
            <p:spPr>
              <a:xfrm>
                <a:off x="7768637" y="1123793"/>
                <a:ext cx="438269" cy="757281"/>
              </a:xfrm>
              <a:custGeom>
                <a:avLst/>
                <a:gdLst>
                  <a:gd name="connsiteX0" fmla="*/ 438270 w 438269"/>
                  <a:gd name="connsiteY0" fmla="*/ 0 h 757281"/>
                  <a:gd name="connsiteX1" fmla="*/ 438270 w 438269"/>
                  <a:gd name="connsiteY1" fmla="*/ 536656 h 757281"/>
                  <a:gd name="connsiteX2" fmla="*/ 219135 w 438269"/>
                  <a:gd name="connsiteY2" fmla="*/ 757282 h 757281"/>
                  <a:gd name="connsiteX3" fmla="*/ 0 w 438269"/>
                  <a:gd name="connsiteY3" fmla="*/ 536656 h 757281"/>
                  <a:gd name="connsiteX4" fmla="*/ 0 w 438269"/>
                  <a:gd name="connsiteY4" fmla="*/ 0 h 757281"/>
                  <a:gd name="connsiteX5" fmla="*/ 438270 w 438269"/>
                  <a:gd name="connsiteY5" fmla="*/ 0 h 75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757281">
                    <a:moveTo>
                      <a:pt x="438270" y="0"/>
                    </a:moveTo>
                    <a:lnTo>
                      <a:pt x="438270" y="536656"/>
                    </a:lnTo>
                    <a:cubicBezTo>
                      <a:pt x="438270" y="657404"/>
                      <a:pt x="339882" y="757282"/>
                      <a:pt x="219135" y="757282"/>
                    </a:cubicBezTo>
                    <a:cubicBezTo>
                      <a:pt x="98387" y="757282"/>
                      <a:pt x="0" y="658895"/>
                      <a:pt x="0" y="536656"/>
                    </a:cubicBezTo>
                    <a:lnTo>
                      <a:pt x="0" y="0"/>
                    </a:lnTo>
                    <a:lnTo>
                      <a:pt x="438270" y="0"/>
                    </a:lnTo>
                    <a:close/>
                  </a:path>
                </a:pathLst>
              </a:custGeom>
              <a:solidFill>
                <a:srgbClr val="EE3124"/>
              </a:solidFill>
              <a:ln w="14883" cap="flat">
                <a:noFill/>
                <a:prstDash val="solid"/>
                <a:miter/>
              </a:ln>
            </p:spPr>
            <p:txBody>
              <a:bodyPr rtlCol="0" anchor="ctr"/>
              <a:lstStyle/>
              <a:p>
                <a:endParaRPr lang="en-US" sz="2489"/>
              </a:p>
            </p:txBody>
          </p:sp>
          <p:sp>
            <p:nvSpPr>
              <p:cNvPr id="120" name="Freeform: Shape 119">
                <a:extLst>
                  <a:ext uri="{FF2B5EF4-FFF2-40B4-BE49-F238E27FC236}">
                    <a16:creationId xmlns:a16="http://schemas.microsoft.com/office/drawing/2014/main" id="{DCBE525D-4CD3-413E-B2C3-0594D094604D}"/>
                  </a:ext>
                </a:extLst>
              </p:cNvPr>
              <p:cNvSpPr/>
              <p:nvPr/>
            </p:nvSpPr>
            <p:spPr>
              <a:xfrm>
                <a:off x="7768637" y="236820"/>
                <a:ext cx="438269" cy="1641273"/>
              </a:xfrm>
              <a:custGeom>
                <a:avLst/>
                <a:gdLst>
                  <a:gd name="connsiteX0" fmla="*/ 438270 w 438269"/>
                  <a:gd name="connsiteY0" fmla="*/ 0 h 1641273"/>
                  <a:gd name="connsiteX1" fmla="*/ 438270 w 438269"/>
                  <a:gd name="connsiteY1" fmla="*/ 1422139 h 1641273"/>
                  <a:gd name="connsiteX2" fmla="*/ 219135 w 438269"/>
                  <a:gd name="connsiteY2" fmla="*/ 1641274 h 1641273"/>
                  <a:gd name="connsiteX3" fmla="*/ 0 w 438269"/>
                  <a:gd name="connsiteY3" fmla="*/ 1422139 h 1641273"/>
                  <a:gd name="connsiteX4" fmla="*/ 0 w 438269"/>
                  <a:gd name="connsiteY4" fmla="*/ 0 h 1641273"/>
                  <a:gd name="connsiteX5" fmla="*/ 438270 w 438269"/>
                  <a:gd name="connsiteY5" fmla="*/ 0 h 1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641273">
                    <a:moveTo>
                      <a:pt x="438270" y="0"/>
                    </a:moveTo>
                    <a:lnTo>
                      <a:pt x="438270" y="1422139"/>
                    </a:lnTo>
                    <a:cubicBezTo>
                      <a:pt x="438270" y="1542887"/>
                      <a:pt x="339882" y="1641274"/>
                      <a:pt x="219135" y="1641274"/>
                    </a:cubicBezTo>
                    <a:cubicBezTo>
                      <a:pt x="98387" y="1641274"/>
                      <a:pt x="0" y="1542887"/>
                      <a:pt x="0" y="1422139"/>
                    </a:cubicBezTo>
                    <a:lnTo>
                      <a:pt x="0" y="0"/>
                    </a:lnTo>
                    <a:lnTo>
                      <a:pt x="438270" y="0"/>
                    </a:lnTo>
                    <a:close/>
                  </a:path>
                </a:pathLst>
              </a:custGeom>
              <a:noFill/>
              <a:ln w="42234" cap="flat">
                <a:solidFill>
                  <a:schemeClr val="accent6">
                    <a:lumMod val="60000"/>
                    <a:lumOff val="40000"/>
                  </a:schemeClr>
                </a:solidFill>
                <a:prstDash val="solid"/>
                <a:miter/>
              </a:ln>
            </p:spPr>
            <p:txBody>
              <a:bodyPr rtlCol="0" anchor="ctr"/>
              <a:lstStyle/>
              <a:p>
                <a:endParaRPr lang="en-US" sz="2489"/>
              </a:p>
            </p:txBody>
          </p:sp>
          <p:sp>
            <p:nvSpPr>
              <p:cNvPr id="121" name="Freeform: Shape 120">
                <a:extLst>
                  <a:ext uri="{FF2B5EF4-FFF2-40B4-BE49-F238E27FC236}">
                    <a16:creationId xmlns:a16="http://schemas.microsoft.com/office/drawing/2014/main" id="{E5AAD2B1-3911-4519-AD50-B076F7FC115F}"/>
                  </a:ext>
                </a:extLst>
              </p:cNvPr>
              <p:cNvSpPr/>
              <p:nvPr/>
            </p:nvSpPr>
            <p:spPr>
              <a:xfrm>
                <a:off x="7178315" y="1781197"/>
                <a:ext cx="438269" cy="597775"/>
              </a:xfrm>
              <a:custGeom>
                <a:avLst/>
                <a:gdLst>
                  <a:gd name="connsiteX0" fmla="*/ 438269 w 438269"/>
                  <a:gd name="connsiteY0" fmla="*/ 0 h 597775"/>
                  <a:gd name="connsiteX1" fmla="*/ 438269 w 438269"/>
                  <a:gd name="connsiteY1" fmla="*/ 377150 h 597775"/>
                  <a:gd name="connsiteX2" fmla="*/ 219135 w 438269"/>
                  <a:gd name="connsiteY2" fmla="*/ 597776 h 597775"/>
                  <a:gd name="connsiteX3" fmla="*/ 0 w 438269"/>
                  <a:gd name="connsiteY3" fmla="*/ 377150 h 597775"/>
                  <a:gd name="connsiteX4" fmla="*/ 0 w 438269"/>
                  <a:gd name="connsiteY4" fmla="*/ 0 h 597775"/>
                  <a:gd name="connsiteX5" fmla="*/ 438269 w 438269"/>
                  <a:gd name="connsiteY5" fmla="*/ 0 h 59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597775">
                    <a:moveTo>
                      <a:pt x="438269" y="0"/>
                    </a:moveTo>
                    <a:lnTo>
                      <a:pt x="438269" y="377150"/>
                    </a:lnTo>
                    <a:cubicBezTo>
                      <a:pt x="438269" y="497898"/>
                      <a:pt x="339882" y="597776"/>
                      <a:pt x="219135" y="597776"/>
                    </a:cubicBezTo>
                    <a:cubicBezTo>
                      <a:pt x="98387" y="597776"/>
                      <a:pt x="0" y="499388"/>
                      <a:pt x="0" y="377150"/>
                    </a:cubicBezTo>
                    <a:lnTo>
                      <a:pt x="0" y="0"/>
                    </a:lnTo>
                    <a:lnTo>
                      <a:pt x="438269" y="0"/>
                    </a:lnTo>
                    <a:close/>
                  </a:path>
                </a:pathLst>
              </a:custGeom>
              <a:solidFill>
                <a:srgbClr val="F58765"/>
              </a:solidFill>
              <a:ln w="14883" cap="flat">
                <a:noFill/>
                <a:prstDash val="solid"/>
                <a:miter/>
              </a:ln>
            </p:spPr>
            <p:txBody>
              <a:bodyPr rtlCol="0" anchor="ctr"/>
              <a:lstStyle/>
              <a:p>
                <a:endParaRPr lang="en-US" sz="2489"/>
              </a:p>
            </p:txBody>
          </p:sp>
          <p:sp>
            <p:nvSpPr>
              <p:cNvPr id="122" name="Freeform: Shape 121">
                <a:extLst>
                  <a:ext uri="{FF2B5EF4-FFF2-40B4-BE49-F238E27FC236}">
                    <a16:creationId xmlns:a16="http://schemas.microsoft.com/office/drawing/2014/main" id="{7DCD247C-E5DD-4C96-A699-2CB5A4A99DD4}"/>
                  </a:ext>
                </a:extLst>
              </p:cNvPr>
              <p:cNvSpPr/>
              <p:nvPr/>
            </p:nvSpPr>
            <p:spPr>
              <a:xfrm>
                <a:off x="7178315" y="734717"/>
                <a:ext cx="438269" cy="1641273"/>
              </a:xfrm>
              <a:custGeom>
                <a:avLst/>
                <a:gdLst>
                  <a:gd name="connsiteX0" fmla="*/ 438269 w 438269"/>
                  <a:gd name="connsiteY0" fmla="*/ 0 h 1641273"/>
                  <a:gd name="connsiteX1" fmla="*/ 438269 w 438269"/>
                  <a:gd name="connsiteY1" fmla="*/ 1422139 h 1641273"/>
                  <a:gd name="connsiteX2" fmla="*/ 219135 w 438269"/>
                  <a:gd name="connsiteY2" fmla="*/ 1641274 h 1641273"/>
                  <a:gd name="connsiteX3" fmla="*/ 0 w 438269"/>
                  <a:gd name="connsiteY3" fmla="*/ 1422139 h 1641273"/>
                  <a:gd name="connsiteX4" fmla="*/ 0 w 438269"/>
                  <a:gd name="connsiteY4" fmla="*/ 0 h 1641273"/>
                  <a:gd name="connsiteX5" fmla="*/ 438269 w 438269"/>
                  <a:gd name="connsiteY5" fmla="*/ 0 h 1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641273">
                    <a:moveTo>
                      <a:pt x="438269" y="0"/>
                    </a:moveTo>
                    <a:lnTo>
                      <a:pt x="438269" y="1422139"/>
                    </a:lnTo>
                    <a:cubicBezTo>
                      <a:pt x="438269" y="1542887"/>
                      <a:pt x="339882" y="1641274"/>
                      <a:pt x="219135" y="1641274"/>
                    </a:cubicBezTo>
                    <a:cubicBezTo>
                      <a:pt x="98387" y="1641274"/>
                      <a:pt x="0" y="1542887"/>
                      <a:pt x="0" y="1422139"/>
                    </a:cubicBezTo>
                    <a:lnTo>
                      <a:pt x="0" y="0"/>
                    </a:lnTo>
                    <a:lnTo>
                      <a:pt x="438269" y="0"/>
                    </a:lnTo>
                    <a:close/>
                  </a:path>
                </a:pathLst>
              </a:custGeom>
              <a:noFill/>
              <a:ln w="42234" cap="flat">
                <a:solidFill>
                  <a:schemeClr val="accent6">
                    <a:lumMod val="60000"/>
                    <a:lumOff val="40000"/>
                  </a:schemeClr>
                </a:solidFill>
                <a:prstDash val="solid"/>
                <a:miter/>
              </a:ln>
            </p:spPr>
            <p:txBody>
              <a:bodyPr rtlCol="0" anchor="ctr"/>
              <a:lstStyle/>
              <a:p>
                <a:endParaRPr lang="en-US" sz="2489"/>
              </a:p>
            </p:txBody>
          </p:sp>
          <p:sp>
            <p:nvSpPr>
              <p:cNvPr id="123" name="Freeform: Shape 122">
                <a:extLst>
                  <a:ext uri="{FF2B5EF4-FFF2-40B4-BE49-F238E27FC236}">
                    <a16:creationId xmlns:a16="http://schemas.microsoft.com/office/drawing/2014/main" id="{250EFC6C-C38E-4088-A0A8-343DCFCF0C83}"/>
                  </a:ext>
                </a:extLst>
              </p:cNvPr>
              <p:cNvSpPr/>
              <p:nvPr/>
            </p:nvSpPr>
            <p:spPr>
              <a:xfrm>
                <a:off x="6559669" y="1025406"/>
                <a:ext cx="438269" cy="1053933"/>
              </a:xfrm>
              <a:custGeom>
                <a:avLst/>
                <a:gdLst>
                  <a:gd name="connsiteX0" fmla="*/ 438269 w 438269"/>
                  <a:gd name="connsiteY0" fmla="*/ 0 h 1053933"/>
                  <a:gd name="connsiteX1" fmla="*/ 438269 w 438269"/>
                  <a:gd name="connsiteY1" fmla="*/ 833308 h 1053933"/>
                  <a:gd name="connsiteX2" fmla="*/ 219135 w 438269"/>
                  <a:gd name="connsiteY2" fmla="*/ 1053933 h 1053933"/>
                  <a:gd name="connsiteX3" fmla="*/ 0 w 438269"/>
                  <a:gd name="connsiteY3" fmla="*/ 833308 h 1053933"/>
                  <a:gd name="connsiteX4" fmla="*/ 0 w 438269"/>
                  <a:gd name="connsiteY4" fmla="*/ 0 h 1053933"/>
                  <a:gd name="connsiteX5" fmla="*/ 438269 w 438269"/>
                  <a:gd name="connsiteY5" fmla="*/ 0 h 105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053933">
                    <a:moveTo>
                      <a:pt x="438269" y="0"/>
                    </a:moveTo>
                    <a:lnTo>
                      <a:pt x="438269" y="833308"/>
                    </a:lnTo>
                    <a:cubicBezTo>
                      <a:pt x="438269" y="954056"/>
                      <a:pt x="339882" y="1053933"/>
                      <a:pt x="219135" y="1053933"/>
                    </a:cubicBezTo>
                    <a:cubicBezTo>
                      <a:pt x="98387" y="1053933"/>
                      <a:pt x="0" y="955546"/>
                      <a:pt x="0" y="833308"/>
                    </a:cubicBezTo>
                    <a:lnTo>
                      <a:pt x="0" y="0"/>
                    </a:lnTo>
                    <a:lnTo>
                      <a:pt x="438269" y="0"/>
                    </a:lnTo>
                    <a:close/>
                  </a:path>
                </a:pathLst>
              </a:custGeom>
              <a:solidFill>
                <a:srgbClr val="F1613F"/>
              </a:solidFill>
              <a:ln w="14883" cap="flat">
                <a:noFill/>
                <a:prstDash val="solid"/>
                <a:miter/>
              </a:ln>
            </p:spPr>
            <p:txBody>
              <a:bodyPr rtlCol="0" anchor="ctr"/>
              <a:lstStyle/>
              <a:p>
                <a:endParaRPr lang="en-US" sz="2489"/>
              </a:p>
            </p:txBody>
          </p:sp>
          <p:sp>
            <p:nvSpPr>
              <p:cNvPr id="124" name="Freeform: Shape 123">
                <a:extLst>
                  <a:ext uri="{FF2B5EF4-FFF2-40B4-BE49-F238E27FC236}">
                    <a16:creationId xmlns:a16="http://schemas.microsoft.com/office/drawing/2014/main" id="{9ECDF4E9-E746-4388-A39D-BCA786FE570B}"/>
                  </a:ext>
                </a:extLst>
              </p:cNvPr>
              <p:cNvSpPr/>
              <p:nvPr/>
            </p:nvSpPr>
            <p:spPr>
              <a:xfrm>
                <a:off x="6559669" y="436575"/>
                <a:ext cx="438269" cy="1641273"/>
              </a:xfrm>
              <a:custGeom>
                <a:avLst/>
                <a:gdLst>
                  <a:gd name="connsiteX0" fmla="*/ 438269 w 438269"/>
                  <a:gd name="connsiteY0" fmla="*/ 0 h 1641273"/>
                  <a:gd name="connsiteX1" fmla="*/ 438269 w 438269"/>
                  <a:gd name="connsiteY1" fmla="*/ 1422139 h 1641273"/>
                  <a:gd name="connsiteX2" fmla="*/ 219135 w 438269"/>
                  <a:gd name="connsiteY2" fmla="*/ 1641274 h 1641273"/>
                  <a:gd name="connsiteX3" fmla="*/ 0 w 438269"/>
                  <a:gd name="connsiteY3" fmla="*/ 1422139 h 1641273"/>
                  <a:gd name="connsiteX4" fmla="*/ 0 w 438269"/>
                  <a:gd name="connsiteY4" fmla="*/ 0 h 1641273"/>
                  <a:gd name="connsiteX5" fmla="*/ 438269 w 438269"/>
                  <a:gd name="connsiteY5" fmla="*/ 0 h 1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641273">
                    <a:moveTo>
                      <a:pt x="438269" y="0"/>
                    </a:moveTo>
                    <a:lnTo>
                      <a:pt x="438269" y="1422139"/>
                    </a:lnTo>
                    <a:cubicBezTo>
                      <a:pt x="438269" y="1542887"/>
                      <a:pt x="339882" y="1641274"/>
                      <a:pt x="219135" y="1641274"/>
                    </a:cubicBezTo>
                    <a:cubicBezTo>
                      <a:pt x="98387" y="1641274"/>
                      <a:pt x="0" y="1542887"/>
                      <a:pt x="0" y="1422139"/>
                    </a:cubicBezTo>
                    <a:lnTo>
                      <a:pt x="0" y="0"/>
                    </a:lnTo>
                    <a:lnTo>
                      <a:pt x="438269" y="0"/>
                    </a:lnTo>
                    <a:close/>
                  </a:path>
                </a:pathLst>
              </a:custGeom>
              <a:noFill/>
              <a:ln w="42234" cap="flat">
                <a:solidFill>
                  <a:schemeClr val="accent6">
                    <a:lumMod val="60000"/>
                    <a:lumOff val="40000"/>
                  </a:schemeClr>
                </a:solidFill>
                <a:prstDash val="solid"/>
                <a:miter/>
              </a:ln>
            </p:spPr>
            <p:txBody>
              <a:bodyPr rtlCol="0" anchor="ctr"/>
              <a:lstStyle/>
              <a:p>
                <a:endParaRPr lang="en-US" sz="2489"/>
              </a:p>
            </p:txBody>
          </p:sp>
        </p:grpSp>
        <p:grpSp>
          <p:nvGrpSpPr>
            <p:cNvPr id="104" name="Graphic 45">
              <a:extLst>
                <a:ext uri="{FF2B5EF4-FFF2-40B4-BE49-F238E27FC236}">
                  <a16:creationId xmlns:a16="http://schemas.microsoft.com/office/drawing/2014/main" id="{505A549C-7C3F-4C57-B968-9B8AA9FDEDB8}"/>
                </a:ext>
              </a:extLst>
            </p:cNvPr>
            <p:cNvGrpSpPr/>
            <p:nvPr/>
          </p:nvGrpSpPr>
          <p:grpSpPr>
            <a:xfrm>
              <a:off x="5586234" y="602044"/>
              <a:ext cx="605229" cy="597775"/>
              <a:chOff x="5586234" y="602044"/>
              <a:chExt cx="605229" cy="597775"/>
            </a:xfrm>
            <a:solidFill>
              <a:srgbClr val="EE3124"/>
            </a:solidFill>
          </p:grpSpPr>
          <p:sp>
            <p:nvSpPr>
              <p:cNvPr id="111" name="Freeform: Shape 110">
                <a:extLst>
                  <a:ext uri="{FF2B5EF4-FFF2-40B4-BE49-F238E27FC236}">
                    <a16:creationId xmlns:a16="http://schemas.microsoft.com/office/drawing/2014/main" id="{811FCCF6-D428-4470-A8CF-F20EE5FD1042}"/>
                  </a:ext>
                </a:extLst>
              </p:cNvPr>
              <p:cNvSpPr/>
              <p:nvPr/>
            </p:nvSpPr>
            <p:spPr>
              <a:xfrm>
                <a:off x="5714435" y="605025"/>
                <a:ext cx="172922" cy="299633"/>
              </a:xfrm>
              <a:custGeom>
                <a:avLst/>
                <a:gdLst>
                  <a:gd name="connsiteX0" fmla="*/ 172923 w 172922"/>
                  <a:gd name="connsiteY0" fmla="*/ 299633 h 299633"/>
                  <a:gd name="connsiteX1" fmla="*/ 0 w 172922"/>
                  <a:gd name="connsiteY1" fmla="*/ 46212 h 299633"/>
                  <a:gd name="connsiteX2" fmla="*/ 107331 w 172922"/>
                  <a:gd name="connsiteY2" fmla="*/ 0 h 299633"/>
                </a:gdLst>
                <a:ahLst/>
                <a:cxnLst>
                  <a:cxn ang="0">
                    <a:pos x="connsiteX0" y="connsiteY0"/>
                  </a:cxn>
                  <a:cxn ang="0">
                    <a:pos x="connsiteX1" y="connsiteY1"/>
                  </a:cxn>
                  <a:cxn ang="0">
                    <a:pos x="connsiteX2" y="connsiteY2"/>
                  </a:cxn>
                </a:cxnLst>
                <a:rect l="l" t="t" r="r" b="b"/>
                <a:pathLst>
                  <a:path w="172922" h="299633">
                    <a:moveTo>
                      <a:pt x="172923" y="299633"/>
                    </a:moveTo>
                    <a:lnTo>
                      <a:pt x="0" y="46212"/>
                    </a:lnTo>
                    <a:lnTo>
                      <a:pt x="107331" y="0"/>
                    </a:lnTo>
                    <a:close/>
                  </a:path>
                </a:pathLst>
              </a:custGeom>
              <a:solidFill>
                <a:srgbClr val="EE3124"/>
              </a:solidFill>
              <a:ln w="14883" cap="flat">
                <a:noFill/>
                <a:prstDash val="solid"/>
                <a:miter/>
              </a:ln>
            </p:spPr>
            <p:txBody>
              <a:bodyPr rtlCol="0" anchor="ctr"/>
              <a:lstStyle/>
              <a:p>
                <a:endParaRPr lang="en-US" sz="2489"/>
              </a:p>
            </p:txBody>
          </p:sp>
          <p:sp>
            <p:nvSpPr>
              <p:cNvPr id="112" name="Freeform: Shape 111">
                <a:extLst>
                  <a:ext uri="{FF2B5EF4-FFF2-40B4-BE49-F238E27FC236}">
                    <a16:creationId xmlns:a16="http://schemas.microsoft.com/office/drawing/2014/main" id="{26A4488D-C978-47A3-BBE1-E8184364C7F8}"/>
                  </a:ext>
                </a:extLst>
              </p:cNvPr>
              <p:cNvSpPr/>
              <p:nvPr/>
            </p:nvSpPr>
            <p:spPr>
              <a:xfrm>
                <a:off x="5882886" y="894223"/>
                <a:ext cx="175903" cy="299633"/>
              </a:xfrm>
              <a:custGeom>
                <a:avLst/>
                <a:gdLst>
                  <a:gd name="connsiteX0" fmla="*/ 0 w 175903"/>
                  <a:gd name="connsiteY0" fmla="*/ 0 h 299633"/>
                  <a:gd name="connsiteX1" fmla="*/ 68573 w 175903"/>
                  <a:gd name="connsiteY1" fmla="*/ 299633 h 299633"/>
                  <a:gd name="connsiteX2" fmla="*/ 175904 w 175903"/>
                  <a:gd name="connsiteY2" fmla="*/ 253421 h 299633"/>
                </a:gdLst>
                <a:ahLst/>
                <a:cxnLst>
                  <a:cxn ang="0">
                    <a:pos x="connsiteX0" y="connsiteY0"/>
                  </a:cxn>
                  <a:cxn ang="0">
                    <a:pos x="connsiteX1" y="connsiteY1"/>
                  </a:cxn>
                  <a:cxn ang="0">
                    <a:pos x="connsiteX2" y="connsiteY2"/>
                  </a:cxn>
                </a:cxnLst>
                <a:rect l="l" t="t" r="r" b="b"/>
                <a:pathLst>
                  <a:path w="175903" h="299633">
                    <a:moveTo>
                      <a:pt x="0" y="0"/>
                    </a:moveTo>
                    <a:lnTo>
                      <a:pt x="68573" y="299633"/>
                    </a:lnTo>
                    <a:lnTo>
                      <a:pt x="175904" y="253421"/>
                    </a:lnTo>
                    <a:close/>
                  </a:path>
                </a:pathLst>
              </a:custGeom>
              <a:solidFill>
                <a:srgbClr val="EE3124"/>
              </a:solidFill>
              <a:ln w="14883" cap="flat">
                <a:noFill/>
                <a:prstDash val="solid"/>
                <a:miter/>
              </a:ln>
            </p:spPr>
            <p:txBody>
              <a:bodyPr rtlCol="0" anchor="ctr"/>
              <a:lstStyle/>
              <a:p>
                <a:endParaRPr lang="en-US" sz="2489"/>
              </a:p>
            </p:txBody>
          </p:sp>
          <p:sp>
            <p:nvSpPr>
              <p:cNvPr id="113" name="Freeform: Shape 112">
                <a:extLst>
                  <a:ext uri="{FF2B5EF4-FFF2-40B4-BE49-F238E27FC236}">
                    <a16:creationId xmlns:a16="http://schemas.microsoft.com/office/drawing/2014/main" id="{0724DB00-D247-42C9-9ED0-F5EA92B4E69C}"/>
                  </a:ext>
                </a:extLst>
              </p:cNvPr>
              <p:cNvSpPr/>
              <p:nvPr/>
            </p:nvSpPr>
            <p:spPr>
              <a:xfrm>
                <a:off x="5891830" y="722792"/>
                <a:ext cx="299633" cy="175903"/>
              </a:xfrm>
              <a:custGeom>
                <a:avLst/>
                <a:gdLst>
                  <a:gd name="connsiteX0" fmla="*/ 0 w 299633"/>
                  <a:gd name="connsiteY0" fmla="*/ 175904 h 175903"/>
                  <a:gd name="connsiteX1" fmla="*/ 251930 w 299633"/>
                  <a:gd name="connsiteY1" fmla="*/ 0 h 175903"/>
                  <a:gd name="connsiteX2" fmla="*/ 299633 w 299633"/>
                  <a:gd name="connsiteY2" fmla="*/ 107331 h 175903"/>
                </a:gdLst>
                <a:ahLst/>
                <a:cxnLst>
                  <a:cxn ang="0">
                    <a:pos x="connsiteX0" y="connsiteY0"/>
                  </a:cxn>
                  <a:cxn ang="0">
                    <a:pos x="connsiteX1" y="connsiteY1"/>
                  </a:cxn>
                  <a:cxn ang="0">
                    <a:pos x="connsiteX2" y="connsiteY2"/>
                  </a:cxn>
                </a:cxnLst>
                <a:rect l="l" t="t" r="r" b="b"/>
                <a:pathLst>
                  <a:path w="299633" h="175903">
                    <a:moveTo>
                      <a:pt x="0" y="175904"/>
                    </a:moveTo>
                    <a:lnTo>
                      <a:pt x="251930" y="0"/>
                    </a:lnTo>
                    <a:lnTo>
                      <a:pt x="299633" y="107331"/>
                    </a:lnTo>
                    <a:close/>
                  </a:path>
                </a:pathLst>
              </a:custGeom>
              <a:solidFill>
                <a:srgbClr val="EE3124"/>
              </a:solidFill>
              <a:ln w="14883" cap="flat">
                <a:noFill/>
                <a:prstDash val="solid"/>
                <a:miter/>
              </a:ln>
            </p:spPr>
            <p:txBody>
              <a:bodyPr rtlCol="0" anchor="ctr"/>
              <a:lstStyle/>
              <a:p>
                <a:endParaRPr lang="en-US" sz="2489"/>
              </a:p>
            </p:txBody>
          </p:sp>
          <p:sp>
            <p:nvSpPr>
              <p:cNvPr id="114" name="Freeform: Shape 113">
                <a:extLst>
                  <a:ext uri="{FF2B5EF4-FFF2-40B4-BE49-F238E27FC236}">
                    <a16:creationId xmlns:a16="http://schemas.microsoft.com/office/drawing/2014/main" id="{4421953D-866C-4CF7-9025-17EAFA69C441}"/>
                  </a:ext>
                </a:extLst>
              </p:cNvPr>
              <p:cNvSpPr/>
              <p:nvPr/>
            </p:nvSpPr>
            <p:spPr>
              <a:xfrm>
                <a:off x="5589215" y="900186"/>
                <a:ext cx="298142" cy="177394"/>
              </a:xfrm>
              <a:custGeom>
                <a:avLst/>
                <a:gdLst>
                  <a:gd name="connsiteX0" fmla="*/ 298142 w 298142"/>
                  <a:gd name="connsiteY0" fmla="*/ 0 h 177394"/>
                  <a:gd name="connsiteX1" fmla="*/ 0 w 298142"/>
                  <a:gd name="connsiteY1" fmla="*/ 70063 h 177394"/>
                  <a:gd name="connsiteX2" fmla="*/ 47703 w 298142"/>
                  <a:gd name="connsiteY2" fmla="*/ 177395 h 177394"/>
                </a:gdLst>
                <a:ahLst/>
                <a:cxnLst>
                  <a:cxn ang="0">
                    <a:pos x="connsiteX0" y="connsiteY0"/>
                  </a:cxn>
                  <a:cxn ang="0">
                    <a:pos x="connsiteX1" y="connsiteY1"/>
                  </a:cxn>
                  <a:cxn ang="0">
                    <a:pos x="connsiteX2" y="connsiteY2"/>
                  </a:cxn>
                </a:cxnLst>
                <a:rect l="l" t="t" r="r" b="b"/>
                <a:pathLst>
                  <a:path w="298142" h="177394">
                    <a:moveTo>
                      <a:pt x="298142" y="0"/>
                    </a:moveTo>
                    <a:lnTo>
                      <a:pt x="0" y="70063"/>
                    </a:lnTo>
                    <a:lnTo>
                      <a:pt x="47703" y="177395"/>
                    </a:lnTo>
                    <a:close/>
                  </a:path>
                </a:pathLst>
              </a:custGeom>
              <a:solidFill>
                <a:srgbClr val="EE3124"/>
              </a:solidFill>
              <a:ln w="14883" cap="flat">
                <a:noFill/>
                <a:prstDash val="solid"/>
                <a:miter/>
              </a:ln>
            </p:spPr>
            <p:txBody>
              <a:bodyPr rtlCol="0" anchor="ctr"/>
              <a:lstStyle/>
              <a:p>
                <a:endParaRPr lang="en-US" sz="2489"/>
              </a:p>
            </p:txBody>
          </p:sp>
          <p:sp>
            <p:nvSpPr>
              <p:cNvPr id="115" name="Freeform: Shape 114">
                <a:extLst>
                  <a:ext uri="{FF2B5EF4-FFF2-40B4-BE49-F238E27FC236}">
                    <a16:creationId xmlns:a16="http://schemas.microsoft.com/office/drawing/2014/main" id="{C2CACBA8-C094-489C-8FFD-FF5F5DA8DC75}"/>
                  </a:ext>
                </a:extLst>
              </p:cNvPr>
              <p:cNvSpPr/>
              <p:nvPr/>
            </p:nvSpPr>
            <p:spPr>
              <a:xfrm>
                <a:off x="5879904" y="898696"/>
                <a:ext cx="304105" cy="153543"/>
              </a:xfrm>
              <a:custGeom>
                <a:avLst/>
                <a:gdLst>
                  <a:gd name="connsiteX0" fmla="*/ 0 w 304105"/>
                  <a:gd name="connsiteY0" fmla="*/ 0 h 153543"/>
                  <a:gd name="connsiteX1" fmla="*/ 304105 w 304105"/>
                  <a:gd name="connsiteY1" fmla="*/ 41740 h 153543"/>
                  <a:gd name="connsiteX2" fmla="*/ 266837 w 304105"/>
                  <a:gd name="connsiteY2" fmla="*/ 153543 h 153543"/>
                </a:gdLst>
                <a:ahLst/>
                <a:cxnLst>
                  <a:cxn ang="0">
                    <a:pos x="connsiteX0" y="connsiteY0"/>
                  </a:cxn>
                  <a:cxn ang="0">
                    <a:pos x="connsiteX1" y="connsiteY1"/>
                  </a:cxn>
                  <a:cxn ang="0">
                    <a:pos x="connsiteX2" y="connsiteY2"/>
                  </a:cxn>
                </a:cxnLst>
                <a:rect l="l" t="t" r="r" b="b"/>
                <a:pathLst>
                  <a:path w="304105" h="153543">
                    <a:moveTo>
                      <a:pt x="0" y="0"/>
                    </a:moveTo>
                    <a:lnTo>
                      <a:pt x="304105" y="41740"/>
                    </a:lnTo>
                    <a:lnTo>
                      <a:pt x="266837" y="153543"/>
                    </a:lnTo>
                    <a:close/>
                  </a:path>
                </a:pathLst>
              </a:custGeom>
              <a:solidFill>
                <a:srgbClr val="EE3124"/>
              </a:solidFill>
              <a:ln w="14883" cap="flat">
                <a:noFill/>
                <a:prstDash val="solid"/>
                <a:miter/>
              </a:ln>
            </p:spPr>
            <p:txBody>
              <a:bodyPr rtlCol="0" anchor="ctr"/>
              <a:lstStyle/>
              <a:p>
                <a:endParaRPr lang="en-US" sz="2489"/>
              </a:p>
            </p:txBody>
          </p:sp>
          <p:sp>
            <p:nvSpPr>
              <p:cNvPr id="116" name="Freeform: Shape 115">
                <a:extLst>
                  <a:ext uri="{FF2B5EF4-FFF2-40B4-BE49-F238E27FC236}">
                    <a16:creationId xmlns:a16="http://schemas.microsoft.com/office/drawing/2014/main" id="{CB4BFBF5-57F0-4A9E-AC82-07294163F7F2}"/>
                  </a:ext>
                </a:extLst>
              </p:cNvPr>
              <p:cNvSpPr/>
              <p:nvPr/>
            </p:nvSpPr>
            <p:spPr>
              <a:xfrm>
                <a:off x="5586234" y="749624"/>
                <a:ext cx="304105" cy="152052"/>
              </a:xfrm>
              <a:custGeom>
                <a:avLst/>
                <a:gdLst>
                  <a:gd name="connsiteX0" fmla="*/ 304105 w 304105"/>
                  <a:gd name="connsiteY0" fmla="*/ 152053 h 152052"/>
                  <a:gd name="connsiteX1" fmla="*/ 37268 w 304105"/>
                  <a:gd name="connsiteY1" fmla="*/ 0 h 152052"/>
                  <a:gd name="connsiteX2" fmla="*/ 0 w 304105"/>
                  <a:gd name="connsiteY2" fmla="*/ 111803 h 152052"/>
                </a:gdLst>
                <a:ahLst/>
                <a:cxnLst>
                  <a:cxn ang="0">
                    <a:pos x="connsiteX0" y="connsiteY0"/>
                  </a:cxn>
                  <a:cxn ang="0">
                    <a:pos x="connsiteX1" y="connsiteY1"/>
                  </a:cxn>
                  <a:cxn ang="0">
                    <a:pos x="connsiteX2" y="connsiteY2"/>
                  </a:cxn>
                </a:cxnLst>
                <a:rect l="l" t="t" r="r" b="b"/>
                <a:pathLst>
                  <a:path w="304105" h="152052">
                    <a:moveTo>
                      <a:pt x="304105" y="152053"/>
                    </a:moveTo>
                    <a:lnTo>
                      <a:pt x="37268" y="0"/>
                    </a:lnTo>
                    <a:lnTo>
                      <a:pt x="0" y="111803"/>
                    </a:lnTo>
                    <a:close/>
                  </a:path>
                </a:pathLst>
              </a:custGeom>
              <a:solidFill>
                <a:srgbClr val="EE3124"/>
              </a:solidFill>
              <a:ln w="14883" cap="flat">
                <a:noFill/>
                <a:prstDash val="solid"/>
                <a:miter/>
              </a:ln>
            </p:spPr>
            <p:txBody>
              <a:bodyPr rtlCol="0" anchor="ctr"/>
              <a:lstStyle/>
              <a:p>
                <a:endParaRPr lang="en-US" sz="2489"/>
              </a:p>
            </p:txBody>
          </p:sp>
          <p:sp>
            <p:nvSpPr>
              <p:cNvPr id="117" name="Freeform: Shape 116">
                <a:extLst>
                  <a:ext uri="{FF2B5EF4-FFF2-40B4-BE49-F238E27FC236}">
                    <a16:creationId xmlns:a16="http://schemas.microsoft.com/office/drawing/2014/main" id="{05C5EFD8-139B-48C3-8FB6-1A46C79BD9F2}"/>
                  </a:ext>
                </a:extLst>
              </p:cNvPr>
              <p:cNvSpPr/>
              <p:nvPr/>
            </p:nvSpPr>
            <p:spPr>
              <a:xfrm>
                <a:off x="5885867" y="602044"/>
                <a:ext cx="175904" cy="299633"/>
              </a:xfrm>
              <a:custGeom>
                <a:avLst/>
                <a:gdLst>
                  <a:gd name="connsiteX0" fmla="*/ 0 w 175904"/>
                  <a:gd name="connsiteY0" fmla="*/ 299633 h 299633"/>
                  <a:gd name="connsiteX1" fmla="*/ 68573 w 175904"/>
                  <a:gd name="connsiteY1" fmla="*/ 0 h 299633"/>
                  <a:gd name="connsiteX2" fmla="*/ 175904 w 175904"/>
                  <a:gd name="connsiteY2" fmla="*/ 47703 h 299633"/>
                </a:gdLst>
                <a:ahLst/>
                <a:cxnLst>
                  <a:cxn ang="0">
                    <a:pos x="connsiteX0" y="connsiteY0"/>
                  </a:cxn>
                  <a:cxn ang="0">
                    <a:pos x="connsiteX1" y="connsiteY1"/>
                  </a:cxn>
                  <a:cxn ang="0">
                    <a:pos x="connsiteX2" y="connsiteY2"/>
                  </a:cxn>
                </a:cxnLst>
                <a:rect l="l" t="t" r="r" b="b"/>
                <a:pathLst>
                  <a:path w="175904" h="299633">
                    <a:moveTo>
                      <a:pt x="0" y="299633"/>
                    </a:moveTo>
                    <a:lnTo>
                      <a:pt x="68573" y="0"/>
                    </a:lnTo>
                    <a:lnTo>
                      <a:pt x="175904" y="47703"/>
                    </a:lnTo>
                    <a:close/>
                  </a:path>
                </a:pathLst>
              </a:custGeom>
              <a:solidFill>
                <a:srgbClr val="EE3124"/>
              </a:solidFill>
              <a:ln w="14883" cap="flat">
                <a:noFill/>
                <a:prstDash val="solid"/>
                <a:miter/>
              </a:ln>
            </p:spPr>
            <p:txBody>
              <a:bodyPr rtlCol="0" anchor="ctr"/>
              <a:lstStyle/>
              <a:p>
                <a:endParaRPr lang="en-US" sz="2489"/>
              </a:p>
            </p:txBody>
          </p:sp>
          <p:sp>
            <p:nvSpPr>
              <p:cNvPr id="118" name="Freeform: Shape 117">
                <a:extLst>
                  <a:ext uri="{FF2B5EF4-FFF2-40B4-BE49-F238E27FC236}">
                    <a16:creationId xmlns:a16="http://schemas.microsoft.com/office/drawing/2014/main" id="{7A63A05C-20A0-4DFB-8B02-8B386B1B6020}"/>
                  </a:ext>
                </a:extLst>
              </p:cNvPr>
              <p:cNvSpPr/>
              <p:nvPr/>
            </p:nvSpPr>
            <p:spPr>
              <a:xfrm>
                <a:off x="5712945" y="900186"/>
                <a:ext cx="172922" cy="299633"/>
              </a:xfrm>
              <a:custGeom>
                <a:avLst/>
                <a:gdLst>
                  <a:gd name="connsiteX0" fmla="*/ 172923 w 172922"/>
                  <a:gd name="connsiteY0" fmla="*/ 0 h 299633"/>
                  <a:gd name="connsiteX1" fmla="*/ 0 w 172922"/>
                  <a:gd name="connsiteY1" fmla="*/ 253421 h 299633"/>
                  <a:gd name="connsiteX2" fmla="*/ 107331 w 172922"/>
                  <a:gd name="connsiteY2" fmla="*/ 299633 h 299633"/>
                </a:gdLst>
                <a:ahLst/>
                <a:cxnLst>
                  <a:cxn ang="0">
                    <a:pos x="connsiteX0" y="connsiteY0"/>
                  </a:cxn>
                  <a:cxn ang="0">
                    <a:pos x="connsiteX1" y="connsiteY1"/>
                  </a:cxn>
                  <a:cxn ang="0">
                    <a:pos x="connsiteX2" y="connsiteY2"/>
                  </a:cxn>
                </a:cxnLst>
                <a:rect l="l" t="t" r="r" b="b"/>
                <a:pathLst>
                  <a:path w="172922" h="299633">
                    <a:moveTo>
                      <a:pt x="172923" y="0"/>
                    </a:moveTo>
                    <a:lnTo>
                      <a:pt x="0" y="253421"/>
                    </a:lnTo>
                    <a:lnTo>
                      <a:pt x="107331" y="299633"/>
                    </a:lnTo>
                    <a:close/>
                  </a:path>
                </a:pathLst>
              </a:custGeom>
              <a:solidFill>
                <a:srgbClr val="EE3124"/>
              </a:solidFill>
              <a:ln w="14883" cap="flat">
                <a:noFill/>
                <a:prstDash val="solid"/>
                <a:miter/>
              </a:ln>
            </p:spPr>
            <p:txBody>
              <a:bodyPr rtlCol="0" anchor="ctr"/>
              <a:lstStyle/>
              <a:p>
                <a:endParaRPr lang="en-US" sz="2489"/>
              </a:p>
            </p:txBody>
          </p:sp>
        </p:grpSp>
        <p:grpSp>
          <p:nvGrpSpPr>
            <p:cNvPr id="105" name="Graphic 45">
              <a:extLst>
                <a:ext uri="{FF2B5EF4-FFF2-40B4-BE49-F238E27FC236}">
                  <a16:creationId xmlns:a16="http://schemas.microsoft.com/office/drawing/2014/main" id="{C15AB619-9264-4CDA-9C26-DAB4969D0D99}"/>
                </a:ext>
              </a:extLst>
            </p:cNvPr>
            <p:cNvGrpSpPr/>
            <p:nvPr/>
          </p:nvGrpSpPr>
          <p:grpSpPr>
            <a:xfrm>
              <a:off x="5219519" y="415705"/>
              <a:ext cx="3799825" cy="1849987"/>
              <a:chOff x="5219519" y="415705"/>
              <a:chExt cx="3799825" cy="1849987"/>
            </a:xfrm>
            <a:solidFill>
              <a:schemeClr val="accent1"/>
            </a:solidFill>
          </p:grpSpPr>
          <p:sp>
            <p:nvSpPr>
              <p:cNvPr id="106" name="Freeform: Shape 105">
                <a:extLst>
                  <a:ext uri="{FF2B5EF4-FFF2-40B4-BE49-F238E27FC236}">
                    <a16:creationId xmlns:a16="http://schemas.microsoft.com/office/drawing/2014/main" id="{923DF32C-FC70-43AB-8321-9867CCCFD23D}"/>
                  </a:ext>
                </a:extLst>
              </p:cNvPr>
              <p:cNvSpPr/>
              <p:nvPr/>
            </p:nvSpPr>
            <p:spPr>
              <a:xfrm>
                <a:off x="5771082" y="1743929"/>
                <a:ext cx="521749" cy="521763"/>
              </a:xfrm>
              <a:custGeom>
                <a:avLst/>
                <a:gdLst>
                  <a:gd name="connsiteX0" fmla="*/ 0 w 521749"/>
                  <a:gd name="connsiteY0" fmla="*/ 260875 h 521763"/>
                  <a:gd name="connsiteX1" fmla="*/ 260875 w 521749"/>
                  <a:gd name="connsiteY1" fmla="*/ 0 h 521763"/>
                  <a:gd name="connsiteX2" fmla="*/ 521749 w 521749"/>
                  <a:gd name="connsiteY2" fmla="*/ 260875 h 521763"/>
                  <a:gd name="connsiteX3" fmla="*/ 260875 w 521749"/>
                  <a:gd name="connsiteY3" fmla="*/ 521749 h 521763"/>
                  <a:gd name="connsiteX4" fmla="*/ 0 w 521749"/>
                  <a:gd name="connsiteY4" fmla="*/ 260875 h 521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749" h="521763">
                    <a:moveTo>
                      <a:pt x="0" y="260875"/>
                    </a:moveTo>
                    <a:cubicBezTo>
                      <a:pt x="0" y="116276"/>
                      <a:pt x="117766" y="0"/>
                      <a:pt x="260875" y="0"/>
                    </a:cubicBezTo>
                    <a:cubicBezTo>
                      <a:pt x="405474" y="0"/>
                      <a:pt x="521749" y="117766"/>
                      <a:pt x="521749" y="260875"/>
                    </a:cubicBezTo>
                    <a:cubicBezTo>
                      <a:pt x="521749" y="403983"/>
                      <a:pt x="403983" y="521749"/>
                      <a:pt x="260875" y="521749"/>
                    </a:cubicBezTo>
                    <a:cubicBezTo>
                      <a:pt x="116276" y="523240"/>
                      <a:pt x="0" y="405474"/>
                      <a:pt x="0" y="260875"/>
                    </a:cubicBezTo>
                  </a:path>
                </a:pathLst>
              </a:custGeom>
              <a:solidFill>
                <a:schemeClr val="accent6">
                  <a:lumMod val="60000"/>
                  <a:lumOff val="40000"/>
                </a:schemeClr>
              </a:solidFill>
              <a:ln w="14883" cap="flat">
                <a:noFill/>
                <a:prstDash val="solid"/>
                <a:miter/>
              </a:ln>
            </p:spPr>
            <p:txBody>
              <a:bodyPr rtlCol="0" anchor="ctr"/>
              <a:lstStyle/>
              <a:p>
                <a:endParaRPr lang="en-US" sz="2489" dirty="0"/>
              </a:p>
            </p:txBody>
          </p:sp>
          <p:sp>
            <p:nvSpPr>
              <p:cNvPr id="107" name="Freeform: Shape 106">
                <a:extLst>
                  <a:ext uri="{FF2B5EF4-FFF2-40B4-BE49-F238E27FC236}">
                    <a16:creationId xmlns:a16="http://schemas.microsoft.com/office/drawing/2014/main" id="{20E86130-176F-4657-8F37-791C4B1E8FAC}"/>
                  </a:ext>
                </a:extLst>
              </p:cNvPr>
              <p:cNvSpPr/>
              <p:nvPr/>
            </p:nvSpPr>
            <p:spPr>
              <a:xfrm>
                <a:off x="8463308" y="901677"/>
                <a:ext cx="369696" cy="369696"/>
              </a:xfrm>
              <a:custGeom>
                <a:avLst/>
                <a:gdLst>
                  <a:gd name="connsiteX0" fmla="*/ 0 w 369696"/>
                  <a:gd name="connsiteY0" fmla="*/ 184848 h 369696"/>
                  <a:gd name="connsiteX1" fmla="*/ 184848 w 369696"/>
                  <a:gd name="connsiteY1" fmla="*/ 0 h 369696"/>
                  <a:gd name="connsiteX2" fmla="*/ 369696 w 369696"/>
                  <a:gd name="connsiteY2" fmla="*/ 184848 h 369696"/>
                  <a:gd name="connsiteX3" fmla="*/ 184848 w 369696"/>
                  <a:gd name="connsiteY3" fmla="*/ 369697 h 369696"/>
                  <a:gd name="connsiteX4" fmla="*/ 0 w 369696"/>
                  <a:gd name="connsiteY4" fmla="*/ 184848 h 369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696" h="369696">
                    <a:moveTo>
                      <a:pt x="0" y="184848"/>
                    </a:moveTo>
                    <a:cubicBezTo>
                      <a:pt x="0" y="81989"/>
                      <a:pt x="83480" y="0"/>
                      <a:pt x="184848" y="0"/>
                    </a:cubicBezTo>
                    <a:cubicBezTo>
                      <a:pt x="287708" y="0"/>
                      <a:pt x="369696" y="83480"/>
                      <a:pt x="369696" y="184848"/>
                    </a:cubicBezTo>
                    <a:cubicBezTo>
                      <a:pt x="369696" y="286217"/>
                      <a:pt x="286217" y="369697"/>
                      <a:pt x="184848" y="369697"/>
                    </a:cubicBezTo>
                    <a:cubicBezTo>
                      <a:pt x="81989" y="369697"/>
                      <a:pt x="0" y="286217"/>
                      <a:pt x="0" y="184848"/>
                    </a:cubicBezTo>
                  </a:path>
                </a:pathLst>
              </a:custGeom>
              <a:solidFill>
                <a:schemeClr val="tx2"/>
              </a:solidFill>
              <a:ln w="14883" cap="flat">
                <a:noFill/>
                <a:prstDash val="solid"/>
                <a:miter/>
              </a:ln>
            </p:spPr>
            <p:txBody>
              <a:bodyPr rtlCol="0" anchor="ctr"/>
              <a:lstStyle/>
              <a:p>
                <a:endParaRPr lang="en-US" sz="2489"/>
              </a:p>
            </p:txBody>
          </p:sp>
          <p:sp>
            <p:nvSpPr>
              <p:cNvPr id="108" name="Freeform: Shape 107">
                <a:extLst>
                  <a:ext uri="{FF2B5EF4-FFF2-40B4-BE49-F238E27FC236}">
                    <a16:creationId xmlns:a16="http://schemas.microsoft.com/office/drawing/2014/main" id="{BBA4D71C-CAD0-43D9-AF1E-BF70D7B8B415}"/>
                  </a:ext>
                </a:extLst>
              </p:cNvPr>
              <p:cNvSpPr/>
              <p:nvPr/>
            </p:nvSpPr>
            <p:spPr>
              <a:xfrm>
                <a:off x="5219519" y="1350381"/>
                <a:ext cx="369696" cy="369696"/>
              </a:xfrm>
              <a:custGeom>
                <a:avLst/>
                <a:gdLst>
                  <a:gd name="connsiteX0" fmla="*/ 0 w 369696"/>
                  <a:gd name="connsiteY0" fmla="*/ 184848 h 369696"/>
                  <a:gd name="connsiteX1" fmla="*/ 184848 w 369696"/>
                  <a:gd name="connsiteY1" fmla="*/ 0 h 369696"/>
                  <a:gd name="connsiteX2" fmla="*/ 369697 w 369696"/>
                  <a:gd name="connsiteY2" fmla="*/ 184848 h 369696"/>
                  <a:gd name="connsiteX3" fmla="*/ 184848 w 369696"/>
                  <a:gd name="connsiteY3" fmla="*/ 369697 h 369696"/>
                  <a:gd name="connsiteX4" fmla="*/ 0 w 369696"/>
                  <a:gd name="connsiteY4" fmla="*/ 184848 h 369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696" h="369696">
                    <a:moveTo>
                      <a:pt x="0" y="184848"/>
                    </a:moveTo>
                    <a:cubicBezTo>
                      <a:pt x="0" y="81989"/>
                      <a:pt x="83480" y="0"/>
                      <a:pt x="184848" y="0"/>
                    </a:cubicBezTo>
                    <a:cubicBezTo>
                      <a:pt x="286217" y="0"/>
                      <a:pt x="369697" y="83480"/>
                      <a:pt x="369697" y="184848"/>
                    </a:cubicBezTo>
                    <a:cubicBezTo>
                      <a:pt x="369697" y="286217"/>
                      <a:pt x="286217" y="369697"/>
                      <a:pt x="184848" y="369697"/>
                    </a:cubicBezTo>
                    <a:cubicBezTo>
                      <a:pt x="83480" y="369697"/>
                      <a:pt x="0" y="287707"/>
                      <a:pt x="0" y="184848"/>
                    </a:cubicBezTo>
                  </a:path>
                </a:pathLst>
              </a:custGeom>
              <a:solidFill>
                <a:schemeClr val="bg1">
                  <a:lumMod val="50000"/>
                </a:schemeClr>
              </a:solidFill>
              <a:ln w="14883" cap="flat">
                <a:noFill/>
                <a:prstDash val="solid"/>
                <a:miter/>
              </a:ln>
            </p:spPr>
            <p:txBody>
              <a:bodyPr rtlCol="0" anchor="ctr"/>
              <a:lstStyle/>
              <a:p>
                <a:endParaRPr lang="en-US" sz="2489"/>
              </a:p>
            </p:txBody>
          </p:sp>
          <p:sp>
            <p:nvSpPr>
              <p:cNvPr id="109" name="Freeform: Shape 108">
                <a:extLst>
                  <a:ext uri="{FF2B5EF4-FFF2-40B4-BE49-F238E27FC236}">
                    <a16:creationId xmlns:a16="http://schemas.microsoft.com/office/drawing/2014/main" id="{B6556D6A-9F20-4EB0-BDB7-13764F0AD7A5}"/>
                  </a:ext>
                </a:extLst>
              </p:cNvPr>
              <p:cNvSpPr/>
              <p:nvPr/>
            </p:nvSpPr>
            <p:spPr>
              <a:xfrm>
                <a:off x="8798719" y="415705"/>
                <a:ext cx="220625" cy="220625"/>
              </a:xfrm>
              <a:custGeom>
                <a:avLst/>
                <a:gdLst>
                  <a:gd name="connsiteX0" fmla="*/ 0 w 220625"/>
                  <a:gd name="connsiteY0" fmla="*/ 110313 h 220625"/>
                  <a:gd name="connsiteX1" fmla="*/ 110313 w 220625"/>
                  <a:gd name="connsiteY1" fmla="*/ 0 h 220625"/>
                  <a:gd name="connsiteX2" fmla="*/ 220625 w 220625"/>
                  <a:gd name="connsiteY2" fmla="*/ 110313 h 220625"/>
                  <a:gd name="connsiteX3" fmla="*/ 110313 w 220625"/>
                  <a:gd name="connsiteY3" fmla="*/ 220625 h 220625"/>
                  <a:gd name="connsiteX4" fmla="*/ 0 w 220625"/>
                  <a:gd name="connsiteY4" fmla="*/ 110313 h 220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25" h="220625">
                    <a:moveTo>
                      <a:pt x="0" y="110313"/>
                    </a:moveTo>
                    <a:cubicBezTo>
                      <a:pt x="0" y="49194"/>
                      <a:pt x="49193" y="0"/>
                      <a:pt x="110313" y="0"/>
                    </a:cubicBezTo>
                    <a:cubicBezTo>
                      <a:pt x="171432" y="0"/>
                      <a:pt x="220625" y="49194"/>
                      <a:pt x="220625" y="110313"/>
                    </a:cubicBezTo>
                    <a:cubicBezTo>
                      <a:pt x="220625" y="171432"/>
                      <a:pt x="171432" y="220625"/>
                      <a:pt x="110313" y="220625"/>
                    </a:cubicBezTo>
                    <a:cubicBezTo>
                      <a:pt x="49193" y="220625"/>
                      <a:pt x="0" y="171432"/>
                      <a:pt x="0" y="110313"/>
                    </a:cubicBezTo>
                  </a:path>
                </a:pathLst>
              </a:custGeom>
              <a:solidFill>
                <a:schemeClr val="accent6">
                  <a:lumMod val="60000"/>
                  <a:lumOff val="40000"/>
                </a:schemeClr>
              </a:solidFill>
              <a:ln w="14883" cap="flat">
                <a:noFill/>
                <a:prstDash val="solid"/>
                <a:miter/>
              </a:ln>
            </p:spPr>
            <p:txBody>
              <a:bodyPr rtlCol="0" anchor="ctr"/>
              <a:lstStyle/>
              <a:p>
                <a:endParaRPr lang="en-US" sz="2489"/>
              </a:p>
            </p:txBody>
          </p:sp>
          <p:sp>
            <p:nvSpPr>
              <p:cNvPr id="110" name="Freeform: Shape 109">
                <a:extLst>
                  <a:ext uri="{FF2B5EF4-FFF2-40B4-BE49-F238E27FC236}">
                    <a16:creationId xmlns:a16="http://schemas.microsoft.com/office/drawing/2014/main" id="{D197B1F5-96B3-4AF1-9166-FF7EAC6C820E}"/>
                  </a:ext>
                </a:extLst>
              </p:cNvPr>
              <p:cNvSpPr/>
              <p:nvPr/>
            </p:nvSpPr>
            <p:spPr>
              <a:xfrm>
                <a:off x="8798719" y="1658959"/>
                <a:ext cx="220625" cy="220625"/>
              </a:xfrm>
              <a:custGeom>
                <a:avLst/>
                <a:gdLst>
                  <a:gd name="connsiteX0" fmla="*/ 0 w 220625"/>
                  <a:gd name="connsiteY0" fmla="*/ 110313 h 220625"/>
                  <a:gd name="connsiteX1" fmla="*/ 110313 w 220625"/>
                  <a:gd name="connsiteY1" fmla="*/ 0 h 220625"/>
                  <a:gd name="connsiteX2" fmla="*/ 220625 w 220625"/>
                  <a:gd name="connsiteY2" fmla="*/ 110313 h 220625"/>
                  <a:gd name="connsiteX3" fmla="*/ 110313 w 220625"/>
                  <a:gd name="connsiteY3" fmla="*/ 220625 h 220625"/>
                  <a:gd name="connsiteX4" fmla="*/ 0 w 220625"/>
                  <a:gd name="connsiteY4" fmla="*/ 110313 h 220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25" h="220625">
                    <a:moveTo>
                      <a:pt x="0" y="110313"/>
                    </a:moveTo>
                    <a:cubicBezTo>
                      <a:pt x="0" y="49193"/>
                      <a:pt x="49193" y="0"/>
                      <a:pt x="110313" y="0"/>
                    </a:cubicBezTo>
                    <a:cubicBezTo>
                      <a:pt x="171432" y="0"/>
                      <a:pt x="220625" y="49193"/>
                      <a:pt x="220625" y="110313"/>
                    </a:cubicBezTo>
                    <a:cubicBezTo>
                      <a:pt x="220625" y="171432"/>
                      <a:pt x="171432" y="220625"/>
                      <a:pt x="110313" y="220625"/>
                    </a:cubicBezTo>
                    <a:cubicBezTo>
                      <a:pt x="49193" y="220625"/>
                      <a:pt x="0" y="171432"/>
                      <a:pt x="0" y="110313"/>
                    </a:cubicBezTo>
                  </a:path>
                </a:pathLst>
              </a:custGeom>
              <a:solidFill>
                <a:schemeClr val="bg1">
                  <a:lumMod val="50000"/>
                </a:schemeClr>
              </a:solidFill>
              <a:ln w="14883" cap="flat">
                <a:noFill/>
                <a:prstDash val="solid"/>
                <a:miter/>
              </a:ln>
            </p:spPr>
            <p:txBody>
              <a:bodyPr rtlCol="0" anchor="ctr"/>
              <a:lstStyle/>
              <a:p>
                <a:endParaRPr lang="en-US" sz="2489"/>
              </a:p>
            </p:txBody>
          </p:sp>
        </p:grpSp>
      </p:grpSp>
      <p:sp>
        <p:nvSpPr>
          <p:cNvPr id="32" name="TextBox 31">
            <a:extLst>
              <a:ext uri="{FF2B5EF4-FFF2-40B4-BE49-F238E27FC236}">
                <a16:creationId xmlns:a16="http://schemas.microsoft.com/office/drawing/2014/main" id="{46FA8DAF-26A4-45E6-AE42-AE9812185DAE}"/>
              </a:ext>
            </a:extLst>
          </p:cNvPr>
          <p:cNvSpPr txBox="1"/>
          <p:nvPr userDrawn="1"/>
        </p:nvSpPr>
        <p:spPr>
          <a:xfrm>
            <a:off x="6198483" y="6374031"/>
            <a:ext cx="5387163" cy="243840"/>
          </a:xfrm>
          <a:prstGeom prst="rect">
            <a:avLst/>
          </a:prstGeom>
          <a:noFill/>
        </p:spPr>
        <p:txBody>
          <a:bodyPr wrap="square" lIns="0" tIns="0" rIns="0" bIns="0" rtlCol="0" anchor="ctr">
            <a:noAutofit/>
          </a:bodyPr>
          <a:lstStyle/>
          <a:p>
            <a:pPr marL="0" indent="0" algn="r">
              <a:spcBef>
                <a:spcPts val="1600"/>
              </a:spcBef>
              <a:buFont typeface="Arial" panose="020B0604020202020204" pitchFamily="34" charset="0"/>
              <a:buNone/>
            </a:pPr>
            <a:r>
              <a:rPr lang="en-US" sz="1067" kern="1200" dirty="0">
                <a:solidFill>
                  <a:schemeClr val="bg1"/>
                </a:solidFill>
                <a:effectLst/>
                <a:latin typeface="+mj-lt"/>
                <a:ea typeface="+mn-ea"/>
                <a:cs typeface="+mn-cs"/>
              </a:rPr>
              <a:t>Research at MD Anderson</a:t>
            </a:r>
            <a:endParaRPr lang="en-US" sz="1067" kern="1200" dirty="0">
              <a:solidFill>
                <a:schemeClr val="bg1"/>
              </a:solidFill>
              <a:latin typeface="+mj-lt"/>
              <a:ea typeface="+mn-ea"/>
              <a:cs typeface="Arial"/>
            </a:endParaRPr>
          </a:p>
        </p:txBody>
      </p:sp>
    </p:spTree>
    <p:extLst>
      <p:ext uri="{BB962C8B-B14F-4D97-AF65-F5344CB8AC3E}">
        <p14:creationId xmlns:p14="http://schemas.microsoft.com/office/powerpoint/2010/main" val="5494088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6_Section Header">
    <p:bg bwMode="gray">
      <p:bgPr>
        <a:solidFill>
          <a:schemeClr val="tx1">
            <a:lumMod val="50000"/>
            <a:alpha val="9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1" y="330201"/>
            <a:ext cx="11097260" cy="3836679"/>
          </a:xfrm>
        </p:spPr>
        <p:txBody>
          <a:bodyPr anchor="b"/>
          <a:lstStyle>
            <a:lvl1pPr algn="l">
              <a:lnSpc>
                <a:spcPct val="90000"/>
              </a:lnSpc>
              <a:defRPr sz="5867" b="0" cap="none">
                <a:solidFill>
                  <a:schemeClr val="bg1">
                    <a:lumMod val="75000"/>
                  </a:schemeClr>
                </a:solidFill>
                <a:latin typeface="Arial Narrow" panose="020B0606020202030204" pitchFamily="34" charset="0"/>
              </a:defRPr>
            </a:lvl1pPr>
          </a:lstStyle>
          <a:p>
            <a:r>
              <a:rPr lang="en-US" dirty="0"/>
              <a:t>Click to Edit Master Title Style</a:t>
            </a:r>
          </a:p>
        </p:txBody>
      </p:sp>
      <p:sp>
        <p:nvSpPr>
          <p:cNvPr id="11" name="Slide Number Placeholder 10"/>
          <p:cNvSpPr>
            <a:spLocks noGrp="1"/>
          </p:cNvSpPr>
          <p:nvPr>
            <p:ph type="sldNum" sz="quarter" idx="10"/>
          </p:nvPr>
        </p:nvSpPr>
        <p:spPr bwMode="gray">
          <a:xfrm>
            <a:off x="11716512" y="6437376"/>
            <a:ext cx="243840" cy="121920"/>
          </a:xfrm>
        </p:spPr>
        <p:txBody>
          <a:bodyPr/>
          <a:lstStyle>
            <a:lvl1pPr>
              <a:defRPr>
                <a:solidFill>
                  <a:schemeClr val="bg1"/>
                </a:solidFill>
              </a:defRPr>
            </a:lvl1pPr>
          </a:lstStyle>
          <a:p>
            <a:fld id="{CC041753-90EA-4E44-9BB8-633978F3CCC4}" type="slidenum">
              <a:rPr lang="en-US" smtClean="0"/>
              <a:pPr/>
              <a:t>‹#›</a:t>
            </a:fld>
            <a:endParaRPr lang="en-US" dirty="0"/>
          </a:p>
        </p:txBody>
      </p:sp>
      <p:sp>
        <p:nvSpPr>
          <p:cNvPr id="15" name="Text Placeholder 14"/>
          <p:cNvSpPr>
            <a:spLocks noGrp="1"/>
          </p:cNvSpPr>
          <p:nvPr>
            <p:ph type="body" sz="quarter" idx="12"/>
          </p:nvPr>
        </p:nvSpPr>
        <p:spPr bwMode="gray">
          <a:xfrm>
            <a:off x="543984" y="4247532"/>
            <a:ext cx="8745413" cy="1121133"/>
          </a:xfrm>
        </p:spPr>
        <p:txBody>
          <a:bodyPr>
            <a:noAutofit/>
          </a:bodyPr>
          <a:lstStyle>
            <a:lvl1pPr>
              <a:lnSpc>
                <a:spcPct val="100000"/>
              </a:lnSpc>
              <a:spcBef>
                <a:spcPts val="1600"/>
              </a:spcBef>
              <a:spcAft>
                <a:spcPts val="600"/>
              </a:spcAft>
              <a:defRPr sz="2667" b="1">
                <a:solidFill>
                  <a:schemeClr val="bg1"/>
                </a:solidFill>
                <a:latin typeface="Arial" panose="020B0604020202020204" pitchFamily="34" charset="0"/>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dirty="0"/>
              <a:t>Click to edit Master text style</a:t>
            </a:r>
          </a:p>
        </p:txBody>
      </p:sp>
      <p:sp>
        <p:nvSpPr>
          <p:cNvPr id="8" name="Freeform: Shape 7">
            <a:extLst>
              <a:ext uri="{FF2B5EF4-FFF2-40B4-BE49-F238E27FC236}">
                <a16:creationId xmlns:a16="http://schemas.microsoft.com/office/drawing/2014/main" id="{DD804CA1-E0FF-41D6-9962-8BF6DE321EDA}"/>
              </a:ext>
            </a:extLst>
          </p:cNvPr>
          <p:cNvSpPr/>
          <p:nvPr userDrawn="1"/>
        </p:nvSpPr>
        <p:spPr>
          <a:xfrm>
            <a:off x="11717259" y="6378616"/>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sp>
        <p:nvSpPr>
          <p:cNvPr id="32" name="TextBox 31">
            <a:extLst>
              <a:ext uri="{FF2B5EF4-FFF2-40B4-BE49-F238E27FC236}">
                <a16:creationId xmlns:a16="http://schemas.microsoft.com/office/drawing/2014/main" id="{4EDC7CD1-B973-4316-A8D1-CA6D983C8A84}"/>
              </a:ext>
            </a:extLst>
          </p:cNvPr>
          <p:cNvSpPr txBox="1"/>
          <p:nvPr userDrawn="1"/>
        </p:nvSpPr>
        <p:spPr>
          <a:xfrm>
            <a:off x="6198483" y="6374031"/>
            <a:ext cx="5387163" cy="243840"/>
          </a:xfrm>
          <a:prstGeom prst="rect">
            <a:avLst/>
          </a:prstGeom>
          <a:noFill/>
        </p:spPr>
        <p:txBody>
          <a:bodyPr wrap="square" lIns="0" tIns="0" rIns="0" bIns="0" rtlCol="0" anchor="ctr">
            <a:noAutofit/>
          </a:bodyPr>
          <a:lstStyle/>
          <a:p>
            <a:pPr marL="0" indent="0" algn="r">
              <a:spcBef>
                <a:spcPts val="1600"/>
              </a:spcBef>
              <a:buFont typeface="Arial" panose="020B0604020202020204" pitchFamily="34" charset="0"/>
              <a:buNone/>
            </a:pPr>
            <a:r>
              <a:rPr lang="en-US" sz="1067" kern="1200" dirty="0">
                <a:solidFill>
                  <a:schemeClr val="bg1"/>
                </a:solidFill>
                <a:effectLst/>
                <a:latin typeface="+mj-lt"/>
                <a:ea typeface="+mn-ea"/>
                <a:cs typeface="+mn-cs"/>
              </a:rPr>
              <a:t>Research at MD Anderson</a:t>
            </a:r>
            <a:endParaRPr lang="en-US" sz="1067" kern="1200" dirty="0">
              <a:solidFill>
                <a:schemeClr val="bg1"/>
              </a:solidFill>
              <a:latin typeface="+mj-lt"/>
              <a:ea typeface="+mn-ea"/>
              <a:cs typeface="Arial"/>
            </a:endParaRPr>
          </a:p>
        </p:txBody>
      </p:sp>
      <p:grpSp>
        <p:nvGrpSpPr>
          <p:cNvPr id="59" name="Graphic 45">
            <a:extLst>
              <a:ext uri="{FF2B5EF4-FFF2-40B4-BE49-F238E27FC236}">
                <a16:creationId xmlns:a16="http://schemas.microsoft.com/office/drawing/2014/main" id="{8470DA12-576F-4A51-AE8B-DC7C3D0DF3F9}"/>
              </a:ext>
            </a:extLst>
          </p:cNvPr>
          <p:cNvGrpSpPr/>
          <p:nvPr userDrawn="1"/>
        </p:nvGrpSpPr>
        <p:grpSpPr>
          <a:xfrm>
            <a:off x="6593089" y="241990"/>
            <a:ext cx="5410816" cy="3050348"/>
            <a:chOff x="5219519" y="236820"/>
            <a:chExt cx="3799825" cy="2142152"/>
          </a:xfrm>
        </p:grpSpPr>
        <p:sp>
          <p:nvSpPr>
            <p:cNvPr id="60" name="Freeform: Shape 59">
              <a:extLst>
                <a:ext uri="{FF2B5EF4-FFF2-40B4-BE49-F238E27FC236}">
                  <a16:creationId xmlns:a16="http://schemas.microsoft.com/office/drawing/2014/main" id="{F1BBB5A5-47FB-40DC-97B8-5975F365DF9F}"/>
                </a:ext>
              </a:extLst>
            </p:cNvPr>
            <p:cNvSpPr/>
            <p:nvPr/>
          </p:nvSpPr>
          <p:spPr>
            <a:xfrm>
              <a:off x="5413311" y="1086525"/>
              <a:ext cx="3495719" cy="943620"/>
            </a:xfrm>
            <a:custGeom>
              <a:avLst/>
              <a:gdLst>
                <a:gd name="connsiteX0" fmla="*/ 0 w 3495719"/>
                <a:gd name="connsiteY0" fmla="*/ 466593 h 943620"/>
                <a:gd name="connsiteX1" fmla="*/ 618646 w 3495719"/>
                <a:gd name="connsiteY1" fmla="*/ 943620 h 943620"/>
                <a:gd name="connsiteX2" fmla="*/ 3234845 w 3495719"/>
                <a:gd name="connsiteY2" fmla="*/ 0 h 943620"/>
                <a:gd name="connsiteX3" fmla="*/ 3495720 w 3495719"/>
                <a:gd name="connsiteY3" fmla="*/ 694672 h 943620"/>
              </a:gdLst>
              <a:ahLst/>
              <a:cxnLst>
                <a:cxn ang="0">
                  <a:pos x="connsiteX0" y="connsiteY0"/>
                </a:cxn>
                <a:cxn ang="0">
                  <a:pos x="connsiteX1" y="connsiteY1"/>
                </a:cxn>
                <a:cxn ang="0">
                  <a:pos x="connsiteX2" y="connsiteY2"/>
                </a:cxn>
                <a:cxn ang="0">
                  <a:pos x="connsiteX3" y="connsiteY3"/>
                </a:cxn>
              </a:cxnLst>
              <a:rect l="l" t="t" r="r" b="b"/>
              <a:pathLst>
                <a:path w="3495719" h="943620">
                  <a:moveTo>
                    <a:pt x="0" y="466593"/>
                  </a:moveTo>
                  <a:lnTo>
                    <a:pt x="618646" y="943620"/>
                  </a:lnTo>
                  <a:lnTo>
                    <a:pt x="3234845" y="0"/>
                  </a:lnTo>
                  <a:lnTo>
                    <a:pt x="3495720" y="694672"/>
                  </a:lnTo>
                </a:path>
              </a:pathLst>
            </a:custGeom>
            <a:noFill/>
            <a:ln w="45510" cap="flat">
              <a:solidFill>
                <a:srgbClr val="939598"/>
              </a:solidFill>
              <a:prstDash val="solid"/>
              <a:miter/>
            </a:ln>
          </p:spPr>
          <p:txBody>
            <a:bodyPr rtlCol="0" anchor="ctr"/>
            <a:lstStyle/>
            <a:p>
              <a:endParaRPr lang="en-US" sz="2489"/>
            </a:p>
          </p:txBody>
        </p:sp>
        <p:sp>
          <p:nvSpPr>
            <p:cNvPr id="61" name="Freeform: Shape 60">
              <a:extLst>
                <a:ext uri="{FF2B5EF4-FFF2-40B4-BE49-F238E27FC236}">
                  <a16:creationId xmlns:a16="http://schemas.microsoft.com/office/drawing/2014/main" id="{30316179-3126-49ED-AEE0-C8DEE93D0D22}"/>
                </a:ext>
              </a:extLst>
            </p:cNvPr>
            <p:cNvSpPr/>
            <p:nvPr/>
          </p:nvSpPr>
          <p:spPr>
            <a:xfrm>
              <a:off x="7176824" y="725992"/>
              <a:ext cx="439760" cy="1055423"/>
            </a:xfrm>
            <a:custGeom>
              <a:avLst/>
              <a:gdLst>
                <a:gd name="connsiteX0" fmla="*/ 0 w 439760"/>
                <a:gd name="connsiteY0" fmla="*/ 0 h 1055423"/>
                <a:gd name="connsiteX1" fmla="*/ 439760 w 439760"/>
                <a:gd name="connsiteY1" fmla="*/ 0 h 1055423"/>
                <a:gd name="connsiteX2" fmla="*/ 439760 w 439760"/>
                <a:gd name="connsiteY2" fmla="*/ 1055424 h 1055423"/>
                <a:gd name="connsiteX3" fmla="*/ 0 w 439760"/>
                <a:gd name="connsiteY3" fmla="*/ 1055424 h 1055423"/>
              </a:gdLst>
              <a:ahLst/>
              <a:cxnLst>
                <a:cxn ang="0">
                  <a:pos x="connsiteX0" y="connsiteY0"/>
                </a:cxn>
                <a:cxn ang="0">
                  <a:pos x="connsiteX1" y="connsiteY1"/>
                </a:cxn>
                <a:cxn ang="0">
                  <a:pos x="connsiteX2" y="connsiteY2"/>
                </a:cxn>
                <a:cxn ang="0">
                  <a:pos x="connsiteX3" y="connsiteY3"/>
                </a:cxn>
              </a:cxnLst>
              <a:rect l="l" t="t" r="r" b="b"/>
              <a:pathLst>
                <a:path w="439760" h="1055423">
                  <a:moveTo>
                    <a:pt x="0" y="0"/>
                  </a:moveTo>
                  <a:lnTo>
                    <a:pt x="439760" y="0"/>
                  </a:lnTo>
                  <a:lnTo>
                    <a:pt x="439760" y="1055424"/>
                  </a:lnTo>
                  <a:lnTo>
                    <a:pt x="0" y="1055424"/>
                  </a:lnTo>
                  <a:close/>
                </a:path>
              </a:pathLst>
            </a:custGeom>
            <a:solidFill>
              <a:schemeClr val="tx1">
                <a:lumMod val="50000"/>
              </a:schemeClr>
            </a:solidFill>
            <a:ln w="14883" cap="flat">
              <a:noFill/>
              <a:prstDash val="solid"/>
              <a:miter/>
            </a:ln>
          </p:spPr>
          <p:txBody>
            <a:bodyPr rtlCol="0" anchor="ctr"/>
            <a:lstStyle/>
            <a:p>
              <a:endParaRPr lang="en-US" sz="2489"/>
            </a:p>
          </p:txBody>
        </p:sp>
        <p:sp>
          <p:nvSpPr>
            <p:cNvPr id="62" name="Freeform: Shape 61">
              <a:extLst>
                <a:ext uri="{FF2B5EF4-FFF2-40B4-BE49-F238E27FC236}">
                  <a16:creationId xmlns:a16="http://schemas.microsoft.com/office/drawing/2014/main" id="{387892D1-5DAD-4F6A-813F-D23644945B15}"/>
                </a:ext>
              </a:extLst>
            </p:cNvPr>
            <p:cNvSpPr/>
            <p:nvPr/>
          </p:nvSpPr>
          <p:spPr>
            <a:xfrm>
              <a:off x="8648157" y="526018"/>
              <a:ext cx="260874" cy="560507"/>
            </a:xfrm>
            <a:custGeom>
              <a:avLst/>
              <a:gdLst>
                <a:gd name="connsiteX0" fmla="*/ 260875 w 260874"/>
                <a:gd name="connsiteY0" fmla="*/ 0 h 560507"/>
                <a:gd name="connsiteX1" fmla="*/ 0 w 260874"/>
                <a:gd name="connsiteY1" fmla="*/ 560508 h 560507"/>
              </a:gdLst>
              <a:ahLst/>
              <a:cxnLst>
                <a:cxn ang="0">
                  <a:pos x="connsiteX0" y="connsiteY0"/>
                </a:cxn>
                <a:cxn ang="0">
                  <a:pos x="connsiteX1" y="connsiteY1"/>
                </a:cxn>
              </a:cxnLst>
              <a:rect l="l" t="t" r="r" b="b"/>
              <a:pathLst>
                <a:path w="260874" h="560507">
                  <a:moveTo>
                    <a:pt x="260875" y="0"/>
                  </a:moveTo>
                  <a:lnTo>
                    <a:pt x="0" y="560508"/>
                  </a:lnTo>
                </a:path>
              </a:pathLst>
            </a:custGeom>
            <a:ln w="45510" cap="flat">
              <a:solidFill>
                <a:srgbClr val="939598"/>
              </a:solidFill>
              <a:prstDash val="solid"/>
              <a:miter/>
            </a:ln>
          </p:spPr>
          <p:txBody>
            <a:bodyPr rtlCol="0" anchor="ctr"/>
            <a:lstStyle/>
            <a:p>
              <a:endParaRPr lang="en-US" sz="2489"/>
            </a:p>
          </p:txBody>
        </p:sp>
        <p:grpSp>
          <p:nvGrpSpPr>
            <p:cNvPr id="63" name="Graphic 45">
              <a:extLst>
                <a:ext uri="{FF2B5EF4-FFF2-40B4-BE49-F238E27FC236}">
                  <a16:creationId xmlns:a16="http://schemas.microsoft.com/office/drawing/2014/main" id="{E4010408-F753-4A4E-A8CF-043D20AFD7BB}"/>
                </a:ext>
              </a:extLst>
            </p:cNvPr>
            <p:cNvGrpSpPr/>
            <p:nvPr/>
          </p:nvGrpSpPr>
          <p:grpSpPr>
            <a:xfrm>
              <a:off x="6559669" y="236820"/>
              <a:ext cx="1647236" cy="2142152"/>
              <a:chOff x="6559669" y="236820"/>
              <a:chExt cx="1647236" cy="2142152"/>
            </a:xfrm>
            <a:solidFill>
              <a:schemeClr val="accent1"/>
            </a:solidFill>
          </p:grpSpPr>
          <p:sp>
            <p:nvSpPr>
              <p:cNvPr id="79" name="Freeform: Shape 78">
                <a:extLst>
                  <a:ext uri="{FF2B5EF4-FFF2-40B4-BE49-F238E27FC236}">
                    <a16:creationId xmlns:a16="http://schemas.microsoft.com/office/drawing/2014/main" id="{A5E8D4A9-9CE3-47B6-8CD5-C8D8685A9D9D}"/>
                  </a:ext>
                </a:extLst>
              </p:cNvPr>
              <p:cNvSpPr/>
              <p:nvPr/>
            </p:nvSpPr>
            <p:spPr>
              <a:xfrm>
                <a:off x="7768637" y="1123793"/>
                <a:ext cx="438269" cy="757281"/>
              </a:xfrm>
              <a:custGeom>
                <a:avLst/>
                <a:gdLst>
                  <a:gd name="connsiteX0" fmla="*/ 438270 w 438269"/>
                  <a:gd name="connsiteY0" fmla="*/ 0 h 757281"/>
                  <a:gd name="connsiteX1" fmla="*/ 438270 w 438269"/>
                  <a:gd name="connsiteY1" fmla="*/ 536656 h 757281"/>
                  <a:gd name="connsiteX2" fmla="*/ 219135 w 438269"/>
                  <a:gd name="connsiteY2" fmla="*/ 757282 h 757281"/>
                  <a:gd name="connsiteX3" fmla="*/ 0 w 438269"/>
                  <a:gd name="connsiteY3" fmla="*/ 536656 h 757281"/>
                  <a:gd name="connsiteX4" fmla="*/ 0 w 438269"/>
                  <a:gd name="connsiteY4" fmla="*/ 0 h 757281"/>
                  <a:gd name="connsiteX5" fmla="*/ 438270 w 438269"/>
                  <a:gd name="connsiteY5" fmla="*/ 0 h 75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757281">
                    <a:moveTo>
                      <a:pt x="438270" y="0"/>
                    </a:moveTo>
                    <a:lnTo>
                      <a:pt x="438270" y="536656"/>
                    </a:lnTo>
                    <a:cubicBezTo>
                      <a:pt x="438270" y="657404"/>
                      <a:pt x="339882" y="757282"/>
                      <a:pt x="219135" y="757282"/>
                    </a:cubicBezTo>
                    <a:cubicBezTo>
                      <a:pt x="98387" y="757282"/>
                      <a:pt x="0" y="658895"/>
                      <a:pt x="0" y="536656"/>
                    </a:cubicBezTo>
                    <a:lnTo>
                      <a:pt x="0" y="0"/>
                    </a:lnTo>
                    <a:lnTo>
                      <a:pt x="438270" y="0"/>
                    </a:lnTo>
                    <a:close/>
                  </a:path>
                </a:pathLst>
              </a:custGeom>
              <a:solidFill>
                <a:srgbClr val="EE3124"/>
              </a:solidFill>
              <a:ln w="14883" cap="flat">
                <a:noFill/>
                <a:prstDash val="solid"/>
                <a:miter/>
              </a:ln>
            </p:spPr>
            <p:txBody>
              <a:bodyPr rtlCol="0" anchor="ctr"/>
              <a:lstStyle/>
              <a:p>
                <a:endParaRPr lang="en-US" sz="2489"/>
              </a:p>
            </p:txBody>
          </p:sp>
          <p:sp>
            <p:nvSpPr>
              <p:cNvPr id="80" name="Freeform: Shape 79">
                <a:extLst>
                  <a:ext uri="{FF2B5EF4-FFF2-40B4-BE49-F238E27FC236}">
                    <a16:creationId xmlns:a16="http://schemas.microsoft.com/office/drawing/2014/main" id="{9C64AABA-BBE9-41BC-970D-B4DCEA08EAC7}"/>
                  </a:ext>
                </a:extLst>
              </p:cNvPr>
              <p:cNvSpPr/>
              <p:nvPr/>
            </p:nvSpPr>
            <p:spPr>
              <a:xfrm>
                <a:off x="7768637" y="236820"/>
                <a:ext cx="438269" cy="1641273"/>
              </a:xfrm>
              <a:custGeom>
                <a:avLst/>
                <a:gdLst>
                  <a:gd name="connsiteX0" fmla="*/ 438270 w 438269"/>
                  <a:gd name="connsiteY0" fmla="*/ 0 h 1641273"/>
                  <a:gd name="connsiteX1" fmla="*/ 438270 w 438269"/>
                  <a:gd name="connsiteY1" fmla="*/ 1422139 h 1641273"/>
                  <a:gd name="connsiteX2" fmla="*/ 219135 w 438269"/>
                  <a:gd name="connsiteY2" fmla="*/ 1641274 h 1641273"/>
                  <a:gd name="connsiteX3" fmla="*/ 0 w 438269"/>
                  <a:gd name="connsiteY3" fmla="*/ 1422139 h 1641273"/>
                  <a:gd name="connsiteX4" fmla="*/ 0 w 438269"/>
                  <a:gd name="connsiteY4" fmla="*/ 0 h 1641273"/>
                  <a:gd name="connsiteX5" fmla="*/ 438270 w 438269"/>
                  <a:gd name="connsiteY5" fmla="*/ 0 h 1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641273">
                    <a:moveTo>
                      <a:pt x="438270" y="0"/>
                    </a:moveTo>
                    <a:lnTo>
                      <a:pt x="438270" y="1422139"/>
                    </a:lnTo>
                    <a:cubicBezTo>
                      <a:pt x="438270" y="1542887"/>
                      <a:pt x="339882" y="1641274"/>
                      <a:pt x="219135" y="1641274"/>
                    </a:cubicBezTo>
                    <a:cubicBezTo>
                      <a:pt x="98387" y="1641274"/>
                      <a:pt x="0" y="1542887"/>
                      <a:pt x="0" y="1422139"/>
                    </a:cubicBezTo>
                    <a:lnTo>
                      <a:pt x="0" y="0"/>
                    </a:lnTo>
                    <a:lnTo>
                      <a:pt x="438270" y="0"/>
                    </a:lnTo>
                    <a:close/>
                  </a:path>
                </a:pathLst>
              </a:custGeom>
              <a:noFill/>
              <a:ln w="42234" cap="flat">
                <a:solidFill>
                  <a:schemeClr val="accent6">
                    <a:lumMod val="60000"/>
                    <a:lumOff val="40000"/>
                  </a:schemeClr>
                </a:solidFill>
                <a:prstDash val="solid"/>
                <a:miter/>
              </a:ln>
            </p:spPr>
            <p:txBody>
              <a:bodyPr rtlCol="0" anchor="ctr"/>
              <a:lstStyle/>
              <a:p>
                <a:endParaRPr lang="en-US" sz="2489"/>
              </a:p>
            </p:txBody>
          </p:sp>
          <p:sp>
            <p:nvSpPr>
              <p:cNvPr id="81" name="Freeform: Shape 80">
                <a:extLst>
                  <a:ext uri="{FF2B5EF4-FFF2-40B4-BE49-F238E27FC236}">
                    <a16:creationId xmlns:a16="http://schemas.microsoft.com/office/drawing/2014/main" id="{1FE8461D-09B5-4132-A9F6-5DBE63670AF9}"/>
                  </a:ext>
                </a:extLst>
              </p:cNvPr>
              <p:cNvSpPr/>
              <p:nvPr/>
            </p:nvSpPr>
            <p:spPr>
              <a:xfrm>
                <a:off x="7178315" y="1781197"/>
                <a:ext cx="438269" cy="597775"/>
              </a:xfrm>
              <a:custGeom>
                <a:avLst/>
                <a:gdLst>
                  <a:gd name="connsiteX0" fmla="*/ 438269 w 438269"/>
                  <a:gd name="connsiteY0" fmla="*/ 0 h 597775"/>
                  <a:gd name="connsiteX1" fmla="*/ 438269 w 438269"/>
                  <a:gd name="connsiteY1" fmla="*/ 377150 h 597775"/>
                  <a:gd name="connsiteX2" fmla="*/ 219135 w 438269"/>
                  <a:gd name="connsiteY2" fmla="*/ 597776 h 597775"/>
                  <a:gd name="connsiteX3" fmla="*/ 0 w 438269"/>
                  <a:gd name="connsiteY3" fmla="*/ 377150 h 597775"/>
                  <a:gd name="connsiteX4" fmla="*/ 0 w 438269"/>
                  <a:gd name="connsiteY4" fmla="*/ 0 h 597775"/>
                  <a:gd name="connsiteX5" fmla="*/ 438269 w 438269"/>
                  <a:gd name="connsiteY5" fmla="*/ 0 h 59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597775">
                    <a:moveTo>
                      <a:pt x="438269" y="0"/>
                    </a:moveTo>
                    <a:lnTo>
                      <a:pt x="438269" y="377150"/>
                    </a:lnTo>
                    <a:cubicBezTo>
                      <a:pt x="438269" y="497898"/>
                      <a:pt x="339882" y="597776"/>
                      <a:pt x="219135" y="597776"/>
                    </a:cubicBezTo>
                    <a:cubicBezTo>
                      <a:pt x="98387" y="597776"/>
                      <a:pt x="0" y="499388"/>
                      <a:pt x="0" y="377150"/>
                    </a:cubicBezTo>
                    <a:lnTo>
                      <a:pt x="0" y="0"/>
                    </a:lnTo>
                    <a:lnTo>
                      <a:pt x="438269" y="0"/>
                    </a:lnTo>
                    <a:close/>
                  </a:path>
                </a:pathLst>
              </a:custGeom>
              <a:solidFill>
                <a:srgbClr val="F58765"/>
              </a:solidFill>
              <a:ln w="14883" cap="flat">
                <a:noFill/>
                <a:prstDash val="solid"/>
                <a:miter/>
              </a:ln>
            </p:spPr>
            <p:txBody>
              <a:bodyPr rtlCol="0" anchor="ctr"/>
              <a:lstStyle/>
              <a:p>
                <a:endParaRPr lang="en-US" sz="2489"/>
              </a:p>
            </p:txBody>
          </p:sp>
          <p:sp>
            <p:nvSpPr>
              <p:cNvPr id="82" name="Freeform: Shape 81">
                <a:extLst>
                  <a:ext uri="{FF2B5EF4-FFF2-40B4-BE49-F238E27FC236}">
                    <a16:creationId xmlns:a16="http://schemas.microsoft.com/office/drawing/2014/main" id="{256C1C0B-6FFD-4B8E-8388-6D63AAA45B0A}"/>
                  </a:ext>
                </a:extLst>
              </p:cNvPr>
              <p:cNvSpPr/>
              <p:nvPr/>
            </p:nvSpPr>
            <p:spPr>
              <a:xfrm>
                <a:off x="7178315" y="734717"/>
                <a:ext cx="438269" cy="1641273"/>
              </a:xfrm>
              <a:custGeom>
                <a:avLst/>
                <a:gdLst>
                  <a:gd name="connsiteX0" fmla="*/ 438269 w 438269"/>
                  <a:gd name="connsiteY0" fmla="*/ 0 h 1641273"/>
                  <a:gd name="connsiteX1" fmla="*/ 438269 w 438269"/>
                  <a:gd name="connsiteY1" fmla="*/ 1422139 h 1641273"/>
                  <a:gd name="connsiteX2" fmla="*/ 219135 w 438269"/>
                  <a:gd name="connsiteY2" fmla="*/ 1641274 h 1641273"/>
                  <a:gd name="connsiteX3" fmla="*/ 0 w 438269"/>
                  <a:gd name="connsiteY3" fmla="*/ 1422139 h 1641273"/>
                  <a:gd name="connsiteX4" fmla="*/ 0 w 438269"/>
                  <a:gd name="connsiteY4" fmla="*/ 0 h 1641273"/>
                  <a:gd name="connsiteX5" fmla="*/ 438269 w 438269"/>
                  <a:gd name="connsiteY5" fmla="*/ 0 h 1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641273">
                    <a:moveTo>
                      <a:pt x="438269" y="0"/>
                    </a:moveTo>
                    <a:lnTo>
                      <a:pt x="438269" y="1422139"/>
                    </a:lnTo>
                    <a:cubicBezTo>
                      <a:pt x="438269" y="1542887"/>
                      <a:pt x="339882" y="1641274"/>
                      <a:pt x="219135" y="1641274"/>
                    </a:cubicBezTo>
                    <a:cubicBezTo>
                      <a:pt x="98387" y="1641274"/>
                      <a:pt x="0" y="1542887"/>
                      <a:pt x="0" y="1422139"/>
                    </a:cubicBezTo>
                    <a:lnTo>
                      <a:pt x="0" y="0"/>
                    </a:lnTo>
                    <a:lnTo>
                      <a:pt x="438269" y="0"/>
                    </a:lnTo>
                    <a:close/>
                  </a:path>
                </a:pathLst>
              </a:custGeom>
              <a:noFill/>
              <a:ln w="42234" cap="flat">
                <a:solidFill>
                  <a:schemeClr val="accent6">
                    <a:lumMod val="60000"/>
                    <a:lumOff val="40000"/>
                  </a:schemeClr>
                </a:solidFill>
                <a:prstDash val="solid"/>
                <a:miter/>
              </a:ln>
            </p:spPr>
            <p:txBody>
              <a:bodyPr rtlCol="0" anchor="ctr"/>
              <a:lstStyle/>
              <a:p>
                <a:endParaRPr lang="en-US" sz="2489"/>
              </a:p>
            </p:txBody>
          </p:sp>
          <p:sp>
            <p:nvSpPr>
              <p:cNvPr id="83" name="Freeform: Shape 82">
                <a:extLst>
                  <a:ext uri="{FF2B5EF4-FFF2-40B4-BE49-F238E27FC236}">
                    <a16:creationId xmlns:a16="http://schemas.microsoft.com/office/drawing/2014/main" id="{2B12AA65-4AD0-4BAF-9D7E-C2BB9DE2E789}"/>
                  </a:ext>
                </a:extLst>
              </p:cNvPr>
              <p:cNvSpPr/>
              <p:nvPr/>
            </p:nvSpPr>
            <p:spPr>
              <a:xfrm>
                <a:off x="6559669" y="1025406"/>
                <a:ext cx="438269" cy="1053933"/>
              </a:xfrm>
              <a:custGeom>
                <a:avLst/>
                <a:gdLst>
                  <a:gd name="connsiteX0" fmla="*/ 438269 w 438269"/>
                  <a:gd name="connsiteY0" fmla="*/ 0 h 1053933"/>
                  <a:gd name="connsiteX1" fmla="*/ 438269 w 438269"/>
                  <a:gd name="connsiteY1" fmla="*/ 833308 h 1053933"/>
                  <a:gd name="connsiteX2" fmla="*/ 219135 w 438269"/>
                  <a:gd name="connsiteY2" fmla="*/ 1053933 h 1053933"/>
                  <a:gd name="connsiteX3" fmla="*/ 0 w 438269"/>
                  <a:gd name="connsiteY3" fmla="*/ 833308 h 1053933"/>
                  <a:gd name="connsiteX4" fmla="*/ 0 w 438269"/>
                  <a:gd name="connsiteY4" fmla="*/ 0 h 1053933"/>
                  <a:gd name="connsiteX5" fmla="*/ 438269 w 438269"/>
                  <a:gd name="connsiteY5" fmla="*/ 0 h 105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053933">
                    <a:moveTo>
                      <a:pt x="438269" y="0"/>
                    </a:moveTo>
                    <a:lnTo>
                      <a:pt x="438269" y="833308"/>
                    </a:lnTo>
                    <a:cubicBezTo>
                      <a:pt x="438269" y="954056"/>
                      <a:pt x="339882" y="1053933"/>
                      <a:pt x="219135" y="1053933"/>
                    </a:cubicBezTo>
                    <a:cubicBezTo>
                      <a:pt x="98387" y="1053933"/>
                      <a:pt x="0" y="955546"/>
                      <a:pt x="0" y="833308"/>
                    </a:cubicBezTo>
                    <a:lnTo>
                      <a:pt x="0" y="0"/>
                    </a:lnTo>
                    <a:lnTo>
                      <a:pt x="438269" y="0"/>
                    </a:lnTo>
                    <a:close/>
                  </a:path>
                </a:pathLst>
              </a:custGeom>
              <a:solidFill>
                <a:srgbClr val="F1613F"/>
              </a:solidFill>
              <a:ln w="14883" cap="flat">
                <a:noFill/>
                <a:prstDash val="solid"/>
                <a:miter/>
              </a:ln>
            </p:spPr>
            <p:txBody>
              <a:bodyPr rtlCol="0" anchor="ctr"/>
              <a:lstStyle/>
              <a:p>
                <a:endParaRPr lang="en-US" sz="2489"/>
              </a:p>
            </p:txBody>
          </p:sp>
          <p:sp>
            <p:nvSpPr>
              <p:cNvPr id="84" name="Freeform: Shape 83">
                <a:extLst>
                  <a:ext uri="{FF2B5EF4-FFF2-40B4-BE49-F238E27FC236}">
                    <a16:creationId xmlns:a16="http://schemas.microsoft.com/office/drawing/2014/main" id="{07D8A9AF-CBB4-422E-98FE-D7FF3A09DAC3}"/>
                  </a:ext>
                </a:extLst>
              </p:cNvPr>
              <p:cNvSpPr/>
              <p:nvPr/>
            </p:nvSpPr>
            <p:spPr>
              <a:xfrm>
                <a:off x="6559669" y="436575"/>
                <a:ext cx="438269" cy="1641273"/>
              </a:xfrm>
              <a:custGeom>
                <a:avLst/>
                <a:gdLst>
                  <a:gd name="connsiteX0" fmla="*/ 438269 w 438269"/>
                  <a:gd name="connsiteY0" fmla="*/ 0 h 1641273"/>
                  <a:gd name="connsiteX1" fmla="*/ 438269 w 438269"/>
                  <a:gd name="connsiteY1" fmla="*/ 1422139 h 1641273"/>
                  <a:gd name="connsiteX2" fmla="*/ 219135 w 438269"/>
                  <a:gd name="connsiteY2" fmla="*/ 1641274 h 1641273"/>
                  <a:gd name="connsiteX3" fmla="*/ 0 w 438269"/>
                  <a:gd name="connsiteY3" fmla="*/ 1422139 h 1641273"/>
                  <a:gd name="connsiteX4" fmla="*/ 0 w 438269"/>
                  <a:gd name="connsiteY4" fmla="*/ 0 h 1641273"/>
                  <a:gd name="connsiteX5" fmla="*/ 438269 w 438269"/>
                  <a:gd name="connsiteY5" fmla="*/ 0 h 1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641273">
                    <a:moveTo>
                      <a:pt x="438269" y="0"/>
                    </a:moveTo>
                    <a:lnTo>
                      <a:pt x="438269" y="1422139"/>
                    </a:lnTo>
                    <a:cubicBezTo>
                      <a:pt x="438269" y="1542887"/>
                      <a:pt x="339882" y="1641274"/>
                      <a:pt x="219135" y="1641274"/>
                    </a:cubicBezTo>
                    <a:cubicBezTo>
                      <a:pt x="98387" y="1641274"/>
                      <a:pt x="0" y="1542887"/>
                      <a:pt x="0" y="1422139"/>
                    </a:cubicBezTo>
                    <a:lnTo>
                      <a:pt x="0" y="0"/>
                    </a:lnTo>
                    <a:lnTo>
                      <a:pt x="438269" y="0"/>
                    </a:lnTo>
                    <a:close/>
                  </a:path>
                </a:pathLst>
              </a:custGeom>
              <a:noFill/>
              <a:ln w="42234" cap="flat">
                <a:solidFill>
                  <a:schemeClr val="accent6">
                    <a:lumMod val="60000"/>
                    <a:lumOff val="40000"/>
                  </a:schemeClr>
                </a:solidFill>
                <a:prstDash val="solid"/>
                <a:miter/>
              </a:ln>
            </p:spPr>
            <p:txBody>
              <a:bodyPr rtlCol="0" anchor="ctr"/>
              <a:lstStyle/>
              <a:p>
                <a:endParaRPr lang="en-US" sz="2489"/>
              </a:p>
            </p:txBody>
          </p:sp>
        </p:grpSp>
        <p:grpSp>
          <p:nvGrpSpPr>
            <p:cNvPr id="64" name="Graphic 45">
              <a:extLst>
                <a:ext uri="{FF2B5EF4-FFF2-40B4-BE49-F238E27FC236}">
                  <a16:creationId xmlns:a16="http://schemas.microsoft.com/office/drawing/2014/main" id="{DAA12782-9367-4A3D-896E-A40CD092CDD9}"/>
                </a:ext>
              </a:extLst>
            </p:cNvPr>
            <p:cNvGrpSpPr/>
            <p:nvPr/>
          </p:nvGrpSpPr>
          <p:grpSpPr>
            <a:xfrm>
              <a:off x="5586234" y="602044"/>
              <a:ext cx="605229" cy="597775"/>
              <a:chOff x="5586234" y="602044"/>
              <a:chExt cx="605229" cy="597775"/>
            </a:xfrm>
            <a:solidFill>
              <a:srgbClr val="EE3124"/>
            </a:solidFill>
          </p:grpSpPr>
          <p:sp>
            <p:nvSpPr>
              <p:cNvPr id="71" name="Freeform: Shape 70">
                <a:extLst>
                  <a:ext uri="{FF2B5EF4-FFF2-40B4-BE49-F238E27FC236}">
                    <a16:creationId xmlns:a16="http://schemas.microsoft.com/office/drawing/2014/main" id="{4A08CB44-1311-498D-B797-515E11C0764D}"/>
                  </a:ext>
                </a:extLst>
              </p:cNvPr>
              <p:cNvSpPr/>
              <p:nvPr/>
            </p:nvSpPr>
            <p:spPr>
              <a:xfrm>
                <a:off x="5714435" y="605025"/>
                <a:ext cx="172922" cy="299633"/>
              </a:xfrm>
              <a:custGeom>
                <a:avLst/>
                <a:gdLst>
                  <a:gd name="connsiteX0" fmla="*/ 172923 w 172922"/>
                  <a:gd name="connsiteY0" fmla="*/ 299633 h 299633"/>
                  <a:gd name="connsiteX1" fmla="*/ 0 w 172922"/>
                  <a:gd name="connsiteY1" fmla="*/ 46212 h 299633"/>
                  <a:gd name="connsiteX2" fmla="*/ 107331 w 172922"/>
                  <a:gd name="connsiteY2" fmla="*/ 0 h 299633"/>
                </a:gdLst>
                <a:ahLst/>
                <a:cxnLst>
                  <a:cxn ang="0">
                    <a:pos x="connsiteX0" y="connsiteY0"/>
                  </a:cxn>
                  <a:cxn ang="0">
                    <a:pos x="connsiteX1" y="connsiteY1"/>
                  </a:cxn>
                  <a:cxn ang="0">
                    <a:pos x="connsiteX2" y="connsiteY2"/>
                  </a:cxn>
                </a:cxnLst>
                <a:rect l="l" t="t" r="r" b="b"/>
                <a:pathLst>
                  <a:path w="172922" h="299633">
                    <a:moveTo>
                      <a:pt x="172923" y="299633"/>
                    </a:moveTo>
                    <a:lnTo>
                      <a:pt x="0" y="46212"/>
                    </a:lnTo>
                    <a:lnTo>
                      <a:pt x="107331" y="0"/>
                    </a:lnTo>
                    <a:close/>
                  </a:path>
                </a:pathLst>
              </a:custGeom>
              <a:solidFill>
                <a:srgbClr val="EE3124"/>
              </a:solidFill>
              <a:ln w="14883" cap="flat">
                <a:noFill/>
                <a:prstDash val="solid"/>
                <a:miter/>
              </a:ln>
            </p:spPr>
            <p:txBody>
              <a:bodyPr rtlCol="0" anchor="ctr"/>
              <a:lstStyle/>
              <a:p>
                <a:endParaRPr lang="en-US" sz="2489"/>
              </a:p>
            </p:txBody>
          </p:sp>
          <p:sp>
            <p:nvSpPr>
              <p:cNvPr id="72" name="Freeform: Shape 71">
                <a:extLst>
                  <a:ext uri="{FF2B5EF4-FFF2-40B4-BE49-F238E27FC236}">
                    <a16:creationId xmlns:a16="http://schemas.microsoft.com/office/drawing/2014/main" id="{AB3AEB4B-E376-4E17-A0F6-521E1C192C8B}"/>
                  </a:ext>
                </a:extLst>
              </p:cNvPr>
              <p:cNvSpPr/>
              <p:nvPr/>
            </p:nvSpPr>
            <p:spPr>
              <a:xfrm>
                <a:off x="5882886" y="894223"/>
                <a:ext cx="175903" cy="299633"/>
              </a:xfrm>
              <a:custGeom>
                <a:avLst/>
                <a:gdLst>
                  <a:gd name="connsiteX0" fmla="*/ 0 w 175903"/>
                  <a:gd name="connsiteY0" fmla="*/ 0 h 299633"/>
                  <a:gd name="connsiteX1" fmla="*/ 68573 w 175903"/>
                  <a:gd name="connsiteY1" fmla="*/ 299633 h 299633"/>
                  <a:gd name="connsiteX2" fmla="*/ 175904 w 175903"/>
                  <a:gd name="connsiteY2" fmla="*/ 253421 h 299633"/>
                </a:gdLst>
                <a:ahLst/>
                <a:cxnLst>
                  <a:cxn ang="0">
                    <a:pos x="connsiteX0" y="connsiteY0"/>
                  </a:cxn>
                  <a:cxn ang="0">
                    <a:pos x="connsiteX1" y="connsiteY1"/>
                  </a:cxn>
                  <a:cxn ang="0">
                    <a:pos x="connsiteX2" y="connsiteY2"/>
                  </a:cxn>
                </a:cxnLst>
                <a:rect l="l" t="t" r="r" b="b"/>
                <a:pathLst>
                  <a:path w="175903" h="299633">
                    <a:moveTo>
                      <a:pt x="0" y="0"/>
                    </a:moveTo>
                    <a:lnTo>
                      <a:pt x="68573" y="299633"/>
                    </a:lnTo>
                    <a:lnTo>
                      <a:pt x="175904" y="253421"/>
                    </a:lnTo>
                    <a:close/>
                  </a:path>
                </a:pathLst>
              </a:custGeom>
              <a:solidFill>
                <a:srgbClr val="EE3124"/>
              </a:solidFill>
              <a:ln w="14883" cap="flat">
                <a:noFill/>
                <a:prstDash val="solid"/>
                <a:miter/>
              </a:ln>
            </p:spPr>
            <p:txBody>
              <a:bodyPr rtlCol="0" anchor="ctr"/>
              <a:lstStyle/>
              <a:p>
                <a:endParaRPr lang="en-US" sz="2489"/>
              </a:p>
            </p:txBody>
          </p:sp>
          <p:sp>
            <p:nvSpPr>
              <p:cNvPr id="73" name="Freeform: Shape 72">
                <a:extLst>
                  <a:ext uri="{FF2B5EF4-FFF2-40B4-BE49-F238E27FC236}">
                    <a16:creationId xmlns:a16="http://schemas.microsoft.com/office/drawing/2014/main" id="{F11861E6-10FC-43B9-8AAC-A49467F8A61D}"/>
                  </a:ext>
                </a:extLst>
              </p:cNvPr>
              <p:cNvSpPr/>
              <p:nvPr/>
            </p:nvSpPr>
            <p:spPr>
              <a:xfrm>
                <a:off x="5891830" y="722792"/>
                <a:ext cx="299633" cy="175903"/>
              </a:xfrm>
              <a:custGeom>
                <a:avLst/>
                <a:gdLst>
                  <a:gd name="connsiteX0" fmla="*/ 0 w 299633"/>
                  <a:gd name="connsiteY0" fmla="*/ 175904 h 175903"/>
                  <a:gd name="connsiteX1" fmla="*/ 251930 w 299633"/>
                  <a:gd name="connsiteY1" fmla="*/ 0 h 175903"/>
                  <a:gd name="connsiteX2" fmla="*/ 299633 w 299633"/>
                  <a:gd name="connsiteY2" fmla="*/ 107331 h 175903"/>
                </a:gdLst>
                <a:ahLst/>
                <a:cxnLst>
                  <a:cxn ang="0">
                    <a:pos x="connsiteX0" y="connsiteY0"/>
                  </a:cxn>
                  <a:cxn ang="0">
                    <a:pos x="connsiteX1" y="connsiteY1"/>
                  </a:cxn>
                  <a:cxn ang="0">
                    <a:pos x="connsiteX2" y="connsiteY2"/>
                  </a:cxn>
                </a:cxnLst>
                <a:rect l="l" t="t" r="r" b="b"/>
                <a:pathLst>
                  <a:path w="299633" h="175903">
                    <a:moveTo>
                      <a:pt x="0" y="175904"/>
                    </a:moveTo>
                    <a:lnTo>
                      <a:pt x="251930" y="0"/>
                    </a:lnTo>
                    <a:lnTo>
                      <a:pt x="299633" y="107331"/>
                    </a:lnTo>
                    <a:close/>
                  </a:path>
                </a:pathLst>
              </a:custGeom>
              <a:solidFill>
                <a:srgbClr val="EE3124"/>
              </a:solidFill>
              <a:ln w="14883" cap="flat">
                <a:noFill/>
                <a:prstDash val="solid"/>
                <a:miter/>
              </a:ln>
            </p:spPr>
            <p:txBody>
              <a:bodyPr rtlCol="0" anchor="ctr"/>
              <a:lstStyle/>
              <a:p>
                <a:endParaRPr lang="en-US" sz="2489"/>
              </a:p>
            </p:txBody>
          </p:sp>
          <p:sp>
            <p:nvSpPr>
              <p:cNvPr id="74" name="Freeform: Shape 73">
                <a:extLst>
                  <a:ext uri="{FF2B5EF4-FFF2-40B4-BE49-F238E27FC236}">
                    <a16:creationId xmlns:a16="http://schemas.microsoft.com/office/drawing/2014/main" id="{F4A4F21A-6A28-4F76-87C4-AF000EC0C592}"/>
                  </a:ext>
                </a:extLst>
              </p:cNvPr>
              <p:cNvSpPr/>
              <p:nvPr/>
            </p:nvSpPr>
            <p:spPr>
              <a:xfrm>
                <a:off x="5589215" y="900186"/>
                <a:ext cx="298142" cy="177394"/>
              </a:xfrm>
              <a:custGeom>
                <a:avLst/>
                <a:gdLst>
                  <a:gd name="connsiteX0" fmla="*/ 298142 w 298142"/>
                  <a:gd name="connsiteY0" fmla="*/ 0 h 177394"/>
                  <a:gd name="connsiteX1" fmla="*/ 0 w 298142"/>
                  <a:gd name="connsiteY1" fmla="*/ 70063 h 177394"/>
                  <a:gd name="connsiteX2" fmla="*/ 47703 w 298142"/>
                  <a:gd name="connsiteY2" fmla="*/ 177395 h 177394"/>
                </a:gdLst>
                <a:ahLst/>
                <a:cxnLst>
                  <a:cxn ang="0">
                    <a:pos x="connsiteX0" y="connsiteY0"/>
                  </a:cxn>
                  <a:cxn ang="0">
                    <a:pos x="connsiteX1" y="connsiteY1"/>
                  </a:cxn>
                  <a:cxn ang="0">
                    <a:pos x="connsiteX2" y="connsiteY2"/>
                  </a:cxn>
                </a:cxnLst>
                <a:rect l="l" t="t" r="r" b="b"/>
                <a:pathLst>
                  <a:path w="298142" h="177394">
                    <a:moveTo>
                      <a:pt x="298142" y="0"/>
                    </a:moveTo>
                    <a:lnTo>
                      <a:pt x="0" y="70063"/>
                    </a:lnTo>
                    <a:lnTo>
                      <a:pt x="47703" y="177395"/>
                    </a:lnTo>
                    <a:close/>
                  </a:path>
                </a:pathLst>
              </a:custGeom>
              <a:solidFill>
                <a:srgbClr val="EE3124"/>
              </a:solidFill>
              <a:ln w="14883" cap="flat">
                <a:noFill/>
                <a:prstDash val="solid"/>
                <a:miter/>
              </a:ln>
            </p:spPr>
            <p:txBody>
              <a:bodyPr rtlCol="0" anchor="ctr"/>
              <a:lstStyle/>
              <a:p>
                <a:endParaRPr lang="en-US" sz="2489"/>
              </a:p>
            </p:txBody>
          </p:sp>
          <p:sp>
            <p:nvSpPr>
              <p:cNvPr id="75" name="Freeform: Shape 74">
                <a:extLst>
                  <a:ext uri="{FF2B5EF4-FFF2-40B4-BE49-F238E27FC236}">
                    <a16:creationId xmlns:a16="http://schemas.microsoft.com/office/drawing/2014/main" id="{3C4A4FFB-55C8-4AF9-B909-EC4E6AB4E946}"/>
                  </a:ext>
                </a:extLst>
              </p:cNvPr>
              <p:cNvSpPr/>
              <p:nvPr/>
            </p:nvSpPr>
            <p:spPr>
              <a:xfrm>
                <a:off x="5879904" y="898696"/>
                <a:ext cx="304105" cy="153543"/>
              </a:xfrm>
              <a:custGeom>
                <a:avLst/>
                <a:gdLst>
                  <a:gd name="connsiteX0" fmla="*/ 0 w 304105"/>
                  <a:gd name="connsiteY0" fmla="*/ 0 h 153543"/>
                  <a:gd name="connsiteX1" fmla="*/ 304105 w 304105"/>
                  <a:gd name="connsiteY1" fmla="*/ 41740 h 153543"/>
                  <a:gd name="connsiteX2" fmla="*/ 266837 w 304105"/>
                  <a:gd name="connsiteY2" fmla="*/ 153543 h 153543"/>
                </a:gdLst>
                <a:ahLst/>
                <a:cxnLst>
                  <a:cxn ang="0">
                    <a:pos x="connsiteX0" y="connsiteY0"/>
                  </a:cxn>
                  <a:cxn ang="0">
                    <a:pos x="connsiteX1" y="connsiteY1"/>
                  </a:cxn>
                  <a:cxn ang="0">
                    <a:pos x="connsiteX2" y="connsiteY2"/>
                  </a:cxn>
                </a:cxnLst>
                <a:rect l="l" t="t" r="r" b="b"/>
                <a:pathLst>
                  <a:path w="304105" h="153543">
                    <a:moveTo>
                      <a:pt x="0" y="0"/>
                    </a:moveTo>
                    <a:lnTo>
                      <a:pt x="304105" y="41740"/>
                    </a:lnTo>
                    <a:lnTo>
                      <a:pt x="266837" y="153543"/>
                    </a:lnTo>
                    <a:close/>
                  </a:path>
                </a:pathLst>
              </a:custGeom>
              <a:solidFill>
                <a:srgbClr val="EE3124"/>
              </a:solidFill>
              <a:ln w="14883" cap="flat">
                <a:noFill/>
                <a:prstDash val="solid"/>
                <a:miter/>
              </a:ln>
            </p:spPr>
            <p:txBody>
              <a:bodyPr rtlCol="0" anchor="ctr"/>
              <a:lstStyle/>
              <a:p>
                <a:endParaRPr lang="en-US" sz="2489"/>
              </a:p>
            </p:txBody>
          </p:sp>
          <p:sp>
            <p:nvSpPr>
              <p:cNvPr id="76" name="Freeform: Shape 75">
                <a:extLst>
                  <a:ext uri="{FF2B5EF4-FFF2-40B4-BE49-F238E27FC236}">
                    <a16:creationId xmlns:a16="http://schemas.microsoft.com/office/drawing/2014/main" id="{C2D514B7-5FF1-41B4-AEFD-971B769D4A55}"/>
                  </a:ext>
                </a:extLst>
              </p:cNvPr>
              <p:cNvSpPr/>
              <p:nvPr/>
            </p:nvSpPr>
            <p:spPr>
              <a:xfrm>
                <a:off x="5586234" y="749624"/>
                <a:ext cx="304105" cy="152052"/>
              </a:xfrm>
              <a:custGeom>
                <a:avLst/>
                <a:gdLst>
                  <a:gd name="connsiteX0" fmla="*/ 304105 w 304105"/>
                  <a:gd name="connsiteY0" fmla="*/ 152053 h 152052"/>
                  <a:gd name="connsiteX1" fmla="*/ 37268 w 304105"/>
                  <a:gd name="connsiteY1" fmla="*/ 0 h 152052"/>
                  <a:gd name="connsiteX2" fmla="*/ 0 w 304105"/>
                  <a:gd name="connsiteY2" fmla="*/ 111803 h 152052"/>
                </a:gdLst>
                <a:ahLst/>
                <a:cxnLst>
                  <a:cxn ang="0">
                    <a:pos x="connsiteX0" y="connsiteY0"/>
                  </a:cxn>
                  <a:cxn ang="0">
                    <a:pos x="connsiteX1" y="connsiteY1"/>
                  </a:cxn>
                  <a:cxn ang="0">
                    <a:pos x="connsiteX2" y="connsiteY2"/>
                  </a:cxn>
                </a:cxnLst>
                <a:rect l="l" t="t" r="r" b="b"/>
                <a:pathLst>
                  <a:path w="304105" h="152052">
                    <a:moveTo>
                      <a:pt x="304105" y="152053"/>
                    </a:moveTo>
                    <a:lnTo>
                      <a:pt x="37268" y="0"/>
                    </a:lnTo>
                    <a:lnTo>
                      <a:pt x="0" y="111803"/>
                    </a:lnTo>
                    <a:close/>
                  </a:path>
                </a:pathLst>
              </a:custGeom>
              <a:solidFill>
                <a:srgbClr val="EE3124"/>
              </a:solidFill>
              <a:ln w="14883" cap="flat">
                <a:noFill/>
                <a:prstDash val="solid"/>
                <a:miter/>
              </a:ln>
            </p:spPr>
            <p:txBody>
              <a:bodyPr rtlCol="0" anchor="ctr"/>
              <a:lstStyle/>
              <a:p>
                <a:endParaRPr lang="en-US" sz="2489"/>
              </a:p>
            </p:txBody>
          </p:sp>
          <p:sp>
            <p:nvSpPr>
              <p:cNvPr id="77" name="Freeform: Shape 76">
                <a:extLst>
                  <a:ext uri="{FF2B5EF4-FFF2-40B4-BE49-F238E27FC236}">
                    <a16:creationId xmlns:a16="http://schemas.microsoft.com/office/drawing/2014/main" id="{D93BA0CF-4615-495C-BE0E-C0A162F338CA}"/>
                  </a:ext>
                </a:extLst>
              </p:cNvPr>
              <p:cNvSpPr/>
              <p:nvPr/>
            </p:nvSpPr>
            <p:spPr>
              <a:xfrm>
                <a:off x="5885867" y="602044"/>
                <a:ext cx="175904" cy="299633"/>
              </a:xfrm>
              <a:custGeom>
                <a:avLst/>
                <a:gdLst>
                  <a:gd name="connsiteX0" fmla="*/ 0 w 175904"/>
                  <a:gd name="connsiteY0" fmla="*/ 299633 h 299633"/>
                  <a:gd name="connsiteX1" fmla="*/ 68573 w 175904"/>
                  <a:gd name="connsiteY1" fmla="*/ 0 h 299633"/>
                  <a:gd name="connsiteX2" fmla="*/ 175904 w 175904"/>
                  <a:gd name="connsiteY2" fmla="*/ 47703 h 299633"/>
                </a:gdLst>
                <a:ahLst/>
                <a:cxnLst>
                  <a:cxn ang="0">
                    <a:pos x="connsiteX0" y="connsiteY0"/>
                  </a:cxn>
                  <a:cxn ang="0">
                    <a:pos x="connsiteX1" y="connsiteY1"/>
                  </a:cxn>
                  <a:cxn ang="0">
                    <a:pos x="connsiteX2" y="connsiteY2"/>
                  </a:cxn>
                </a:cxnLst>
                <a:rect l="l" t="t" r="r" b="b"/>
                <a:pathLst>
                  <a:path w="175904" h="299633">
                    <a:moveTo>
                      <a:pt x="0" y="299633"/>
                    </a:moveTo>
                    <a:lnTo>
                      <a:pt x="68573" y="0"/>
                    </a:lnTo>
                    <a:lnTo>
                      <a:pt x="175904" y="47703"/>
                    </a:lnTo>
                    <a:close/>
                  </a:path>
                </a:pathLst>
              </a:custGeom>
              <a:solidFill>
                <a:srgbClr val="EE3124"/>
              </a:solidFill>
              <a:ln w="14883" cap="flat">
                <a:noFill/>
                <a:prstDash val="solid"/>
                <a:miter/>
              </a:ln>
            </p:spPr>
            <p:txBody>
              <a:bodyPr rtlCol="0" anchor="ctr"/>
              <a:lstStyle/>
              <a:p>
                <a:endParaRPr lang="en-US" sz="2489"/>
              </a:p>
            </p:txBody>
          </p:sp>
          <p:sp>
            <p:nvSpPr>
              <p:cNvPr id="78" name="Freeform: Shape 77">
                <a:extLst>
                  <a:ext uri="{FF2B5EF4-FFF2-40B4-BE49-F238E27FC236}">
                    <a16:creationId xmlns:a16="http://schemas.microsoft.com/office/drawing/2014/main" id="{A85EC5EB-1B8A-4AAC-A2AA-0F6D1E14CC89}"/>
                  </a:ext>
                </a:extLst>
              </p:cNvPr>
              <p:cNvSpPr/>
              <p:nvPr/>
            </p:nvSpPr>
            <p:spPr>
              <a:xfrm>
                <a:off x="5712945" y="900186"/>
                <a:ext cx="172922" cy="299633"/>
              </a:xfrm>
              <a:custGeom>
                <a:avLst/>
                <a:gdLst>
                  <a:gd name="connsiteX0" fmla="*/ 172923 w 172922"/>
                  <a:gd name="connsiteY0" fmla="*/ 0 h 299633"/>
                  <a:gd name="connsiteX1" fmla="*/ 0 w 172922"/>
                  <a:gd name="connsiteY1" fmla="*/ 253421 h 299633"/>
                  <a:gd name="connsiteX2" fmla="*/ 107331 w 172922"/>
                  <a:gd name="connsiteY2" fmla="*/ 299633 h 299633"/>
                </a:gdLst>
                <a:ahLst/>
                <a:cxnLst>
                  <a:cxn ang="0">
                    <a:pos x="connsiteX0" y="connsiteY0"/>
                  </a:cxn>
                  <a:cxn ang="0">
                    <a:pos x="connsiteX1" y="connsiteY1"/>
                  </a:cxn>
                  <a:cxn ang="0">
                    <a:pos x="connsiteX2" y="connsiteY2"/>
                  </a:cxn>
                </a:cxnLst>
                <a:rect l="l" t="t" r="r" b="b"/>
                <a:pathLst>
                  <a:path w="172922" h="299633">
                    <a:moveTo>
                      <a:pt x="172923" y="0"/>
                    </a:moveTo>
                    <a:lnTo>
                      <a:pt x="0" y="253421"/>
                    </a:lnTo>
                    <a:lnTo>
                      <a:pt x="107331" y="299633"/>
                    </a:lnTo>
                    <a:close/>
                  </a:path>
                </a:pathLst>
              </a:custGeom>
              <a:solidFill>
                <a:srgbClr val="EE3124"/>
              </a:solidFill>
              <a:ln w="14883" cap="flat">
                <a:noFill/>
                <a:prstDash val="solid"/>
                <a:miter/>
              </a:ln>
            </p:spPr>
            <p:txBody>
              <a:bodyPr rtlCol="0" anchor="ctr"/>
              <a:lstStyle/>
              <a:p>
                <a:endParaRPr lang="en-US" sz="2489"/>
              </a:p>
            </p:txBody>
          </p:sp>
        </p:grpSp>
        <p:grpSp>
          <p:nvGrpSpPr>
            <p:cNvPr id="65" name="Graphic 45">
              <a:extLst>
                <a:ext uri="{FF2B5EF4-FFF2-40B4-BE49-F238E27FC236}">
                  <a16:creationId xmlns:a16="http://schemas.microsoft.com/office/drawing/2014/main" id="{F60853D0-B19C-4F3F-98B7-18F025722D83}"/>
                </a:ext>
              </a:extLst>
            </p:cNvPr>
            <p:cNvGrpSpPr/>
            <p:nvPr/>
          </p:nvGrpSpPr>
          <p:grpSpPr>
            <a:xfrm>
              <a:off x="5219519" y="415705"/>
              <a:ext cx="3799825" cy="1849987"/>
              <a:chOff x="5219519" y="415705"/>
              <a:chExt cx="3799825" cy="1849987"/>
            </a:xfrm>
            <a:solidFill>
              <a:schemeClr val="accent1"/>
            </a:solidFill>
          </p:grpSpPr>
          <p:sp>
            <p:nvSpPr>
              <p:cNvPr id="66" name="Freeform: Shape 65">
                <a:extLst>
                  <a:ext uri="{FF2B5EF4-FFF2-40B4-BE49-F238E27FC236}">
                    <a16:creationId xmlns:a16="http://schemas.microsoft.com/office/drawing/2014/main" id="{BDD368B7-6CF1-410B-BEEE-3E569746FBEB}"/>
                  </a:ext>
                </a:extLst>
              </p:cNvPr>
              <p:cNvSpPr/>
              <p:nvPr/>
            </p:nvSpPr>
            <p:spPr>
              <a:xfrm>
                <a:off x="5771082" y="1743929"/>
                <a:ext cx="521749" cy="521763"/>
              </a:xfrm>
              <a:custGeom>
                <a:avLst/>
                <a:gdLst>
                  <a:gd name="connsiteX0" fmla="*/ 0 w 521749"/>
                  <a:gd name="connsiteY0" fmla="*/ 260875 h 521763"/>
                  <a:gd name="connsiteX1" fmla="*/ 260875 w 521749"/>
                  <a:gd name="connsiteY1" fmla="*/ 0 h 521763"/>
                  <a:gd name="connsiteX2" fmla="*/ 521749 w 521749"/>
                  <a:gd name="connsiteY2" fmla="*/ 260875 h 521763"/>
                  <a:gd name="connsiteX3" fmla="*/ 260875 w 521749"/>
                  <a:gd name="connsiteY3" fmla="*/ 521749 h 521763"/>
                  <a:gd name="connsiteX4" fmla="*/ 0 w 521749"/>
                  <a:gd name="connsiteY4" fmla="*/ 260875 h 521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749" h="521763">
                    <a:moveTo>
                      <a:pt x="0" y="260875"/>
                    </a:moveTo>
                    <a:cubicBezTo>
                      <a:pt x="0" y="116276"/>
                      <a:pt x="117766" y="0"/>
                      <a:pt x="260875" y="0"/>
                    </a:cubicBezTo>
                    <a:cubicBezTo>
                      <a:pt x="405474" y="0"/>
                      <a:pt x="521749" y="117766"/>
                      <a:pt x="521749" y="260875"/>
                    </a:cubicBezTo>
                    <a:cubicBezTo>
                      <a:pt x="521749" y="403983"/>
                      <a:pt x="403983" y="521749"/>
                      <a:pt x="260875" y="521749"/>
                    </a:cubicBezTo>
                    <a:cubicBezTo>
                      <a:pt x="116276" y="523240"/>
                      <a:pt x="0" y="405474"/>
                      <a:pt x="0" y="260875"/>
                    </a:cubicBezTo>
                  </a:path>
                </a:pathLst>
              </a:custGeom>
              <a:solidFill>
                <a:schemeClr val="accent6">
                  <a:lumMod val="60000"/>
                  <a:lumOff val="40000"/>
                </a:schemeClr>
              </a:solidFill>
              <a:ln w="14883" cap="flat">
                <a:noFill/>
                <a:prstDash val="solid"/>
                <a:miter/>
              </a:ln>
            </p:spPr>
            <p:txBody>
              <a:bodyPr rtlCol="0" anchor="ctr"/>
              <a:lstStyle/>
              <a:p>
                <a:endParaRPr lang="en-US" sz="2489" dirty="0"/>
              </a:p>
            </p:txBody>
          </p:sp>
          <p:sp>
            <p:nvSpPr>
              <p:cNvPr id="67" name="Freeform: Shape 66">
                <a:extLst>
                  <a:ext uri="{FF2B5EF4-FFF2-40B4-BE49-F238E27FC236}">
                    <a16:creationId xmlns:a16="http://schemas.microsoft.com/office/drawing/2014/main" id="{336F2AA7-B552-4302-900D-FD96A2A3A740}"/>
                  </a:ext>
                </a:extLst>
              </p:cNvPr>
              <p:cNvSpPr/>
              <p:nvPr/>
            </p:nvSpPr>
            <p:spPr>
              <a:xfrm>
                <a:off x="8463308" y="901677"/>
                <a:ext cx="369696" cy="369696"/>
              </a:xfrm>
              <a:custGeom>
                <a:avLst/>
                <a:gdLst>
                  <a:gd name="connsiteX0" fmla="*/ 0 w 369696"/>
                  <a:gd name="connsiteY0" fmla="*/ 184848 h 369696"/>
                  <a:gd name="connsiteX1" fmla="*/ 184848 w 369696"/>
                  <a:gd name="connsiteY1" fmla="*/ 0 h 369696"/>
                  <a:gd name="connsiteX2" fmla="*/ 369696 w 369696"/>
                  <a:gd name="connsiteY2" fmla="*/ 184848 h 369696"/>
                  <a:gd name="connsiteX3" fmla="*/ 184848 w 369696"/>
                  <a:gd name="connsiteY3" fmla="*/ 369697 h 369696"/>
                  <a:gd name="connsiteX4" fmla="*/ 0 w 369696"/>
                  <a:gd name="connsiteY4" fmla="*/ 184848 h 369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696" h="369696">
                    <a:moveTo>
                      <a:pt x="0" y="184848"/>
                    </a:moveTo>
                    <a:cubicBezTo>
                      <a:pt x="0" y="81989"/>
                      <a:pt x="83480" y="0"/>
                      <a:pt x="184848" y="0"/>
                    </a:cubicBezTo>
                    <a:cubicBezTo>
                      <a:pt x="287708" y="0"/>
                      <a:pt x="369696" y="83480"/>
                      <a:pt x="369696" y="184848"/>
                    </a:cubicBezTo>
                    <a:cubicBezTo>
                      <a:pt x="369696" y="286217"/>
                      <a:pt x="286217" y="369697"/>
                      <a:pt x="184848" y="369697"/>
                    </a:cubicBezTo>
                    <a:cubicBezTo>
                      <a:pt x="81989" y="369697"/>
                      <a:pt x="0" y="286217"/>
                      <a:pt x="0" y="184848"/>
                    </a:cubicBezTo>
                  </a:path>
                </a:pathLst>
              </a:custGeom>
              <a:solidFill>
                <a:schemeClr val="tx2"/>
              </a:solidFill>
              <a:ln w="14883" cap="flat">
                <a:noFill/>
                <a:prstDash val="solid"/>
                <a:miter/>
              </a:ln>
            </p:spPr>
            <p:txBody>
              <a:bodyPr rtlCol="0" anchor="ctr"/>
              <a:lstStyle/>
              <a:p>
                <a:endParaRPr lang="en-US" sz="2489"/>
              </a:p>
            </p:txBody>
          </p:sp>
          <p:sp>
            <p:nvSpPr>
              <p:cNvPr id="68" name="Freeform: Shape 67">
                <a:extLst>
                  <a:ext uri="{FF2B5EF4-FFF2-40B4-BE49-F238E27FC236}">
                    <a16:creationId xmlns:a16="http://schemas.microsoft.com/office/drawing/2014/main" id="{368F9D85-5E42-4BC0-B1C5-EBADB5B8CDA6}"/>
                  </a:ext>
                </a:extLst>
              </p:cNvPr>
              <p:cNvSpPr/>
              <p:nvPr/>
            </p:nvSpPr>
            <p:spPr>
              <a:xfrm>
                <a:off x="5219519" y="1350381"/>
                <a:ext cx="369696" cy="369696"/>
              </a:xfrm>
              <a:custGeom>
                <a:avLst/>
                <a:gdLst>
                  <a:gd name="connsiteX0" fmla="*/ 0 w 369696"/>
                  <a:gd name="connsiteY0" fmla="*/ 184848 h 369696"/>
                  <a:gd name="connsiteX1" fmla="*/ 184848 w 369696"/>
                  <a:gd name="connsiteY1" fmla="*/ 0 h 369696"/>
                  <a:gd name="connsiteX2" fmla="*/ 369697 w 369696"/>
                  <a:gd name="connsiteY2" fmla="*/ 184848 h 369696"/>
                  <a:gd name="connsiteX3" fmla="*/ 184848 w 369696"/>
                  <a:gd name="connsiteY3" fmla="*/ 369697 h 369696"/>
                  <a:gd name="connsiteX4" fmla="*/ 0 w 369696"/>
                  <a:gd name="connsiteY4" fmla="*/ 184848 h 369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696" h="369696">
                    <a:moveTo>
                      <a:pt x="0" y="184848"/>
                    </a:moveTo>
                    <a:cubicBezTo>
                      <a:pt x="0" y="81989"/>
                      <a:pt x="83480" y="0"/>
                      <a:pt x="184848" y="0"/>
                    </a:cubicBezTo>
                    <a:cubicBezTo>
                      <a:pt x="286217" y="0"/>
                      <a:pt x="369697" y="83480"/>
                      <a:pt x="369697" y="184848"/>
                    </a:cubicBezTo>
                    <a:cubicBezTo>
                      <a:pt x="369697" y="286217"/>
                      <a:pt x="286217" y="369697"/>
                      <a:pt x="184848" y="369697"/>
                    </a:cubicBezTo>
                    <a:cubicBezTo>
                      <a:pt x="83480" y="369697"/>
                      <a:pt x="0" y="287707"/>
                      <a:pt x="0" y="184848"/>
                    </a:cubicBezTo>
                  </a:path>
                </a:pathLst>
              </a:custGeom>
              <a:solidFill>
                <a:schemeClr val="bg1">
                  <a:lumMod val="50000"/>
                </a:schemeClr>
              </a:solidFill>
              <a:ln w="14883" cap="flat">
                <a:noFill/>
                <a:prstDash val="solid"/>
                <a:miter/>
              </a:ln>
            </p:spPr>
            <p:txBody>
              <a:bodyPr rtlCol="0" anchor="ctr"/>
              <a:lstStyle/>
              <a:p>
                <a:endParaRPr lang="en-US" sz="2489"/>
              </a:p>
            </p:txBody>
          </p:sp>
          <p:sp>
            <p:nvSpPr>
              <p:cNvPr id="69" name="Freeform: Shape 68">
                <a:extLst>
                  <a:ext uri="{FF2B5EF4-FFF2-40B4-BE49-F238E27FC236}">
                    <a16:creationId xmlns:a16="http://schemas.microsoft.com/office/drawing/2014/main" id="{AA154AE4-DBEF-455F-94F1-C035B62E6207}"/>
                  </a:ext>
                </a:extLst>
              </p:cNvPr>
              <p:cNvSpPr/>
              <p:nvPr/>
            </p:nvSpPr>
            <p:spPr>
              <a:xfrm>
                <a:off x="8798719" y="415705"/>
                <a:ext cx="220625" cy="220625"/>
              </a:xfrm>
              <a:custGeom>
                <a:avLst/>
                <a:gdLst>
                  <a:gd name="connsiteX0" fmla="*/ 0 w 220625"/>
                  <a:gd name="connsiteY0" fmla="*/ 110313 h 220625"/>
                  <a:gd name="connsiteX1" fmla="*/ 110313 w 220625"/>
                  <a:gd name="connsiteY1" fmla="*/ 0 h 220625"/>
                  <a:gd name="connsiteX2" fmla="*/ 220625 w 220625"/>
                  <a:gd name="connsiteY2" fmla="*/ 110313 h 220625"/>
                  <a:gd name="connsiteX3" fmla="*/ 110313 w 220625"/>
                  <a:gd name="connsiteY3" fmla="*/ 220625 h 220625"/>
                  <a:gd name="connsiteX4" fmla="*/ 0 w 220625"/>
                  <a:gd name="connsiteY4" fmla="*/ 110313 h 220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25" h="220625">
                    <a:moveTo>
                      <a:pt x="0" y="110313"/>
                    </a:moveTo>
                    <a:cubicBezTo>
                      <a:pt x="0" y="49194"/>
                      <a:pt x="49193" y="0"/>
                      <a:pt x="110313" y="0"/>
                    </a:cubicBezTo>
                    <a:cubicBezTo>
                      <a:pt x="171432" y="0"/>
                      <a:pt x="220625" y="49194"/>
                      <a:pt x="220625" y="110313"/>
                    </a:cubicBezTo>
                    <a:cubicBezTo>
                      <a:pt x="220625" y="171432"/>
                      <a:pt x="171432" y="220625"/>
                      <a:pt x="110313" y="220625"/>
                    </a:cubicBezTo>
                    <a:cubicBezTo>
                      <a:pt x="49193" y="220625"/>
                      <a:pt x="0" y="171432"/>
                      <a:pt x="0" y="110313"/>
                    </a:cubicBezTo>
                  </a:path>
                </a:pathLst>
              </a:custGeom>
              <a:solidFill>
                <a:schemeClr val="accent6">
                  <a:lumMod val="60000"/>
                  <a:lumOff val="40000"/>
                </a:schemeClr>
              </a:solidFill>
              <a:ln w="14883" cap="flat">
                <a:noFill/>
                <a:prstDash val="solid"/>
                <a:miter/>
              </a:ln>
            </p:spPr>
            <p:txBody>
              <a:bodyPr rtlCol="0" anchor="ctr"/>
              <a:lstStyle/>
              <a:p>
                <a:endParaRPr lang="en-US" sz="2489"/>
              </a:p>
            </p:txBody>
          </p:sp>
          <p:sp>
            <p:nvSpPr>
              <p:cNvPr id="70" name="Freeform: Shape 69">
                <a:extLst>
                  <a:ext uri="{FF2B5EF4-FFF2-40B4-BE49-F238E27FC236}">
                    <a16:creationId xmlns:a16="http://schemas.microsoft.com/office/drawing/2014/main" id="{4CAEB8D6-7011-493C-B806-5E00E36DB471}"/>
                  </a:ext>
                </a:extLst>
              </p:cNvPr>
              <p:cNvSpPr/>
              <p:nvPr/>
            </p:nvSpPr>
            <p:spPr>
              <a:xfrm>
                <a:off x="8798719" y="1658959"/>
                <a:ext cx="220625" cy="220625"/>
              </a:xfrm>
              <a:custGeom>
                <a:avLst/>
                <a:gdLst>
                  <a:gd name="connsiteX0" fmla="*/ 0 w 220625"/>
                  <a:gd name="connsiteY0" fmla="*/ 110313 h 220625"/>
                  <a:gd name="connsiteX1" fmla="*/ 110313 w 220625"/>
                  <a:gd name="connsiteY1" fmla="*/ 0 h 220625"/>
                  <a:gd name="connsiteX2" fmla="*/ 220625 w 220625"/>
                  <a:gd name="connsiteY2" fmla="*/ 110313 h 220625"/>
                  <a:gd name="connsiteX3" fmla="*/ 110313 w 220625"/>
                  <a:gd name="connsiteY3" fmla="*/ 220625 h 220625"/>
                  <a:gd name="connsiteX4" fmla="*/ 0 w 220625"/>
                  <a:gd name="connsiteY4" fmla="*/ 110313 h 220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25" h="220625">
                    <a:moveTo>
                      <a:pt x="0" y="110313"/>
                    </a:moveTo>
                    <a:cubicBezTo>
                      <a:pt x="0" y="49193"/>
                      <a:pt x="49193" y="0"/>
                      <a:pt x="110313" y="0"/>
                    </a:cubicBezTo>
                    <a:cubicBezTo>
                      <a:pt x="171432" y="0"/>
                      <a:pt x="220625" y="49193"/>
                      <a:pt x="220625" y="110313"/>
                    </a:cubicBezTo>
                    <a:cubicBezTo>
                      <a:pt x="220625" y="171432"/>
                      <a:pt x="171432" y="220625"/>
                      <a:pt x="110313" y="220625"/>
                    </a:cubicBezTo>
                    <a:cubicBezTo>
                      <a:pt x="49193" y="220625"/>
                      <a:pt x="0" y="171432"/>
                      <a:pt x="0" y="110313"/>
                    </a:cubicBezTo>
                  </a:path>
                </a:pathLst>
              </a:custGeom>
              <a:solidFill>
                <a:schemeClr val="bg1">
                  <a:lumMod val="50000"/>
                </a:schemeClr>
              </a:solidFill>
              <a:ln w="14883" cap="flat">
                <a:noFill/>
                <a:prstDash val="solid"/>
                <a:miter/>
              </a:ln>
            </p:spPr>
            <p:txBody>
              <a:bodyPr rtlCol="0" anchor="ctr"/>
              <a:lstStyle/>
              <a:p>
                <a:endParaRPr lang="en-US" sz="2489"/>
              </a:p>
            </p:txBody>
          </p:sp>
        </p:grpSp>
      </p:grpSp>
    </p:spTree>
    <p:extLst>
      <p:ext uri="{BB962C8B-B14F-4D97-AF65-F5344CB8AC3E}">
        <p14:creationId xmlns:p14="http://schemas.microsoft.com/office/powerpoint/2010/main" val="14396749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Section Header">
    <p:bg bwMode="gray">
      <p:bgPr>
        <a:solidFill>
          <a:schemeClr val="bg1">
            <a:alpha val="99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5B8E903D-229F-4B89-9E80-56C9CB32FEF8}"/>
              </a:ext>
            </a:extLst>
          </p:cNvPr>
          <p:cNvSpPr/>
          <p:nvPr userDrawn="1"/>
        </p:nvSpPr>
        <p:spPr>
          <a:xfrm>
            <a:off x="11717259" y="6378616"/>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sp>
        <p:nvSpPr>
          <p:cNvPr id="2" name="Title 1"/>
          <p:cNvSpPr>
            <a:spLocks noGrp="1"/>
          </p:cNvSpPr>
          <p:nvPr>
            <p:ph type="title" hasCustomPrompt="1"/>
          </p:nvPr>
        </p:nvSpPr>
        <p:spPr bwMode="gray">
          <a:xfrm>
            <a:off x="548641" y="330201"/>
            <a:ext cx="7570713" cy="3836679"/>
          </a:xfrm>
        </p:spPr>
        <p:txBody>
          <a:bodyPr anchor="b"/>
          <a:lstStyle>
            <a:lvl1pPr algn="l">
              <a:lnSpc>
                <a:spcPct val="90000"/>
              </a:lnSpc>
              <a:defRPr sz="5867" b="0" cap="none">
                <a:solidFill>
                  <a:schemeClr val="bg1">
                    <a:lumMod val="65000"/>
                  </a:schemeClr>
                </a:solidFill>
                <a:latin typeface="Arial Narrow" panose="020B0606020202030204" pitchFamily="34" charset="0"/>
              </a:defRPr>
            </a:lvl1pPr>
          </a:lstStyle>
          <a:p>
            <a:r>
              <a:rPr lang="en-US" dirty="0"/>
              <a:t>Click to Edit Master Title Style</a:t>
            </a:r>
          </a:p>
        </p:txBody>
      </p:sp>
      <p:sp>
        <p:nvSpPr>
          <p:cNvPr id="11" name="Slide Number Placeholder 10"/>
          <p:cNvSpPr>
            <a:spLocks noGrp="1"/>
          </p:cNvSpPr>
          <p:nvPr>
            <p:ph type="sldNum" sz="quarter" idx="10"/>
          </p:nvPr>
        </p:nvSpPr>
        <p:spPr bwMode="gray">
          <a:xfrm>
            <a:off x="11716512" y="6437376"/>
            <a:ext cx="243840" cy="121920"/>
          </a:xfrm>
        </p:spPr>
        <p:txBody>
          <a:bodyPr/>
          <a:lstStyle>
            <a:lvl1pPr>
              <a:defRPr>
                <a:solidFill>
                  <a:schemeClr val="accent6"/>
                </a:solidFill>
              </a:defRPr>
            </a:lvl1pPr>
          </a:lstStyle>
          <a:p>
            <a:fld id="{CC041753-90EA-4E44-9BB8-633978F3CCC4}" type="slidenum">
              <a:rPr lang="en-US" smtClean="0"/>
              <a:pPr/>
              <a:t>‹#›</a:t>
            </a:fld>
            <a:endParaRPr lang="en-US" dirty="0"/>
          </a:p>
        </p:txBody>
      </p:sp>
      <p:sp>
        <p:nvSpPr>
          <p:cNvPr id="15" name="Text Placeholder 14"/>
          <p:cNvSpPr>
            <a:spLocks noGrp="1"/>
          </p:cNvSpPr>
          <p:nvPr>
            <p:ph type="body" sz="quarter" idx="12"/>
          </p:nvPr>
        </p:nvSpPr>
        <p:spPr bwMode="gray">
          <a:xfrm>
            <a:off x="543983" y="4247532"/>
            <a:ext cx="11101916" cy="1121133"/>
          </a:xfrm>
        </p:spPr>
        <p:txBody>
          <a:bodyPr>
            <a:noAutofit/>
          </a:bodyPr>
          <a:lstStyle>
            <a:lvl1pPr>
              <a:lnSpc>
                <a:spcPct val="100000"/>
              </a:lnSpc>
              <a:spcBef>
                <a:spcPts val="1600"/>
              </a:spcBef>
              <a:spcAft>
                <a:spcPts val="600"/>
              </a:spcAft>
              <a:defRPr sz="2667" b="1">
                <a:solidFill>
                  <a:schemeClr val="accent6">
                    <a:lumMod val="75000"/>
                  </a:schemeClr>
                </a:solidFill>
                <a:latin typeface="Arial" panose="020B0604020202020204" pitchFamily="34" charset="0"/>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dirty="0"/>
              <a:t>Click to edit Master text style</a:t>
            </a:r>
          </a:p>
        </p:txBody>
      </p:sp>
      <p:grpSp>
        <p:nvGrpSpPr>
          <p:cNvPr id="57" name="Graphic 26">
            <a:extLst>
              <a:ext uri="{FF2B5EF4-FFF2-40B4-BE49-F238E27FC236}">
                <a16:creationId xmlns:a16="http://schemas.microsoft.com/office/drawing/2014/main" id="{597A9D2D-9930-4B73-B4D5-25D0A4EB9BF2}"/>
              </a:ext>
            </a:extLst>
          </p:cNvPr>
          <p:cNvGrpSpPr/>
          <p:nvPr userDrawn="1"/>
        </p:nvGrpSpPr>
        <p:grpSpPr>
          <a:xfrm>
            <a:off x="7271713" y="121921"/>
            <a:ext cx="4871511" cy="4564912"/>
            <a:chOff x="5453784" y="91441"/>
            <a:chExt cx="3653633" cy="3423684"/>
          </a:xfrm>
        </p:grpSpPr>
        <p:grpSp>
          <p:nvGrpSpPr>
            <p:cNvPr id="58" name="Graphic 26">
              <a:extLst>
                <a:ext uri="{FF2B5EF4-FFF2-40B4-BE49-F238E27FC236}">
                  <a16:creationId xmlns:a16="http://schemas.microsoft.com/office/drawing/2014/main" id="{C666F34D-3D4C-4315-81EB-792E63C787FF}"/>
                </a:ext>
              </a:extLst>
            </p:cNvPr>
            <p:cNvGrpSpPr/>
            <p:nvPr/>
          </p:nvGrpSpPr>
          <p:grpSpPr>
            <a:xfrm>
              <a:off x="6644408" y="215633"/>
              <a:ext cx="2291185" cy="1914688"/>
              <a:chOff x="6644408" y="215633"/>
              <a:chExt cx="2291185" cy="1914688"/>
            </a:xfrm>
            <a:solidFill>
              <a:schemeClr val="accent1"/>
            </a:solidFill>
          </p:grpSpPr>
          <p:sp>
            <p:nvSpPr>
              <p:cNvPr id="74" name="Freeform: Shape 73">
                <a:extLst>
                  <a:ext uri="{FF2B5EF4-FFF2-40B4-BE49-F238E27FC236}">
                    <a16:creationId xmlns:a16="http://schemas.microsoft.com/office/drawing/2014/main" id="{1D678DAE-CC9C-4F8F-A18A-CD55486D1193}"/>
                  </a:ext>
                </a:extLst>
              </p:cNvPr>
              <p:cNvSpPr/>
              <p:nvPr/>
            </p:nvSpPr>
            <p:spPr>
              <a:xfrm>
                <a:off x="6644408" y="237075"/>
                <a:ext cx="189069" cy="206954"/>
              </a:xfrm>
              <a:custGeom>
                <a:avLst/>
                <a:gdLst>
                  <a:gd name="connsiteX0" fmla="*/ 43435 w 189069"/>
                  <a:gd name="connsiteY0" fmla="*/ 206954 h 206954"/>
                  <a:gd name="connsiteX1" fmla="*/ 0 w 189069"/>
                  <a:gd name="connsiteY1" fmla="*/ 33215 h 206954"/>
                  <a:gd name="connsiteX2" fmla="*/ 160964 w 189069"/>
                  <a:gd name="connsiteY2" fmla="*/ 0 h 206954"/>
                  <a:gd name="connsiteX3" fmla="*/ 189069 w 189069"/>
                  <a:gd name="connsiteY3" fmla="*/ 176294 h 206954"/>
                  <a:gd name="connsiteX4" fmla="*/ 43435 w 189069"/>
                  <a:gd name="connsiteY4" fmla="*/ 206954 h 206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69" h="206954">
                    <a:moveTo>
                      <a:pt x="43435" y="206954"/>
                    </a:moveTo>
                    <a:lnTo>
                      <a:pt x="0" y="33215"/>
                    </a:lnTo>
                    <a:cubicBezTo>
                      <a:pt x="53655" y="20440"/>
                      <a:pt x="107310" y="10220"/>
                      <a:pt x="160964" y="0"/>
                    </a:cubicBezTo>
                    <a:lnTo>
                      <a:pt x="189069" y="176294"/>
                    </a:lnTo>
                    <a:cubicBezTo>
                      <a:pt x="137969" y="186514"/>
                      <a:pt x="89425" y="194179"/>
                      <a:pt x="43435" y="206954"/>
                    </a:cubicBezTo>
                    <a:close/>
                  </a:path>
                </a:pathLst>
              </a:custGeom>
              <a:solidFill>
                <a:srgbClr val="F58765"/>
              </a:solidFill>
              <a:ln w="25511" cap="flat">
                <a:noFill/>
                <a:prstDash val="solid"/>
                <a:miter/>
              </a:ln>
            </p:spPr>
            <p:txBody>
              <a:bodyPr rtlCol="0" anchor="ctr"/>
              <a:lstStyle/>
              <a:p>
                <a:endParaRPr lang="en-US" sz="2489"/>
              </a:p>
            </p:txBody>
          </p:sp>
          <p:sp>
            <p:nvSpPr>
              <p:cNvPr id="75" name="Freeform: Shape 74">
                <a:extLst>
                  <a:ext uri="{FF2B5EF4-FFF2-40B4-BE49-F238E27FC236}">
                    <a16:creationId xmlns:a16="http://schemas.microsoft.com/office/drawing/2014/main" id="{6ECA3F95-E185-460B-81B7-A99F9FB00F63}"/>
                  </a:ext>
                </a:extLst>
              </p:cNvPr>
              <p:cNvSpPr/>
              <p:nvPr/>
            </p:nvSpPr>
            <p:spPr>
              <a:xfrm>
                <a:off x="8754828" y="1966802"/>
                <a:ext cx="180765" cy="163519"/>
              </a:xfrm>
              <a:custGeom>
                <a:avLst/>
                <a:gdLst>
                  <a:gd name="connsiteX0" fmla="*/ 0 w 180765"/>
                  <a:gd name="connsiteY0" fmla="*/ 155854 h 163519"/>
                  <a:gd name="connsiteX1" fmla="*/ 0 w 180765"/>
                  <a:gd name="connsiteY1" fmla="*/ 7665 h 163519"/>
                  <a:gd name="connsiteX2" fmla="*/ 178849 w 180765"/>
                  <a:gd name="connsiteY2" fmla="*/ 0 h 163519"/>
                  <a:gd name="connsiteX3" fmla="*/ 178849 w 180765"/>
                  <a:gd name="connsiteY3" fmla="*/ 163519 h 163519"/>
                  <a:gd name="connsiteX4" fmla="*/ 0 w 180765"/>
                  <a:gd name="connsiteY4" fmla="*/ 155854 h 16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765" h="163519">
                    <a:moveTo>
                      <a:pt x="0" y="155854"/>
                    </a:moveTo>
                    <a:cubicBezTo>
                      <a:pt x="2555" y="107309"/>
                      <a:pt x="2555" y="58765"/>
                      <a:pt x="0" y="7665"/>
                    </a:cubicBezTo>
                    <a:lnTo>
                      <a:pt x="178849" y="0"/>
                    </a:lnTo>
                    <a:cubicBezTo>
                      <a:pt x="181404" y="53655"/>
                      <a:pt x="181404" y="109864"/>
                      <a:pt x="178849" y="163519"/>
                    </a:cubicBezTo>
                    <a:lnTo>
                      <a:pt x="0" y="155854"/>
                    </a:lnTo>
                    <a:close/>
                  </a:path>
                </a:pathLst>
              </a:custGeom>
              <a:solidFill>
                <a:srgbClr val="F58765"/>
              </a:solidFill>
              <a:ln w="25511" cap="flat">
                <a:noFill/>
                <a:prstDash val="solid"/>
                <a:miter/>
              </a:ln>
            </p:spPr>
            <p:txBody>
              <a:bodyPr rtlCol="0" anchor="ctr"/>
              <a:lstStyle/>
              <a:p>
                <a:endParaRPr lang="en-US" sz="2489"/>
              </a:p>
            </p:txBody>
          </p:sp>
          <p:sp>
            <p:nvSpPr>
              <p:cNvPr id="76" name="Freeform: Shape 75">
                <a:extLst>
                  <a:ext uri="{FF2B5EF4-FFF2-40B4-BE49-F238E27FC236}">
                    <a16:creationId xmlns:a16="http://schemas.microsoft.com/office/drawing/2014/main" id="{F54F9B5E-3317-475F-A53F-CFE0911084E0}"/>
                  </a:ext>
                </a:extLst>
              </p:cNvPr>
              <p:cNvSpPr/>
              <p:nvPr/>
            </p:nvSpPr>
            <p:spPr>
              <a:xfrm>
                <a:off x="8624524" y="1335720"/>
                <a:ext cx="219728" cy="206953"/>
              </a:xfrm>
              <a:custGeom>
                <a:avLst/>
                <a:gdLst>
                  <a:gd name="connsiteX0" fmla="*/ 51100 w 219728"/>
                  <a:gd name="connsiteY0" fmla="*/ 206954 h 206953"/>
                  <a:gd name="connsiteX1" fmla="*/ 0 w 219728"/>
                  <a:gd name="connsiteY1" fmla="*/ 68985 h 206953"/>
                  <a:gd name="connsiteX2" fmla="*/ 163519 w 219728"/>
                  <a:gd name="connsiteY2" fmla="*/ 0 h 206953"/>
                  <a:gd name="connsiteX3" fmla="*/ 219729 w 219728"/>
                  <a:gd name="connsiteY3" fmla="*/ 153299 h 206953"/>
                  <a:gd name="connsiteX4" fmla="*/ 51100 w 219728"/>
                  <a:gd name="connsiteY4" fmla="*/ 206954 h 206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28" h="206953">
                    <a:moveTo>
                      <a:pt x="51100" y="206954"/>
                    </a:moveTo>
                    <a:cubicBezTo>
                      <a:pt x="35770" y="160964"/>
                      <a:pt x="20440" y="114974"/>
                      <a:pt x="0" y="68985"/>
                    </a:cubicBezTo>
                    <a:lnTo>
                      <a:pt x="163519" y="0"/>
                    </a:lnTo>
                    <a:cubicBezTo>
                      <a:pt x="183959" y="51100"/>
                      <a:pt x="204399" y="102200"/>
                      <a:pt x="219729" y="153299"/>
                    </a:cubicBezTo>
                    <a:lnTo>
                      <a:pt x="51100" y="206954"/>
                    </a:lnTo>
                    <a:close/>
                  </a:path>
                </a:pathLst>
              </a:custGeom>
              <a:solidFill>
                <a:srgbClr val="000000"/>
              </a:solidFill>
              <a:ln w="25511" cap="flat">
                <a:noFill/>
                <a:prstDash val="solid"/>
                <a:miter/>
              </a:ln>
            </p:spPr>
            <p:txBody>
              <a:bodyPr rtlCol="0" anchor="ctr"/>
              <a:lstStyle/>
              <a:p>
                <a:endParaRPr lang="en-US" sz="2489"/>
              </a:p>
            </p:txBody>
          </p:sp>
          <p:sp>
            <p:nvSpPr>
              <p:cNvPr id="77" name="Freeform: Shape 76">
                <a:extLst>
                  <a:ext uri="{FF2B5EF4-FFF2-40B4-BE49-F238E27FC236}">
                    <a16:creationId xmlns:a16="http://schemas.microsoft.com/office/drawing/2014/main" id="{B28E2A3F-906A-4960-8176-92099B4DACE6}"/>
                  </a:ext>
                </a:extLst>
              </p:cNvPr>
              <p:cNvSpPr/>
              <p:nvPr/>
            </p:nvSpPr>
            <p:spPr>
              <a:xfrm>
                <a:off x="8305150" y="788952"/>
                <a:ext cx="237613" cy="235058"/>
              </a:xfrm>
              <a:custGeom>
                <a:avLst/>
                <a:gdLst>
                  <a:gd name="connsiteX0" fmla="*/ 97090 w 237613"/>
                  <a:gd name="connsiteY0" fmla="*/ 235059 h 235058"/>
                  <a:gd name="connsiteX1" fmla="*/ 0 w 237613"/>
                  <a:gd name="connsiteY1" fmla="*/ 122639 h 235058"/>
                  <a:gd name="connsiteX2" fmla="*/ 130304 w 237613"/>
                  <a:gd name="connsiteY2" fmla="*/ 0 h 235058"/>
                  <a:gd name="connsiteX3" fmla="*/ 237614 w 237613"/>
                  <a:gd name="connsiteY3" fmla="*/ 122639 h 235058"/>
                  <a:gd name="connsiteX4" fmla="*/ 97090 w 237613"/>
                  <a:gd name="connsiteY4" fmla="*/ 235059 h 23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13" h="235058">
                    <a:moveTo>
                      <a:pt x="97090" y="235059"/>
                    </a:moveTo>
                    <a:cubicBezTo>
                      <a:pt x="66430" y="196734"/>
                      <a:pt x="35770" y="158409"/>
                      <a:pt x="0" y="122639"/>
                    </a:cubicBezTo>
                    <a:lnTo>
                      <a:pt x="130304" y="0"/>
                    </a:lnTo>
                    <a:cubicBezTo>
                      <a:pt x="168629" y="38325"/>
                      <a:pt x="204399" y="81760"/>
                      <a:pt x="237614" y="122639"/>
                    </a:cubicBezTo>
                    <a:lnTo>
                      <a:pt x="97090" y="235059"/>
                    </a:lnTo>
                    <a:close/>
                  </a:path>
                </a:pathLst>
              </a:custGeom>
              <a:solidFill>
                <a:srgbClr val="000000"/>
              </a:solidFill>
              <a:ln w="25511" cap="flat">
                <a:noFill/>
                <a:prstDash val="solid"/>
                <a:miter/>
              </a:ln>
            </p:spPr>
            <p:txBody>
              <a:bodyPr rtlCol="0" anchor="ctr"/>
              <a:lstStyle/>
              <a:p>
                <a:endParaRPr lang="en-US" sz="2489"/>
              </a:p>
            </p:txBody>
          </p:sp>
          <p:sp>
            <p:nvSpPr>
              <p:cNvPr id="78" name="Freeform: Shape 77">
                <a:extLst>
                  <a:ext uri="{FF2B5EF4-FFF2-40B4-BE49-F238E27FC236}">
                    <a16:creationId xmlns:a16="http://schemas.microsoft.com/office/drawing/2014/main" id="{E94A38D5-6AF4-4CF3-9C58-0FFB33EE1C52}"/>
                  </a:ext>
                </a:extLst>
              </p:cNvPr>
              <p:cNvSpPr/>
              <p:nvPr/>
            </p:nvSpPr>
            <p:spPr>
              <a:xfrm>
                <a:off x="7270380" y="226855"/>
                <a:ext cx="178849" cy="196734"/>
              </a:xfrm>
              <a:custGeom>
                <a:avLst/>
                <a:gdLst>
                  <a:gd name="connsiteX0" fmla="*/ 0 w 178849"/>
                  <a:gd name="connsiteY0" fmla="*/ 176294 h 196734"/>
                  <a:gd name="connsiteX1" fmla="*/ 17885 w 178849"/>
                  <a:gd name="connsiteY1" fmla="*/ 0 h 196734"/>
                  <a:gd name="connsiteX2" fmla="*/ 178849 w 178849"/>
                  <a:gd name="connsiteY2" fmla="*/ 22995 h 196734"/>
                  <a:gd name="connsiteX3" fmla="*/ 145634 w 178849"/>
                  <a:gd name="connsiteY3" fmla="*/ 196734 h 196734"/>
                  <a:gd name="connsiteX4" fmla="*/ 0 w 178849"/>
                  <a:gd name="connsiteY4" fmla="*/ 176294 h 19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49" h="196734">
                    <a:moveTo>
                      <a:pt x="0" y="176294"/>
                    </a:moveTo>
                    <a:lnTo>
                      <a:pt x="17885" y="0"/>
                    </a:lnTo>
                    <a:cubicBezTo>
                      <a:pt x="71540" y="5110"/>
                      <a:pt x="125194" y="12775"/>
                      <a:pt x="178849" y="22995"/>
                    </a:cubicBezTo>
                    <a:lnTo>
                      <a:pt x="145634" y="196734"/>
                    </a:lnTo>
                    <a:cubicBezTo>
                      <a:pt x="97090" y="189069"/>
                      <a:pt x="48545" y="181404"/>
                      <a:pt x="0" y="176294"/>
                    </a:cubicBezTo>
                    <a:close/>
                  </a:path>
                </a:pathLst>
              </a:custGeom>
              <a:solidFill>
                <a:srgbClr val="000000"/>
              </a:solidFill>
              <a:ln w="25511" cap="flat">
                <a:noFill/>
                <a:prstDash val="solid"/>
                <a:miter/>
              </a:ln>
            </p:spPr>
            <p:txBody>
              <a:bodyPr rtlCol="0" anchor="ctr"/>
              <a:lstStyle/>
              <a:p>
                <a:endParaRPr lang="en-US" sz="2489"/>
              </a:p>
            </p:txBody>
          </p:sp>
          <p:sp>
            <p:nvSpPr>
              <p:cNvPr id="79" name="Freeform: Shape 78">
                <a:extLst>
                  <a:ext uri="{FF2B5EF4-FFF2-40B4-BE49-F238E27FC236}">
                    <a16:creationId xmlns:a16="http://schemas.microsoft.com/office/drawing/2014/main" id="{430569D1-8A7A-4070-A907-EDFA4715FE49}"/>
                  </a:ext>
                </a:extLst>
              </p:cNvPr>
              <p:cNvSpPr/>
              <p:nvPr/>
            </p:nvSpPr>
            <p:spPr>
              <a:xfrm>
                <a:off x="7832477" y="400594"/>
                <a:ext cx="222284" cy="232503"/>
              </a:xfrm>
              <a:custGeom>
                <a:avLst/>
                <a:gdLst>
                  <a:gd name="connsiteX0" fmla="*/ 130304 w 222284"/>
                  <a:gd name="connsiteY0" fmla="*/ 232504 h 232503"/>
                  <a:gd name="connsiteX1" fmla="*/ 0 w 222284"/>
                  <a:gd name="connsiteY1" fmla="*/ 160964 h 232503"/>
                  <a:gd name="connsiteX2" fmla="*/ 79205 w 222284"/>
                  <a:gd name="connsiteY2" fmla="*/ 0 h 232503"/>
                  <a:gd name="connsiteX3" fmla="*/ 222284 w 222284"/>
                  <a:gd name="connsiteY3" fmla="*/ 79205 h 232503"/>
                  <a:gd name="connsiteX4" fmla="*/ 130304 w 222284"/>
                  <a:gd name="connsiteY4" fmla="*/ 232504 h 232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84" h="232503">
                    <a:moveTo>
                      <a:pt x="130304" y="232504"/>
                    </a:moveTo>
                    <a:cubicBezTo>
                      <a:pt x="89425" y="206954"/>
                      <a:pt x="45990" y="183959"/>
                      <a:pt x="0" y="160964"/>
                    </a:cubicBezTo>
                    <a:lnTo>
                      <a:pt x="79205" y="0"/>
                    </a:lnTo>
                    <a:cubicBezTo>
                      <a:pt x="127749" y="22995"/>
                      <a:pt x="176294" y="51100"/>
                      <a:pt x="222284" y="79205"/>
                    </a:cubicBezTo>
                    <a:lnTo>
                      <a:pt x="130304" y="232504"/>
                    </a:lnTo>
                    <a:close/>
                  </a:path>
                </a:pathLst>
              </a:custGeom>
              <a:solidFill>
                <a:srgbClr val="000000"/>
              </a:solidFill>
              <a:ln w="25511" cap="flat">
                <a:noFill/>
                <a:prstDash val="solid"/>
                <a:miter/>
              </a:ln>
            </p:spPr>
            <p:txBody>
              <a:bodyPr rtlCol="0" anchor="ctr"/>
              <a:lstStyle/>
              <a:p>
                <a:endParaRPr lang="en-US" sz="2489"/>
              </a:p>
            </p:txBody>
          </p:sp>
          <p:sp>
            <p:nvSpPr>
              <p:cNvPr id="80" name="Freeform: Shape 79">
                <a:extLst>
                  <a:ext uri="{FF2B5EF4-FFF2-40B4-BE49-F238E27FC236}">
                    <a16:creationId xmlns:a16="http://schemas.microsoft.com/office/drawing/2014/main" id="{3284BEDC-10DF-4E0E-863F-E63553F011C6}"/>
                  </a:ext>
                </a:extLst>
              </p:cNvPr>
              <p:cNvSpPr/>
              <p:nvPr/>
            </p:nvSpPr>
            <p:spPr>
              <a:xfrm>
                <a:off x="7929567" y="809392"/>
                <a:ext cx="196734" cy="196734"/>
              </a:xfrm>
              <a:custGeom>
                <a:avLst/>
                <a:gdLst>
                  <a:gd name="connsiteX0" fmla="*/ 97089 w 196734"/>
                  <a:gd name="connsiteY0" fmla="*/ 196734 h 196734"/>
                  <a:gd name="connsiteX1" fmla="*/ 0 w 196734"/>
                  <a:gd name="connsiteY1" fmla="*/ 120084 h 196734"/>
                  <a:gd name="connsiteX2" fmla="*/ 89425 w 196734"/>
                  <a:gd name="connsiteY2" fmla="*/ 0 h 196734"/>
                  <a:gd name="connsiteX3" fmla="*/ 196734 w 196734"/>
                  <a:gd name="connsiteY3" fmla="*/ 86870 h 196734"/>
                  <a:gd name="connsiteX4" fmla="*/ 97089 w 196734"/>
                  <a:gd name="connsiteY4" fmla="*/ 196734 h 19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34" h="196734">
                    <a:moveTo>
                      <a:pt x="97089" y="196734"/>
                    </a:moveTo>
                    <a:cubicBezTo>
                      <a:pt x="66430" y="168629"/>
                      <a:pt x="33215" y="143079"/>
                      <a:pt x="0" y="120084"/>
                    </a:cubicBezTo>
                    <a:lnTo>
                      <a:pt x="89425" y="0"/>
                    </a:lnTo>
                    <a:cubicBezTo>
                      <a:pt x="125194" y="28105"/>
                      <a:pt x="160964" y="56210"/>
                      <a:pt x="196734" y="86870"/>
                    </a:cubicBezTo>
                    <a:lnTo>
                      <a:pt x="97089" y="196734"/>
                    </a:lnTo>
                    <a:close/>
                  </a:path>
                </a:pathLst>
              </a:custGeom>
              <a:solidFill>
                <a:srgbClr val="F58765"/>
              </a:solidFill>
              <a:ln w="25511" cap="flat">
                <a:noFill/>
                <a:prstDash val="solid"/>
                <a:miter/>
              </a:ln>
            </p:spPr>
            <p:txBody>
              <a:bodyPr rtlCol="0" anchor="ctr"/>
              <a:lstStyle/>
              <a:p>
                <a:endParaRPr lang="en-US" sz="2489"/>
              </a:p>
            </p:txBody>
          </p:sp>
          <p:sp>
            <p:nvSpPr>
              <p:cNvPr id="81" name="Freeform: Shape 80">
                <a:extLst>
                  <a:ext uri="{FF2B5EF4-FFF2-40B4-BE49-F238E27FC236}">
                    <a16:creationId xmlns:a16="http://schemas.microsoft.com/office/drawing/2014/main" id="{386B3CCA-804D-4240-B2FD-6D61F88DAAB8}"/>
                  </a:ext>
                </a:extLst>
              </p:cNvPr>
              <p:cNvSpPr/>
              <p:nvPr/>
            </p:nvSpPr>
            <p:spPr>
              <a:xfrm>
                <a:off x="6713393" y="525788"/>
                <a:ext cx="158409" cy="173739"/>
              </a:xfrm>
              <a:custGeom>
                <a:avLst/>
                <a:gdLst>
                  <a:gd name="connsiteX0" fmla="*/ 35770 w 158409"/>
                  <a:gd name="connsiteY0" fmla="*/ 173739 h 173739"/>
                  <a:gd name="connsiteX1" fmla="*/ 0 w 158409"/>
                  <a:gd name="connsiteY1" fmla="*/ 28105 h 173739"/>
                  <a:gd name="connsiteX2" fmla="*/ 135414 w 158409"/>
                  <a:gd name="connsiteY2" fmla="*/ 0 h 173739"/>
                  <a:gd name="connsiteX3" fmla="*/ 158409 w 158409"/>
                  <a:gd name="connsiteY3" fmla="*/ 148189 h 173739"/>
                  <a:gd name="connsiteX4" fmla="*/ 35770 w 158409"/>
                  <a:gd name="connsiteY4" fmla="*/ 173739 h 173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9" h="173739">
                    <a:moveTo>
                      <a:pt x="35770" y="173739"/>
                    </a:moveTo>
                    <a:lnTo>
                      <a:pt x="0" y="28105"/>
                    </a:lnTo>
                    <a:cubicBezTo>
                      <a:pt x="43435" y="17885"/>
                      <a:pt x="89425" y="7665"/>
                      <a:pt x="135414" y="0"/>
                    </a:cubicBezTo>
                    <a:lnTo>
                      <a:pt x="158409" y="148189"/>
                    </a:lnTo>
                    <a:cubicBezTo>
                      <a:pt x="117530" y="155854"/>
                      <a:pt x="76650" y="163519"/>
                      <a:pt x="35770" y="173739"/>
                    </a:cubicBezTo>
                    <a:close/>
                  </a:path>
                </a:pathLst>
              </a:custGeom>
              <a:solidFill>
                <a:srgbClr val="000000"/>
              </a:solidFill>
              <a:ln w="25511" cap="flat">
                <a:noFill/>
                <a:prstDash val="solid"/>
                <a:miter/>
              </a:ln>
            </p:spPr>
            <p:txBody>
              <a:bodyPr rtlCol="0" anchor="ctr"/>
              <a:lstStyle/>
              <a:p>
                <a:endParaRPr lang="en-US" sz="2489"/>
              </a:p>
            </p:txBody>
          </p:sp>
          <p:sp>
            <p:nvSpPr>
              <p:cNvPr id="82" name="Freeform: Shape 81">
                <a:extLst>
                  <a:ext uri="{FF2B5EF4-FFF2-40B4-BE49-F238E27FC236}">
                    <a16:creationId xmlns:a16="http://schemas.microsoft.com/office/drawing/2014/main" id="{94CD4F6A-76D0-46F1-B7A9-B4487A894B80}"/>
                  </a:ext>
                </a:extLst>
              </p:cNvPr>
              <p:cNvSpPr/>
              <p:nvPr/>
            </p:nvSpPr>
            <p:spPr>
              <a:xfrm>
                <a:off x="7244830" y="518124"/>
                <a:ext cx="150744" cy="168629"/>
              </a:xfrm>
              <a:custGeom>
                <a:avLst/>
                <a:gdLst>
                  <a:gd name="connsiteX0" fmla="*/ 0 w 150744"/>
                  <a:gd name="connsiteY0" fmla="*/ 148189 h 168629"/>
                  <a:gd name="connsiteX1" fmla="*/ 15330 w 150744"/>
                  <a:gd name="connsiteY1" fmla="*/ 0 h 168629"/>
                  <a:gd name="connsiteX2" fmla="*/ 150744 w 150744"/>
                  <a:gd name="connsiteY2" fmla="*/ 20440 h 168629"/>
                  <a:gd name="connsiteX3" fmla="*/ 122640 w 150744"/>
                  <a:gd name="connsiteY3" fmla="*/ 168629 h 168629"/>
                  <a:gd name="connsiteX4" fmla="*/ 0 w 150744"/>
                  <a:gd name="connsiteY4" fmla="*/ 148189 h 168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44" h="168629">
                    <a:moveTo>
                      <a:pt x="0" y="148189"/>
                    </a:moveTo>
                    <a:lnTo>
                      <a:pt x="15330" y="0"/>
                    </a:lnTo>
                    <a:cubicBezTo>
                      <a:pt x="61320" y="5110"/>
                      <a:pt x="107310" y="10220"/>
                      <a:pt x="150744" y="20440"/>
                    </a:cubicBezTo>
                    <a:lnTo>
                      <a:pt x="122640" y="168629"/>
                    </a:lnTo>
                    <a:cubicBezTo>
                      <a:pt x="81760" y="155854"/>
                      <a:pt x="40880" y="150744"/>
                      <a:pt x="0" y="148189"/>
                    </a:cubicBezTo>
                    <a:close/>
                  </a:path>
                </a:pathLst>
              </a:custGeom>
              <a:solidFill>
                <a:srgbClr val="F2613F"/>
              </a:solidFill>
              <a:ln w="25511" cap="flat">
                <a:noFill/>
                <a:prstDash val="solid"/>
                <a:miter/>
              </a:ln>
            </p:spPr>
            <p:txBody>
              <a:bodyPr rtlCol="0" anchor="ctr"/>
              <a:lstStyle/>
              <a:p>
                <a:endParaRPr lang="en-US" sz="2489"/>
              </a:p>
            </p:txBody>
          </p:sp>
          <p:sp>
            <p:nvSpPr>
              <p:cNvPr id="83" name="Freeform: Shape 82">
                <a:extLst>
                  <a:ext uri="{FF2B5EF4-FFF2-40B4-BE49-F238E27FC236}">
                    <a16:creationId xmlns:a16="http://schemas.microsoft.com/office/drawing/2014/main" id="{F3213753-5BB6-4A0B-A532-9FA7403B9304}"/>
                  </a:ext>
                </a:extLst>
              </p:cNvPr>
              <p:cNvSpPr/>
              <p:nvPr/>
            </p:nvSpPr>
            <p:spPr>
              <a:xfrm>
                <a:off x="8458449" y="1706193"/>
                <a:ext cx="168629" cy="155854"/>
              </a:xfrm>
              <a:custGeom>
                <a:avLst/>
                <a:gdLst>
                  <a:gd name="connsiteX0" fmla="*/ 20440 w 168629"/>
                  <a:gd name="connsiteY0" fmla="*/ 155854 h 155854"/>
                  <a:gd name="connsiteX1" fmla="*/ 0 w 168629"/>
                  <a:gd name="connsiteY1" fmla="*/ 33215 h 155854"/>
                  <a:gd name="connsiteX2" fmla="*/ 145634 w 168629"/>
                  <a:gd name="connsiteY2" fmla="*/ 0 h 155854"/>
                  <a:gd name="connsiteX3" fmla="*/ 168629 w 168629"/>
                  <a:gd name="connsiteY3" fmla="*/ 135414 h 155854"/>
                  <a:gd name="connsiteX4" fmla="*/ 20440 w 168629"/>
                  <a:gd name="connsiteY4" fmla="*/ 155854 h 155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629" h="155854">
                    <a:moveTo>
                      <a:pt x="20440" y="155854"/>
                    </a:moveTo>
                    <a:cubicBezTo>
                      <a:pt x="15330" y="114974"/>
                      <a:pt x="7665" y="74095"/>
                      <a:pt x="0" y="33215"/>
                    </a:cubicBezTo>
                    <a:lnTo>
                      <a:pt x="145634" y="0"/>
                    </a:lnTo>
                    <a:cubicBezTo>
                      <a:pt x="155854" y="43435"/>
                      <a:pt x="163519" y="89424"/>
                      <a:pt x="168629" y="135414"/>
                    </a:cubicBezTo>
                    <a:lnTo>
                      <a:pt x="20440" y="155854"/>
                    </a:lnTo>
                    <a:close/>
                  </a:path>
                </a:pathLst>
              </a:custGeom>
              <a:solidFill>
                <a:srgbClr val="F2613F"/>
              </a:solidFill>
              <a:ln w="25511" cap="flat">
                <a:noFill/>
                <a:prstDash val="solid"/>
                <a:miter/>
              </a:ln>
            </p:spPr>
            <p:txBody>
              <a:bodyPr rtlCol="0" anchor="ctr"/>
              <a:lstStyle/>
              <a:p>
                <a:endParaRPr lang="en-US" sz="2489"/>
              </a:p>
            </p:txBody>
          </p:sp>
          <p:sp>
            <p:nvSpPr>
              <p:cNvPr id="84" name="Freeform: Shape 83">
                <a:extLst>
                  <a:ext uri="{FF2B5EF4-FFF2-40B4-BE49-F238E27FC236}">
                    <a16:creationId xmlns:a16="http://schemas.microsoft.com/office/drawing/2014/main" id="{3069FDA3-2B4E-4208-9DF1-FADBB55C36DA}"/>
                  </a:ext>
                </a:extLst>
              </p:cNvPr>
              <p:cNvSpPr/>
              <p:nvPr/>
            </p:nvSpPr>
            <p:spPr>
              <a:xfrm>
                <a:off x="8491664" y="1982132"/>
                <a:ext cx="152660" cy="137969"/>
              </a:xfrm>
              <a:custGeom>
                <a:avLst/>
                <a:gdLst>
                  <a:gd name="connsiteX0" fmla="*/ 0 w 152660"/>
                  <a:gd name="connsiteY0" fmla="*/ 127749 h 137969"/>
                  <a:gd name="connsiteX1" fmla="*/ 0 w 152660"/>
                  <a:gd name="connsiteY1" fmla="*/ 5110 h 137969"/>
                  <a:gd name="connsiteX2" fmla="*/ 150744 w 152660"/>
                  <a:gd name="connsiteY2" fmla="*/ 0 h 137969"/>
                  <a:gd name="connsiteX3" fmla="*/ 150744 w 152660"/>
                  <a:gd name="connsiteY3" fmla="*/ 137969 h 137969"/>
                  <a:gd name="connsiteX4" fmla="*/ 0 w 152660"/>
                  <a:gd name="connsiteY4" fmla="*/ 127749 h 137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60" h="137969">
                    <a:moveTo>
                      <a:pt x="0" y="127749"/>
                    </a:moveTo>
                    <a:cubicBezTo>
                      <a:pt x="2555" y="86870"/>
                      <a:pt x="2555" y="45990"/>
                      <a:pt x="0" y="5110"/>
                    </a:cubicBezTo>
                    <a:lnTo>
                      <a:pt x="150744" y="0"/>
                    </a:lnTo>
                    <a:cubicBezTo>
                      <a:pt x="153299" y="45990"/>
                      <a:pt x="153299" y="91980"/>
                      <a:pt x="150744" y="137969"/>
                    </a:cubicBezTo>
                    <a:lnTo>
                      <a:pt x="0" y="127749"/>
                    </a:lnTo>
                    <a:close/>
                  </a:path>
                </a:pathLst>
              </a:custGeom>
              <a:solidFill>
                <a:srgbClr val="000000"/>
              </a:solidFill>
              <a:ln w="25511" cap="flat">
                <a:noFill/>
                <a:prstDash val="solid"/>
                <a:miter/>
              </a:ln>
            </p:spPr>
            <p:txBody>
              <a:bodyPr rtlCol="0" anchor="ctr"/>
              <a:lstStyle/>
              <a:p>
                <a:endParaRPr lang="en-US" sz="2489"/>
              </a:p>
            </p:txBody>
          </p:sp>
          <p:sp>
            <p:nvSpPr>
              <p:cNvPr id="85" name="Freeform: Shape 84">
                <a:extLst>
                  <a:ext uri="{FF2B5EF4-FFF2-40B4-BE49-F238E27FC236}">
                    <a16:creationId xmlns:a16="http://schemas.microsoft.com/office/drawing/2014/main" id="{FC33715B-2FAD-48EA-B065-FA6A39DB20D3}"/>
                  </a:ext>
                </a:extLst>
              </p:cNvPr>
              <p:cNvSpPr/>
              <p:nvPr/>
            </p:nvSpPr>
            <p:spPr>
              <a:xfrm>
                <a:off x="7720058" y="666313"/>
                <a:ext cx="186514" cy="194179"/>
              </a:xfrm>
              <a:custGeom>
                <a:avLst/>
                <a:gdLst>
                  <a:gd name="connsiteX0" fmla="*/ 107310 w 186514"/>
                  <a:gd name="connsiteY0" fmla="*/ 194179 h 194179"/>
                  <a:gd name="connsiteX1" fmla="*/ 0 w 186514"/>
                  <a:gd name="connsiteY1" fmla="*/ 135414 h 194179"/>
                  <a:gd name="connsiteX2" fmla="*/ 66430 w 186514"/>
                  <a:gd name="connsiteY2" fmla="*/ 0 h 194179"/>
                  <a:gd name="connsiteX3" fmla="*/ 186514 w 186514"/>
                  <a:gd name="connsiteY3" fmla="*/ 66430 h 194179"/>
                  <a:gd name="connsiteX4" fmla="*/ 107310 w 186514"/>
                  <a:gd name="connsiteY4" fmla="*/ 194179 h 194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514" h="194179">
                    <a:moveTo>
                      <a:pt x="107310" y="194179"/>
                    </a:moveTo>
                    <a:cubicBezTo>
                      <a:pt x="71540" y="173739"/>
                      <a:pt x="35770" y="153299"/>
                      <a:pt x="0" y="135414"/>
                    </a:cubicBezTo>
                    <a:lnTo>
                      <a:pt x="66430" y="0"/>
                    </a:lnTo>
                    <a:cubicBezTo>
                      <a:pt x="107310" y="20440"/>
                      <a:pt x="148189" y="43435"/>
                      <a:pt x="186514" y="66430"/>
                    </a:cubicBezTo>
                    <a:lnTo>
                      <a:pt x="107310" y="194179"/>
                    </a:lnTo>
                    <a:close/>
                  </a:path>
                </a:pathLst>
              </a:custGeom>
              <a:solidFill>
                <a:srgbClr val="F2613F"/>
              </a:solidFill>
              <a:ln w="25511" cap="flat">
                <a:noFill/>
                <a:prstDash val="solid"/>
                <a:miter/>
              </a:ln>
            </p:spPr>
            <p:txBody>
              <a:bodyPr rtlCol="0" anchor="ctr"/>
              <a:lstStyle/>
              <a:p>
                <a:endParaRPr lang="en-US" sz="2489"/>
              </a:p>
            </p:txBody>
          </p:sp>
          <p:sp>
            <p:nvSpPr>
              <p:cNvPr id="86" name="Freeform: Shape 85">
                <a:extLst>
                  <a:ext uri="{FF2B5EF4-FFF2-40B4-BE49-F238E27FC236}">
                    <a16:creationId xmlns:a16="http://schemas.microsoft.com/office/drawing/2014/main" id="{0CAE9C2E-C15C-49EF-BAD7-F615151D1AA7}"/>
                  </a:ext>
                </a:extLst>
              </p:cNvPr>
              <p:cNvSpPr/>
              <p:nvPr/>
            </p:nvSpPr>
            <p:spPr>
              <a:xfrm>
                <a:off x="6984221" y="510459"/>
                <a:ext cx="1584092" cy="1111419"/>
              </a:xfrm>
              <a:custGeom>
                <a:avLst/>
                <a:gdLst>
                  <a:gd name="connsiteX0" fmla="*/ 1441013 w 1584092"/>
                  <a:gd name="connsiteY0" fmla="*/ 1111420 h 1111419"/>
                  <a:gd name="connsiteX1" fmla="*/ 1397578 w 1584092"/>
                  <a:gd name="connsiteY1" fmla="*/ 996445 h 1111419"/>
                  <a:gd name="connsiteX2" fmla="*/ 1535548 w 1584092"/>
                  <a:gd name="connsiteY2" fmla="*/ 937681 h 1111419"/>
                  <a:gd name="connsiteX3" fmla="*/ 1584093 w 1584092"/>
                  <a:gd name="connsiteY3" fmla="*/ 1065430 h 1111419"/>
                  <a:gd name="connsiteX4" fmla="*/ 1441013 w 1584092"/>
                  <a:gd name="connsiteY4" fmla="*/ 1111420 h 1111419"/>
                  <a:gd name="connsiteX5" fmla="*/ 1211064 w 1584092"/>
                  <a:gd name="connsiteY5" fmla="*/ 674517 h 1111419"/>
                  <a:gd name="connsiteX6" fmla="*/ 1129305 w 1584092"/>
                  <a:gd name="connsiteY6" fmla="*/ 579982 h 1111419"/>
                  <a:gd name="connsiteX7" fmla="*/ 1239169 w 1584092"/>
                  <a:gd name="connsiteY7" fmla="*/ 477783 h 1111419"/>
                  <a:gd name="connsiteX8" fmla="*/ 1328594 w 1584092"/>
                  <a:gd name="connsiteY8" fmla="*/ 582537 h 1111419"/>
                  <a:gd name="connsiteX9" fmla="*/ 1211064 w 1584092"/>
                  <a:gd name="connsiteY9" fmla="*/ 674517 h 1111419"/>
                  <a:gd name="connsiteX10" fmla="*/ 12775 w 1584092"/>
                  <a:gd name="connsiteY10" fmla="*/ 153299 h 1111419"/>
                  <a:gd name="connsiteX11" fmla="*/ 0 w 1584092"/>
                  <a:gd name="connsiteY11" fmla="*/ 5110 h 1111419"/>
                  <a:gd name="connsiteX12" fmla="*/ 137969 w 1584092"/>
                  <a:gd name="connsiteY12" fmla="*/ 0 h 1111419"/>
                  <a:gd name="connsiteX13" fmla="*/ 137969 w 1584092"/>
                  <a:gd name="connsiteY13" fmla="*/ 150744 h 1111419"/>
                  <a:gd name="connsiteX14" fmla="*/ 12775 w 1584092"/>
                  <a:gd name="connsiteY14" fmla="*/ 153299 h 111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4092" h="1111419">
                    <a:moveTo>
                      <a:pt x="1441013" y="1111420"/>
                    </a:moveTo>
                    <a:cubicBezTo>
                      <a:pt x="1428238" y="1073095"/>
                      <a:pt x="1415464" y="1032215"/>
                      <a:pt x="1397578" y="996445"/>
                    </a:cubicBezTo>
                    <a:lnTo>
                      <a:pt x="1535548" y="937681"/>
                    </a:lnTo>
                    <a:cubicBezTo>
                      <a:pt x="1553433" y="978560"/>
                      <a:pt x="1568763" y="1021995"/>
                      <a:pt x="1584093" y="1065430"/>
                    </a:cubicBezTo>
                    <a:lnTo>
                      <a:pt x="1441013" y="1111420"/>
                    </a:lnTo>
                    <a:close/>
                    <a:moveTo>
                      <a:pt x="1211064" y="674517"/>
                    </a:moveTo>
                    <a:cubicBezTo>
                      <a:pt x="1185515" y="641302"/>
                      <a:pt x="1157410" y="610642"/>
                      <a:pt x="1129305" y="579982"/>
                    </a:cubicBezTo>
                    <a:lnTo>
                      <a:pt x="1239169" y="477783"/>
                    </a:lnTo>
                    <a:cubicBezTo>
                      <a:pt x="1269829" y="510998"/>
                      <a:pt x="1300489" y="546767"/>
                      <a:pt x="1328594" y="582537"/>
                    </a:cubicBezTo>
                    <a:lnTo>
                      <a:pt x="1211064" y="674517"/>
                    </a:lnTo>
                    <a:close/>
                    <a:moveTo>
                      <a:pt x="12775" y="153299"/>
                    </a:moveTo>
                    <a:lnTo>
                      <a:pt x="0" y="5110"/>
                    </a:lnTo>
                    <a:cubicBezTo>
                      <a:pt x="45990" y="2555"/>
                      <a:pt x="91980" y="0"/>
                      <a:pt x="137969" y="0"/>
                    </a:cubicBezTo>
                    <a:lnTo>
                      <a:pt x="137969" y="150744"/>
                    </a:lnTo>
                    <a:cubicBezTo>
                      <a:pt x="94534" y="148189"/>
                      <a:pt x="53655" y="148189"/>
                      <a:pt x="12775" y="153299"/>
                    </a:cubicBezTo>
                    <a:close/>
                  </a:path>
                </a:pathLst>
              </a:custGeom>
              <a:solidFill>
                <a:srgbClr val="808285"/>
              </a:solidFill>
              <a:ln w="25511" cap="flat">
                <a:noFill/>
                <a:prstDash val="solid"/>
                <a:miter/>
              </a:ln>
            </p:spPr>
            <p:txBody>
              <a:bodyPr rtlCol="0" anchor="ctr"/>
              <a:lstStyle/>
              <a:p>
                <a:endParaRPr lang="en-US" sz="2489"/>
              </a:p>
            </p:txBody>
          </p:sp>
          <p:sp>
            <p:nvSpPr>
              <p:cNvPr id="87" name="Freeform: Shape 86">
                <a:extLst>
                  <a:ext uri="{FF2B5EF4-FFF2-40B4-BE49-F238E27FC236}">
                    <a16:creationId xmlns:a16="http://schemas.microsoft.com/office/drawing/2014/main" id="{4DBD6023-FDE6-45CC-A848-1DDD0064F5C0}"/>
                  </a:ext>
                </a:extLst>
              </p:cNvPr>
              <p:cNvSpPr/>
              <p:nvPr/>
            </p:nvSpPr>
            <p:spPr>
              <a:xfrm>
                <a:off x="6961226" y="215633"/>
                <a:ext cx="1954565" cy="1613199"/>
              </a:xfrm>
              <a:custGeom>
                <a:avLst/>
                <a:gdLst>
                  <a:gd name="connsiteX0" fmla="*/ 1778272 w 1954565"/>
                  <a:gd name="connsiteY0" fmla="*/ 1613200 h 1613199"/>
                  <a:gd name="connsiteX1" fmla="*/ 1752722 w 1954565"/>
                  <a:gd name="connsiteY1" fmla="*/ 1467566 h 1613199"/>
                  <a:gd name="connsiteX2" fmla="*/ 1926461 w 1954565"/>
                  <a:gd name="connsiteY2" fmla="*/ 1429241 h 1613199"/>
                  <a:gd name="connsiteX3" fmla="*/ 1954566 w 1954565"/>
                  <a:gd name="connsiteY3" fmla="*/ 1590205 h 1613199"/>
                  <a:gd name="connsiteX4" fmla="*/ 1778272 w 1954565"/>
                  <a:gd name="connsiteY4" fmla="*/ 1613200 h 1613199"/>
                  <a:gd name="connsiteX5" fmla="*/ 15330 w 1954565"/>
                  <a:gd name="connsiteY5" fmla="*/ 184961 h 1613199"/>
                  <a:gd name="connsiteX6" fmla="*/ 0 w 1954565"/>
                  <a:gd name="connsiteY6" fmla="*/ 6112 h 1613199"/>
                  <a:gd name="connsiteX7" fmla="*/ 163519 w 1954565"/>
                  <a:gd name="connsiteY7" fmla="*/ 1002 h 1613199"/>
                  <a:gd name="connsiteX8" fmla="*/ 160964 w 1954565"/>
                  <a:gd name="connsiteY8" fmla="*/ 179851 h 1613199"/>
                  <a:gd name="connsiteX9" fmla="*/ 15330 w 1954565"/>
                  <a:gd name="connsiteY9" fmla="*/ 184961 h 1613199"/>
                  <a:gd name="connsiteX10" fmla="*/ 1239169 w 1954565"/>
                  <a:gd name="connsiteY10" fmla="*/ 593760 h 1613199"/>
                  <a:gd name="connsiteX11" fmla="*/ 1124195 w 1954565"/>
                  <a:gd name="connsiteY11" fmla="*/ 501780 h 1613199"/>
                  <a:gd name="connsiteX12" fmla="*/ 1228949 w 1954565"/>
                  <a:gd name="connsiteY12" fmla="*/ 358701 h 1613199"/>
                  <a:gd name="connsiteX13" fmla="*/ 1356699 w 1954565"/>
                  <a:gd name="connsiteY13" fmla="*/ 460900 h 1613199"/>
                  <a:gd name="connsiteX14" fmla="*/ 1239169 w 1954565"/>
                  <a:gd name="connsiteY14" fmla="*/ 593760 h 161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4565" h="1613199">
                    <a:moveTo>
                      <a:pt x="1778272" y="1613200"/>
                    </a:moveTo>
                    <a:cubicBezTo>
                      <a:pt x="1773162" y="1564655"/>
                      <a:pt x="1762942" y="1516110"/>
                      <a:pt x="1752722" y="1467566"/>
                    </a:cubicBezTo>
                    <a:lnTo>
                      <a:pt x="1926461" y="1429241"/>
                    </a:lnTo>
                    <a:cubicBezTo>
                      <a:pt x="1939236" y="1482896"/>
                      <a:pt x="1946901" y="1536550"/>
                      <a:pt x="1954566" y="1590205"/>
                    </a:cubicBezTo>
                    <a:lnTo>
                      <a:pt x="1778272" y="1613200"/>
                    </a:lnTo>
                    <a:close/>
                    <a:moveTo>
                      <a:pt x="15330" y="184961"/>
                    </a:moveTo>
                    <a:lnTo>
                      <a:pt x="0" y="6112"/>
                    </a:lnTo>
                    <a:cubicBezTo>
                      <a:pt x="53655" y="1002"/>
                      <a:pt x="109864" y="-1553"/>
                      <a:pt x="163519" y="1002"/>
                    </a:cubicBezTo>
                    <a:lnTo>
                      <a:pt x="160964" y="179851"/>
                    </a:lnTo>
                    <a:cubicBezTo>
                      <a:pt x="112420" y="179851"/>
                      <a:pt x="63875" y="182406"/>
                      <a:pt x="15330" y="184961"/>
                    </a:cubicBezTo>
                    <a:close/>
                    <a:moveTo>
                      <a:pt x="1239169" y="593760"/>
                    </a:moveTo>
                    <a:cubicBezTo>
                      <a:pt x="1203399" y="560545"/>
                      <a:pt x="1165075" y="529885"/>
                      <a:pt x="1124195" y="501780"/>
                    </a:cubicBezTo>
                    <a:lnTo>
                      <a:pt x="1228949" y="358701"/>
                    </a:lnTo>
                    <a:cubicBezTo>
                      <a:pt x="1272384" y="391916"/>
                      <a:pt x="1315819" y="425130"/>
                      <a:pt x="1356699" y="460900"/>
                    </a:cubicBezTo>
                    <a:lnTo>
                      <a:pt x="1239169" y="593760"/>
                    </a:lnTo>
                    <a:close/>
                  </a:path>
                </a:pathLst>
              </a:custGeom>
              <a:solidFill>
                <a:srgbClr val="EE3124"/>
              </a:solidFill>
              <a:ln w="25511" cap="flat">
                <a:noFill/>
                <a:prstDash val="solid"/>
                <a:miter/>
              </a:ln>
            </p:spPr>
            <p:txBody>
              <a:bodyPr rtlCol="0" anchor="ctr"/>
              <a:lstStyle/>
              <a:p>
                <a:endParaRPr lang="en-US" sz="2489"/>
              </a:p>
            </p:txBody>
          </p:sp>
        </p:grpSp>
        <p:grpSp>
          <p:nvGrpSpPr>
            <p:cNvPr id="59" name="Graphic 26">
              <a:extLst>
                <a:ext uri="{FF2B5EF4-FFF2-40B4-BE49-F238E27FC236}">
                  <a16:creationId xmlns:a16="http://schemas.microsoft.com/office/drawing/2014/main" id="{1EA37108-3622-4510-A77D-A66D653A458D}"/>
                </a:ext>
              </a:extLst>
            </p:cNvPr>
            <p:cNvGrpSpPr/>
            <p:nvPr/>
          </p:nvGrpSpPr>
          <p:grpSpPr>
            <a:xfrm>
              <a:off x="5718509" y="750015"/>
              <a:ext cx="2685639" cy="2652690"/>
              <a:chOff x="5718509" y="750015"/>
              <a:chExt cx="2685639" cy="2652690"/>
            </a:xfrm>
            <a:solidFill>
              <a:schemeClr val="accent1"/>
            </a:solidFill>
          </p:grpSpPr>
          <p:grpSp>
            <p:nvGrpSpPr>
              <p:cNvPr id="60" name="Graphic 26">
                <a:extLst>
                  <a:ext uri="{FF2B5EF4-FFF2-40B4-BE49-F238E27FC236}">
                    <a16:creationId xmlns:a16="http://schemas.microsoft.com/office/drawing/2014/main" id="{5BDB6D8E-AFF1-41DA-A5CA-C9815DB48F22}"/>
                  </a:ext>
                </a:extLst>
              </p:cNvPr>
              <p:cNvGrpSpPr/>
              <p:nvPr/>
            </p:nvGrpSpPr>
            <p:grpSpPr>
              <a:xfrm>
                <a:off x="5718509" y="750015"/>
                <a:ext cx="2685639" cy="2174907"/>
                <a:chOff x="5718509" y="750015"/>
                <a:chExt cx="2685639" cy="2174907"/>
              </a:xfrm>
              <a:solidFill>
                <a:srgbClr val="010101"/>
              </a:solidFill>
            </p:grpSpPr>
            <p:sp>
              <p:nvSpPr>
                <p:cNvPr id="69" name="Freeform: Shape 68">
                  <a:extLst>
                    <a:ext uri="{FF2B5EF4-FFF2-40B4-BE49-F238E27FC236}">
                      <a16:creationId xmlns:a16="http://schemas.microsoft.com/office/drawing/2014/main" id="{7DD2460F-994F-49C4-B85A-C0BDBCBE19E7}"/>
                    </a:ext>
                  </a:extLst>
                </p:cNvPr>
                <p:cNvSpPr/>
                <p:nvPr/>
              </p:nvSpPr>
              <p:spPr>
                <a:xfrm>
                  <a:off x="5775712" y="2002572"/>
                  <a:ext cx="2613752" cy="63874"/>
                </a:xfrm>
                <a:custGeom>
                  <a:avLst/>
                  <a:gdLst>
                    <a:gd name="connsiteX0" fmla="*/ 0 w 2613752"/>
                    <a:gd name="connsiteY0" fmla="*/ 0 h 63874"/>
                    <a:gd name="connsiteX1" fmla="*/ 2613753 w 2613752"/>
                    <a:gd name="connsiteY1" fmla="*/ 0 h 63874"/>
                    <a:gd name="connsiteX2" fmla="*/ 2613753 w 2613752"/>
                    <a:gd name="connsiteY2" fmla="*/ 63875 h 63874"/>
                    <a:gd name="connsiteX3" fmla="*/ 0 w 2613752"/>
                    <a:gd name="connsiteY3" fmla="*/ 63875 h 63874"/>
                  </a:gdLst>
                  <a:ahLst/>
                  <a:cxnLst>
                    <a:cxn ang="0">
                      <a:pos x="connsiteX0" y="connsiteY0"/>
                    </a:cxn>
                    <a:cxn ang="0">
                      <a:pos x="connsiteX1" y="connsiteY1"/>
                    </a:cxn>
                    <a:cxn ang="0">
                      <a:pos x="connsiteX2" y="connsiteY2"/>
                    </a:cxn>
                    <a:cxn ang="0">
                      <a:pos x="connsiteX3" y="connsiteY3"/>
                    </a:cxn>
                  </a:cxnLst>
                  <a:rect l="l" t="t" r="r" b="b"/>
                  <a:pathLst>
                    <a:path w="2613752" h="63874">
                      <a:moveTo>
                        <a:pt x="0" y="0"/>
                      </a:moveTo>
                      <a:lnTo>
                        <a:pt x="2613753" y="0"/>
                      </a:lnTo>
                      <a:lnTo>
                        <a:pt x="2613753" y="63875"/>
                      </a:lnTo>
                      <a:lnTo>
                        <a:pt x="0" y="63875"/>
                      </a:lnTo>
                      <a:close/>
                    </a:path>
                  </a:pathLst>
                </a:custGeom>
                <a:solidFill>
                  <a:schemeClr val="tx1"/>
                </a:solidFill>
                <a:ln w="25511" cap="flat">
                  <a:noFill/>
                  <a:prstDash val="solid"/>
                  <a:miter/>
                </a:ln>
              </p:spPr>
              <p:txBody>
                <a:bodyPr rtlCol="0" anchor="ctr"/>
                <a:lstStyle/>
                <a:p>
                  <a:endParaRPr lang="en-US" sz="2489"/>
                </a:p>
              </p:txBody>
            </p:sp>
            <p:sp>
              <p:nvSpPr>
                <p:cNvPr id="70" name="Freeform: Shape 69">
                  <a:extLst>
                    <a:ext uri="{FF2B5EF4-FFF2-40B4-BE49-F238E27FC236}">
                      <a16:creationId xmlns:a16="http://schemas.microsoft.com/office/drawing/2014/main" id="{A6CB4501-9747-4BC9-8B90-FDAE88F85469}"/>
                    </a:ext>
                  </a:extLst>
                </p:cNvPr>
                <p:cNvSpPr/>
                <p:nvPr/>
              </p:nvSpPr>
              <p:spPr>
                <a:xfrm>
                  <a:off x="6344379" y="753836"/>
                  <a:ext cx="1440990" cy="1419919"/>
                </a:xfrm>
                <a:custGeom>
                  <a:avLst/>
                  <a:gdLst>
                    <a:gd name="connsiteX0" fmla="*/ 1378234 w 1440990"/>
                    <a:gd name="connsiteY0" fmla="*/ 1404590 h 1419919"/>
                    <a:gd name="connsiteX1" fmla="*/ 928556 w 1440990"/>
                    <a:gd name="connsiteY1" fmla="*/ 127095 h 1419919"/>
                    <a:gd name="connsiteX2" fmla="*/ 719047 w 1440990"/>
                    <a:gd name="connsiteY2" fmla="*/ 60666 h 1419919"/>
                    <a:gd name="connsiteX3" fmla="*/ 581077 w 1440990"/>
                    <a:gd name="connsiteY3" fmla="*/ 91326 h 1419919"/>
                    <a:gd name="connsiteX4" fmla="*/ 289809 w 1440990"/>
                    <a:gd name="connsiteY4" fmla="*/ 372374 h 1419919"/>
                    <a:gd name="connsiteX5" fmla="*/ 98185 w 1440990"/>
                    <a:gd name="connsiteY5" fmla="*/ 916587 h 1419919"/>
                    <a:gd name="connsiteX6" fmla="*/ 59860 w 1440990"/>
                    <a:gd name="connsiteY6" fmla="*/ 1399479 h 1419919"/>
                    <a:gd name="connsiteX7" fmla="*/ 1095 w 1440990"/>
                    <a:gd name="connsiteY7" fmla="*/ 1409699 h 1419919"/>
                    <a:gd name="connsiteX8" fmla="*/ 39420 w 1440990"/>
                    <a:gd name="connsiteY8" fmla="*/ 906367 h 1419919"/>
                    <a:gd name="connsiteX9" fmla="*/ 558082 w 1440990"/>
                    <a:gd name="connsiteY9" fmla="*/ 35116 h 1419919"/>
                    <a:gd name="connsiteX10" fmla="*/ 964325 w 1440990"/>
                    <a:gd name="connsiteY10" fmla="*/ 78551 h 1419919"/>
                    <a:gd name="connsiteX11" fmla="*/ 1370569 w 1440990"/>
                    <a:gd name="connsiteY11" fmla="*/ 760733 h 1419919"/>
                    <a:gd name="connsiteX12" fmla="*/ 1439553 w 1440990"/>
                    <a:gd name="connsiteY12" fmla="*/ 1419919 h 1419919"/>
                    <a:gd name="connsiteX13" fmla="*/ 1378234 w 1440990"/>
                    <a:gd name="connsiteY13" fmla="*/ 1404590 h 141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0990" h="1419919">
                      <a:moveTo>
                        <a:pt x="1378234" y="1404590"/>
                      </a:moveTo>
                      <a:cubicBezTo>
                        <a:pt x="1393564" y="847602"/>
                        <a:pt x="1217269" y="316165"/>
                        <a:pt x="928556" y="127095"/>
                      </a:cubicBezTo>
                      <a:cubicBezTo>
                        <a:pt x="859571" y="81106"/>
                        <a:pt x="790586" y="60666"/>
                        <a:pt x="719047" y="60666"/>
                      </a:cubicBezTo>
                      <a:cubicBezTo>
                        <a:pt x="673057" y="60666"/>
                        <a:pt x="627067" y="70886"/>
                        <a:pt x="581077" y="91326"/>
                      </a:cubicBezTo>
                      <a:cubicBezTo>
                        <a:pt x="473768" y="137315"/>
                        <a:pt x="374123" y="234405"/>
                        <a:pt x="289809" y="372374"/>
                      </a:cubicBezTo>
                      <a:cubicBezTo>
                        <a:pt x="202939" y="518009"/>
                        <a:pt x="136509" y="707078"/>
                        <a:pt x="98185" y="916587"/>
                      </a:cubicBezTo>
                      <a:cubicBezTo>
                        <a:pt x="70080" y="1077551"/>
                        <a:pt x="59860" y="1399479"/>
                        <a:pt x="59860" y="1399479"/>
                      </a:cubicBezTo>
                      <a:lnTo>
                        <a:pt x="1095" y="1409699"/>
                      </a:lnTo>
                      <a:cubicBezTo>
                        <a:pt x="-4015" y="1241070"/>
                        <a:pt x="8760" y="1069886"/>
                        <a:pt x="39420" y="906367"/>
                      </a:cubicBezTo>
                      <a:cubicBezTo>
                        <a:pt x="118624" y="464354"/>
                        <a:pt x="312803" y="139870"/>
                        <a:pt x="558082" y="35116"/>
                      </a:cubicBezTo>
                      <a:cubicBezTo>
                        <a:pt x="693497" y="-23649"/>
                        <a:pt x="834021" y="-8319"/>
                        <a:pt x="964325" y="78551"/>
                      </a:cubicBezTo>
                      <a:cubicBezTo>
                        <a:pt x="1145730" y="196080"/>
                        <a:pt x="1288809" y="438804"/>
                        <a:pt x="1370569" y="760733"/>
                      </a:cubicBezTo>
                      <a:cubicBezTo>
                        <a:pt x="1424223" y="970242"/>
                        <a:pt x="1447218" y="1195080"/>
                        <a:pt x="1439553" y="1419919"/>
                      </a:cubicBezTo>
                      <a:lnTo>
                        <a:pt x="1378234" y="1404590"/>
                      </a:lnTo>
                      <a:close/>
                    </a:path>
                  </a:pathLst>
                </a:custGeom>
                <a:solidFill>
                  <a:schemeClr val="tx1"/>
                </a:solidFill>
                <a:ln w="25511" cap="flat">
                  <a:noFill/>
                  <a:prstDash val="solid"/>
                  <a:miter/>
                </a:ln>
              </p:spPr>
              <p:txBody>
                <a:bodyPr rtlCol="0" anchor="ctr"/>
                <a:lstStyle/>
                <a:p>
                  <a:endParaRPr lang="en-US" sz="2489"/>
                </a:p>
              </p:txBody>
            </p:sp>
            <p:grpSp>
              <p:nvGrpSpPr>
                <p:cNvPr id="71" name="Graphic 26">
                  <a:extLst>
                    <a:ext uri="{FF2B5EF4-FFF2-40B4-BE49-F238E27FC236}">
                      <a16:creationId xmlns:a16="http://schemas.microsoft.com/office/drawing/2014/main" id="{91AECA79-2071-4EBD-A3FE-D9BC56AA845E}"/>
                    </a:ext>
                  </a:extLst>
                </p:cNvPr>
                <p:cNvGrpSpPr/>
                <p:nvPr/>
              </p:nvGrpSpPr>
              <p:grpSpPr>
                <a:xfrm>
                  <a:off x="5718509" y="750015"/>
                  <a:ext cx="2685639" cy="2174907"/>
                  <a:chOff x="5718509" y="750015"/>
                  <a:chExt cx="2685639" cy="2174907"/>
                </a:xfrm>
                <a:solidFill>
                  <a:srgbClr val="010101"/>
                </a:solidFill>
              </p:grpSpPr>
              <p:sp>
                <p:nvSpPr>
                  <p:cNvPr id="72" name="Freeform: Shape 71">
                    <a:extLst>
                      <a:ext uri="{FF2B5EF4-FFF2-40B4-BE49-F238E27FC236}">
                        <a16:creationId xmlns:a16="http://schemas.microsoft.com/office/drawing/2014/main" id="{1142E91D-67C1-4DD0-846B-8F678788DFF4}"/>
                      </a:ext>
                    </a:extLst>
                  </p:cNvPr>
                  <p:cNvSpPr/>
                  <p:nvPr/>
                </p:nvSpPr>
                <p:spPr>
                  <a:xfrm>
                    <a:off x="5718509" y="1092996"/>
                    <a:ext cx="2685639" cy="1831926"/>
                  </a:xfrm>
                  <a:custGeom>
                    <a:avLst/>
                    <a:gdLst>
                      <a:gd name="connsiteX0" fmla="*/ 287152 w 2685639"/>
                      <a:gd name="connsiteY0" fmla="*/ 1826816 h 1831926"/>
                      <a:gd name="connsiteX1" fmla="*/ 136408 w 2685639"/>
                      <a:gd name="connsiteY1" fmla="*/ 1586648 h 1831926"/>
                      <a:gd name="connsiteX2" fmla="*/ 75088 w 2685639"/>
                      <a:gd name="connsiteY2" fmla="*/ 562097 h 1831926"/>
                      <a:gd name="connsiteX3" fmla="*/ 432787 w 2685639"/>
                      <a:gd name="connsiteY3" fmla="*/ 15330 h 1831926"/>
                      <a:gd name="connsiteX4" fmla="*/ 450672 w 2685639"/>
                      <a:gd name="connsiteY4" fmla="*/ 0 h 1831926"/>
                      <a:gd name="connsiteX5" fmla="*/ 471111 w 2685639"/>
                      <a:gd name="connsiteY5" fmla="*/ 12775 h 1831926"/>
                      <a:gd name="connsiteX6" fmla="*/ 923344 w 2685639"/>
                      <a:gd name="connsiteY6" fmla="*/ 176294 h 1831926"/>
                      <a:gd name="connsiteX7" fmla="*/ 2216168 w 2685639"/>
                      <a:gd name="connsiteY7" fmla="*/ 12775 h 1831926"/>
                      <a:gd name="connsiteX8" fmla="*/ 2236608 w 2685639"/>
                      <a:gd name="connsiteY8" fmla="*/ 0 h 1831926"/>
                      <a:gd name="connsiteX9" fmla="*/ 2254493 w 2685639"/>
                      <a:gd name="connsiteY9" fmla="*/ 15330 h 1831926"/>
                      <a:gd name="connsiteX10" fmla="*/ 2612192 w 2685639"/>
                      <a:gd name="connsiteY10" fmla="*/ 1438458 h 1831926"/>
                      <a:gd name="connsiteX11" fmla="*/ 2397573 w 2685639"/>
                      <a:gd name="connsiteY11" fmla="*/ 1831927 h 1831926"/>
                      <a:gd name="connsiteX12" fmla="*/ 2351583 w 2685639"/>
                      <a:gd name="connsiteY12" fmla="*/ 1785937 h 1831926"/>
                      <a:gd name="connsiteX13" fmla="*/ 2550872 w 2685639"/>
                      <a:gd name="connsiteY13" fmla="*/ 1418018 h 1831926"/>
                      <a:gd name="connsiteX14" fmla="*/ 2226388 w 2685639"/>
                      <a:gd name="connsiteY14" fmla="*/ 76650 h 1831926"/>
                      <a:gd name="connsiteX15" fmla="*/ 910569 w 2685639"/>
                      <a:gd name="connsiteY15" fmla="*/ 237614 h 1831926"/>
                      <a:gd name="connsiteX16" fmla="*/ 460891 w 2685639"/>
                      <a:gd name="connsiteY16" fmla="*/ 76650 h 1831926"/>
                      <a:gd name="connsiteX17" fmla="*/ 138963 w 2685639"/>
                      <a:gd name="connsiteY17" fmla="*/ 582537 h 1831926"/>
                      <a:gd name="connsiteX18" fmla="*/ 197728 w 2685639"/>
                      <a:gd name="connsiteY18" fmla="*/ 1558543 h 1831926"/>
                      <a:gd name="connsiteX19" fmla="*/ 335697 w 2685639"/>
                      <a:gd name="connsiteY19" fmla="*/ 1780827 h 1831926"/>
                      <a:gd name="connsiteX20" fmla="*/ 287152 w 2685639"/>
                      <a:gd name="connsiteY20" fmla="*/ 1826816 h 183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5639" h="1831926">
                        <a:moveTo>
                          <a:pt x="287152" y="1826816"/>
                        </a:moveTo>
                        <a:cubicBezTo>
                          <a:pt x="228388" y="1752722"/>
                          <a:pt x="179843" y="1673517"/>
                          <a:pt x="136408" y="1586648"/>
                        </a:cubicBezTo>
                        <a:cubicBezTo>
                          <a:pt x="-22001" y="1264719"/>
                          <a:pt x="-42441" y="899356"/>
                          <a:pt x="75088" y="562097"/>
                        </a:cubicBezTo>
                        <a:cubicBezTo>
                          <a:pt x="146628" y="352588"/>
                          <a:pt x="271822" y="163519"/>
                          <a:pt x="432787" y="15330"/>
                        </a:cubicBezTo>
                        <a:lnTo>
                          <a:pt x="450672" y="0"/>
                        </a:lnTo>
                        <a:lnTo>
                          <a:pt x="471111" y="12775"/>
                        </a:lnTo>
                        <a:cubicBezTo>
                          <a:pt x="601416" y="86870"/>
                          <a:pt x="752160" y="143079"/>
                          <a:pt x="923344" y="176294"/>
                        </a:cubicBezTo>
                        <a:cubicBezTo>
                          <a:pt x="1373022" y="270829"/>
                          <a:pt x="1868690" y="209509"/>
                          <a:pt x="2216168" y="12775"/>
                        </a:cubicBezTo>
                        <a:lnTo>
                          <a:pt x="2236608" y="0"/>
                        </a:lnTo>
                        <a:lnTo>
                          <a:pt x="2254493" y="15330"/>
                        </a:lnTo>
                        <a:cubicBezTo>
                          <a:pt x="2645406" y="375583"/>
                          <a:pt x="2785931" y="935126"/>
                          <a:pt x="2612192" y="1438458"/>
                        </a:cubicBezTo>
                        <a:cubicBezTo>
                          <a:pt x="2561092" y="1581538"/>
                          <a:pt x="2489552" y="1714397"/>
                          <a:pt x="2397573" y="1831927"/>
                        </a:cubicBezTo>
                        <a:lnTo>
                          <a:pt x="2351583" y="1785937"/>
                        </a:lnTo>
                        <a:cubicBezTo>
                          <a:pt x="2435897" y="1676072"/>
                          <a:pt x="2504882" y="1553433"/>
                          <a:pt x="2550872" y="1418018"/>
                        </a:cubicBezTo>
                        <a:cubicBezTo>
                          <a:pt x="2714391" y="945346"/>
                          <a:pt x="2586642" y="421573"/>
                          <a:pt x="2226388" y="76650"/>
                        </a:cubicBezTo>
                        <a:cubicBezTo>
                          <a:pt x="1866135" y="273384"/>
                          <a:pt x="1362802" y="332148"/>
                          <a:pt x="910569" y="237614"/>
                        </a:cubicBezTo>
                        <a:cubicBezTo>
                          <a:pt x="744495" y="201844"/>
                          <a:pt x="593751" y="148189"/>
                          <a:pt x="460891" y="76650"/>
                        </a:cubicBezTo>
                        <a:cubicBezTo>
                          <a:pt x="315257" y="217174"/>
                          <a:pt x="205393" y="390913"/>
                          <a:pt x="138963" y="582537"/>
                        </a:cubicBezTo>
                        <a:cubicBezTo>
                          <a:pt x="26543" y="904466"/>
                          <a:pt x="46983" y="1251944"/>
                          <a:pt x="197728" y="1558543"/>
                        </a:cubicBezTo>
                        <a:cubicBezTo>
                          <a:pt x="236053" y="1637747"/>
                          <a:pt x="282042" y="1711842"/>
                          <a:pt x="335697" y="1780827"/>
                        </a:cubicBezTo>
                        <a:lnTo>
                          <a:pt x="287152" y="1826816"/>
                        </a:lnTo>
                        <a:close/>
                      </a:path>
                    </a:pathLst>
                  </a:custGeom>
                  <a:solidFill>
                    <a:schemeClr val="tx1"/>
                  </a:solidFill>
                  <a:ln w="25511" cap="flat">
                    <a:noFill/>
                    <a:prstDash val="solid"/>
                    <a:miter/>
                  </a:ln>
                </p:spPr>
                <p:txBody>
                  <a:bodyPr rtlCol="0" anchor="ctr"/>
                  <a:lstStyle/>
                  <a:p>
                    <a:endParaRPr lang="en-US" sz="2489"/>
                  </a:p>
                </p:txBody>
              </p:sp>
              <p:sp>
                <p:nvSpPr>
                  <p:cNvPr id="73" name="Freeform: Shape 72">
                    <a:extLst>
                      <a:ext uri="{FF2B5EF4-FFF2-40B4-BE49-F238E27FC236}">
                        <a16:creationId xmlns:a16="http://schemas.microsoft.com/office/drawing/2014/main" id="{232E557C-D1A1-47B6-B9DB-C8172EBE59DA}"/>
                      </a:ext>
                    </a:extLst>
                  </p:cNvPr>
                  <p:cNvSpPr/>
                  <p:nvPr/>
                </p:nvSpPr>
                <p:spPr>
                  <a:xfrm>
                    <a:off x="6142896" y="750015"/>
                    <a:ext cx="1842587" cy="411966"/>
                  </a:xfrm>
                  <a:custGeom>
                    <a:avLst/>
                    <a:gdLst>
                      <a:gd name="connsiteX0" fmla="*/ 31394 w 1842587"/>
                      <a:gd name="connsiteY0" fmla="*/ 411966 h 411966"/>
                      <a:gd name="connsiteX1" fmla="*/ 8399 w 1842587"/>
                      <a:gd name="connsiteY1" fmla="*/ 401746 h 411966"/>
                      <a:gd name="connsiteX2" fmla="*/ 10954 w 1842587"/>
                      <a:gd name="connsiteY2" fmla="*/ 355756 h 411966"/>
                      <a:gd name="connsiteX3" fmla="*/ 1359988 w 1842587"/>
                      <a:gd name="connsiteY3" fmla="*/ 74708 h 411966"/>
                      <a:gd name="connsiteX4" fmla="*/ 1832660 w 1842587"/>
                      <a:gd name="connsiteY4" fmla="*/ 355756 h 411966"/>
                      <a:gd name="connsiteX5" fmla="*/ 1835216 w 1842587"/>
                      <a:gd name="connsiteY5" fmla="*/ 401746 h 411966"/>
                      <a:gd name="connsiteX6" fmla="*/ 1789226 w 1842587"/>
                      <a:gd name="connsiteY6" fmla="*/ 404301 h 411966"/>
                      <a:gd name="connsiteX7" fmla="*/ 1339548 w 1842587"/>
                      <a:gd name="connsiteY7" fmla="*/ 136027 h 411966"/>
                      <a:gd name="connsiteX8" fmla="*/ 54389 w 1842587"/>
                      <a:gd name="connsiteY8" fmla="*/ 404301 h 411966"/>
                      <a:gd name="connsiteX9" fmla="*/ 31394 w 1842587"/>
                      <a:gd name="connsiteY9" fmla="*/ 411966 h 4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2587" h="411966">
                        <a:moveTo>
                          <a:pt x="31394" y="411966"/>
                        </a:moveTo>
                        <a:cubicBezTo>
                          <a:pt x="23729" y="411966"/>
                          <a:pt x="13509" y="409411"/>
                          <a:pt x="8399" y="401746"/>
                        </a:cubicBezTo>
                        <a:cubicBezTo>
                          <a:pt x="-4376" y="388971"/>
                          <a:pt x="-1821" y="368531"/>
                          <a:pt x="10954" y="355756"/>
                        </a:cubicBezTo>
                        <a:cubicBezTo>
                          <a:pt x="373762" y="21053"/>
                          <a:pt x="892425" y="-88812"/>
                          <a:pt x="1359988" y="74708"/>
                        </a:cubicBezTo>
                        <a:cubicBezTo>
                          <a:pt x="1536282" y="136027"/>
                          <a:pt x="1694691" y="230562"/>
                          <a:pt x="1832660" y="355756"/>
                        </a:cubicBezTo>
                        <a:cubicBezTo>
                          <a:pt x="1845435" y="368531"/>
                          <a:pt x="1845435" y="388971"/>
                          <a:pt x="1835216" y="401746"/>
                        </a:cubicBezTo>
                        <a:cubicBezTo>
                          <a:pt x="1822441" y="414521"/>
                          <a:pt x="1802001" y="414521"/>
                          <a:pt x="1789226" y="404301"/>
                        </a:cubicBezTo>
                        <a:cubicBezTo>
                          <a:pt x="1658921" y="284217"/>
                          <a:pt x="1508177" y="194792"/>
                          <a:pt x="1339548" y="136027"/>
                        </a:cubicBezTo>
                        <a:cubicBezTo>
                          <a:pt x="894980" y="-17272"/>
                          <a:pt x="401867" y="84928"/>
                          <a:pt x="54389" y="404301"/>
                        </a:cubicBezTo>
                        <a:cubicBezTo>
                          <a:pt x="46724" y="409411"/>
                          <a:pt x="39059" y="411966"/>
                          <a:pt x="31394" y="411966"/>
                        </a:cubicBezTo>
                        <a:close/>
                      </a:path>
                    </a:pathLst>
                  </a:custGeom>
                  <a:solidFill>
                    <a:schemeClr val="tx1"/>
                  </a:solidFill>
                  <a:ln w="25511" cap="flat">
                    <a:noFill/>
                    <a:prstDash val="solid"/>
                    <a:miter/>
                  </a:ln>
                </p:spPr>
                <p:txBody>
                  <a:bodyPr rtlCol="0" anchor="ctr"/>
                  <a:lstStyle/>
                  <a:p>
                    <a:endParaRPr lang="en-US" sz="2489"/>
                  </a:p>
                </p:txBody>
              </p:sp>
            </p:grpSp>
          </p:grpSp>
          <p:sp>
            <p:nvSpPr>
              <p:cNvPr id="61" name="Freeform: Shape 60">
                <a:extLst>
                  <a:ext uri="{FF2B5EF4-FFF2-40B4-BE49-F238E27FC236}">
                    <a16:creationId xmlns:a16="http://schemas.microsoft.com/office/drawing/2014/main" id="{D03D0BB0-9240-4927-9E61-9277BACD5F1A}"/>
                  </a:ext>
                </a:extLst>
              </p:cNvPr>
              <p:cNvSpPr/>
              <p:nvPr/>
            </p:nvSpPr>
            <p:spPr>
              <a:xfrm>
                <a:off x="6772157" y="2186531"/>
                <a:ext cx="577427" cy="577427"/>
              </a:xfrm>
              <a:custGeom>
                <a:avLst/>
                <a:gdLst>
                  <a:gd name="connsiteX0" fmla="*/ 577427 w 577427"/>
                  <a:gd name="connsiteY0" fmla="*/ 288714 h 577427"/>
                  <a:gd name="connsiteX1" fmla="*/ 288714 w 577427"/>
                  <a:gd name="connsiteY1" fmla="*/ 577427 h 577427"/>
                  <a:gd name="connsiteX2" fmla="*/ 0 w 577427"/>
                  <a:gd name="connsiteY2" fmla="*/ 288714 h 577427"/>
                  <a:gd name="connsiteX3" fmla="*/ 288714 w 577427"/>
                  <a:gd name="connsiteY3" fmla="*/ 0 h 577427"/>
                  <a:gd name="connsiteX4" fmla="*/ 577427 w 577427"/>
                  <a:gd name="connsiteY4" fmla="*/ 288714 h 577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427" h="577427">
                    <a:moveTo>
                      <a:pt x="577427" y="288714"/>
                    </a:moveTo>
                    <a:cubicBezTo>
                      <a:pt x="577427" y="448166"/>
                      <a:pt x="448166" y="577427"/>
                      <a:pt x="288714" y="577427"/>
                    </a:cubicBezTo>
                    <a:cubicBezTo>
                      <a:pt x="129261" y="577427"/>
                      <a:pt x="0" y="448166"/>
                      <a:pt x="0" y="288714"/>
                    </a:cubicBezTo>
                    <a:cubicBezTo>
                      <a:pt x="0" y="129262"/>
                      <a:pt x="129261" y="0"/>
                      <a:pt x="288714" y="0"/>
                    </a:cubicBezTo>
                    <a:cubicBezTo>
                      <a:pt x="448166" y="0"/>
                      <a:pt x="577427" y="129261"/>
                      <a:pt x="577427" y="288714"/>
                    </a:cubicBezTo>
                    <a:close/>
                  </a:path>
                </a:pathLst>
              </a:custGeom>
              <a:solidFill>
                <a:srgbClr val="939598"/>
              </a:solidFill>
              <a:ln w="25511" cap="flat">
                <a:noFill/>
                <a:prstDash val="solid"/>
                <a:miter/>
              </a:ln>
            </p:spPr>
            <p:txBody>
              <a:bodyPr rtlCol="0" anchor="ctr"/>
              <a:lstStyle/>
              <a:p>
                <a:endParaRPr lang="en-US" sz="2489"/>
              </a:p>
            </p:txBody>
          </p:sp>
          <p:sp>
            <p:nvSpPr>
              <p:cNvPr id="62" name="Freeform: Shape 61">
                <a:extLst>
                  <a:ext uri="{FF2B5EF4-FFF2-40B4-BE49-F238E27FC236}">
                    <a16:creationId xmlns:a16="http://schemas.microsoft.com/office/drawing/2014/main" id="{4DFB8C03-1E83-40CF-BB26-383F4C7B221F}"/>
                  </a:ext>
                </a:extLst>
              </p:cNvPr>
              <p:cNvSpPr/>
              <p:nvPr/>
            </p:nvSpPr>
            <p:spPr>
              <a:xfrm>
                <a:off x="6161515" y="2194196"/>
                <a:ext cx="536547" cy="536547"/>
              </a:xfrm>
              <a:custGeom>
                <a:avLst/>
                <a:gdLst>
                  <a:gd name="connsiteX0" fmla="*/ 536548 w 536547"/>
                  <a:gd name="connsiteY0" fmla="*/ 268274 h 536547"/>
                  <a:gd name="connsiteX1" fmla="*/ 268274 w 536547"/>
                  <a:gd name="connsiteY1" fmla="*/ 536548 h 536547"/>
                  <a:gd name="connsiteX2" fmla="*/ 0 w 536547"/>
                  <a:gd name="connsiteY2" fmla="*/ 268274 h 536547"/>
                  <a:gd name="connsiteX3" fmla="*/ 268274 w 536547"/>
                  <a:gd name="connsiteY3" fmla="*/ 0 h 536547"/>
                  <a:gd name="connsiteX4" fmla="*/ 536548 w 536547"/>
                  <a:gd name="connsiteY4" fmla="*/ 268274 h 536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547" h="536547">
                    <a:moveTo>
                      <a:pt x="536548" y="268274"/>
                    </a:moveTo>
                    <a:cubicBezTo>
                      <a:pt x="536548" y="416437"/>
                      <a:pt x="416437" y="536548"/>
                      <a:pt x="268274" y="536548"/>
                    </a:cubicBezTo>
                    <a:cubicBezTo>
                      <a:pt x="120110" y="536548"/>
                      <a:pt x="0" y="416437"/>
                      <a:pt x="0" y="268274"/>
                    </a:cubicBezTo>
                    <a:cubicBezTo>
                      <a:pt x="0" y="120110"/>
                      <a:pt x="120110" y="0"/>
                      <a:pt x="268274" y="0"/>
                    </a:cubicBezTo>
                    <a:cubicBezTo>
                      <a:pt x="416437" y="0"/>
                      <a:pt x="536548" y="120110"/>
                      <a:pt x="536548" y="268274"/>
                    </a:cubicBezTo>
                    <a:close/>
                  </a:path>
                </a:pathLst>
              </a:custGeom>
              <a:solidFill>
                <a:srgbClr val="939598"/>
              </a:solidFill>
              <a:ln w="25511" cap="flat">
                <a:noFill/>
                <a:prstDash val="solid"/>
                <a:miter/>
              </a:ln>
            </p:spPr>
            <p:txBody>
              <a:bodyPr rtlCol="0" anchor="ctr"/>
              <a:lstStyle/>
              <a:p>
                <a:endParaRPr lang="en-US" sz="2489"/>
              </a:p>
            </p:txBody>
          </p:sp>
          <p:sp>
            <p:nvSpPr>
              <p:cNvPr id="63" name="Freeform: Shape 62">
                <a:extLst>
                  <a:ext uri="{FF2B5EF4-FFF2-40B4-BE49-F238E27FC236}">
                    <a16:creationId xmlns:a16="http://schemas.microsoft.com/office/drawing/2014/main" id="{6CC79885-1C3F-400E-A4EB-0222FC221A4C}"/>
                  </a:ext>
                </a:extLst>
              </p:cNvPr>
              <p:cNvSpPr/>
              <p:nvPr/>
            </p:nvSpPr>
            <p:spPr>
              <a:xfrm>
                <a:off x="7426234" y="2194196"/>
                <a:ext cx="536547" cy="536547"/>
              </a:xfrm>
              <a:custGeom>
                <a:avLst/>
                <a:gdLst>
                  <a:gd name="connsiteX0" fmla="*/ 536547 w 536547"/>
                  <a:gd name="connsiteY0" fmla="*/ 268274 h 536547"/>
                  <a:gd name="connsiteX1" fmla="*/ 268274 w 536547"/>
                  <a:gd name="connsiteY1" fmla="*/ 536548 h 536547"/>
                  <a:gd name="connsiteX2" fmla="*/ 0 w 536547"/>
                  <a:gd name="connsiteY2" fmla="*/ 268274 h 536547"/>
                  <a:gd name="connsiteX3" fmla="*/ 268274 w 536547"/>
                  <a:gd name="connsiteY3" fmla="*/ 0 h 536547"/>
                  <a:gd name="connsiteX4" fmla="*/ 536547 w 536547"/>
                  <a:gd name="connsiteY4" fmla="*/ 268274 h 536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547" h="536547">
                    <a:moveTo>
                      <a:pt x="536547" y="268274"/>
                    </a:moveTo>
                    <a:cubicBezTo>
                      <a:pt x="536547" y="416437"/>
                      <a:pt x="416437" y="536548"/>
                      <a:pt x="268274" y="536548"/>
                    </a:cubicBezTo>
                    <a:cubicBezTo>
                      <a:pt x="120110" y="536548"/>
                      <a:pt x="0" y="416437"/>
                      <a:pt x="0" y="268274"/>
                    </a:cubicBezTo>
                    <a:cubicBezTo>
                      <a:pt x="0" y="120110"/>
                      <a:pt x="120110" y="0"/>
                      <a:pt x="268274" y="0"/>
                    </a:cubicBezTo>
                    <a:cubicBezTo>
                      <a:pt x="416437" y="0"/>
                      <a:pt x="536547" y="120110"/>
                      <a:pt x="536547" y="268274"/>
                    </a:cubicBezTo>
                    <a:close/>
                  </a:path>
                </a:pathLst>
              </a:custGeom>
              <a:solidFill>
                <a:srgbClr val="939598"/>
              </a:solidFill>
              <a:ln w="25511" cap="flat">
                <a:noFill/>
                <a:prstDash val="solid"/>
                <a:miter/>
              </a:ln>
            </p:spPr>
            <p:txBody>
              <a:bodyPr rtlCol="0" anchor="ctr"/>
              <a:lstStyle/>
              <a:p>
                <a:endParaRPr lang="en-US" sz="2489"/>
              </a:p>
            </p:txBody>
          </p:sp>
          <p:sp>
            <p:nvSpPr>
              <p:cNvPr id="64" name="Freeform: Shape 63">
                <a:extLst>
                  <a:ext uri="{FF2B5EF4-FFF2-40B4-BE49-F238E27FC236}">
                    <a16:creationId xmlns:a16="http://schemas.microsoft.com/office/drawing/2014/main" id="{7EE365B3-5B04-4606-9BF5-B91E1F25C078}"/>
                  </a:ext>
                </a:extLst>
              </p:cNvPr>
              <p:cNvSpPr/>
              <p:nvPr/>
            </p:nvSpPr>
            <p:spPr>
              <a:xfrm>
                <a:off x="6480889" y="2827833"/>
                <a:ext cx="1170184" cy="574872"/>
              </a:xfrm>
              <a:custGeom>
                <a:avLst/>
                <a:gdLst>
                  <a:gd name="connsiteX0" fmla="*/ 0 w 1170184"/>
                  <a:gd name="connsiteY0" fmla="*/ 574873 h 574872"/>
                  <a:gd name="connsiteX1" fmla="*/ 585092 w 1170184"/>
                  <a:gd name="connsiteY1" fmla="*/ 0 h 574872"/>
                  <a:gd name="connsiteX2" fmla="*/ 1170185 w 1170184"/>
                  <a:gd name="connsiteY2" fmla="*/ 574873 h 574872"/>
                  <a:gd name="connsiteX3" fmla="*/ 0 w 1170184"/>
                  <a:gd name="connsiteY3" fmla="*/ 574873 h 574872"/>
                </a:gdLst>
                <a:ahLst/>
                <a:cxnLst>
                  <a:cxn ang="0">
                    <a:pos x="connsiteX0" y="connsiteY0"/>
                  </a:cxn>
                  <a:cxn ang="0">
                    <a:pos x="connsiteX1" y="connsiteY1"/>
                  </a:cxn>
                  <a:cxn ang="0">
                    <a:pos x="connsiteX2" y="connsiteY2"/>
                  </a:cxn>
                  <a:cxn ang="0">
                    <a:pos x="connsiteX3" y="connsiteY3"/>
                  </a:cxn>
                </a:cxnLst>
                <a:rect l="l" t="t" r="r" b="b"/>
                <a:pathLst>
                  <a:path w="1170184" h="574872">
                    <a:moveTo>
                      <a:pt x="0" y="574873"/>
                    </a:moveTo>
                    <a:cubicBezTo>
                      <a:pt x="0" y="258054"/>
                      <a:pt x="263164" y="0"/>
                      <a:pt x="585092" y="0"/>
                    </a:cubicBezTo>
                    <a:cubicBezTo>
                      <a:pt x="907021" y="0"/>
                      <a:pt x="1170185" y="258054"/>
                      <a:pt x="1170185" y="574873"/>
                    </a:cubicBezTo>
                    <a:lnTo>
                      <a:pt x="0" y="574873"/>
                    </a:lnTo>
                    <a:close/>
                  </a:path>
                </a:pathLst>
              </a:custGeom>
              <a:solidFill>
                <a:srgbClr val="F26240"/>
              </a:solidFill>
              <a:ln w="25511" cap="flat">
                <a:noFill/>
                <a:prstDash val="solid"/>
                <a:miter/>
              </a:ln>
            </p:spPr>
            <p:txBody>
              <a:bodyPr rtlCol="0" anchor="ctr"/>
              <a:lstStyle/>
              <a:p>
                <a:endParaRPr lang="en-US" sz="2489"/>
              </a:p>
            </p:txBody>
          </p:sp>
          <p:grpSp>
            <p:nvGrpSpPr>
              <p:cNvPr id="65" name="Graphic 26">
                <a:extLst>
                  <a:ext uri="{FF2B5EF4-FFF2-40B4-BE49-F238E27FC236}">
                    <a16:creationId xmlns:a16="http://schemas.microsoft.com/office/drawing/2014/main" id="{47112F69-7758-44F1-B1F5-7A2495843232}"/>
                  </a:ext>
                </a:extLst>
              </p:cNvPr>
              <p:cNvGrpSpPr/>
              <p:nvPr/>
            </p:nvGrpSpPr>
            <p:grpSpPr>
              <a:xfrm>
                <a:off x="5913681" y="2774178"/>
                <a:ext cx="2299489" cy="498222"/>
                <a:chOff x="5913681" y="2774178"/>
                <a:chExt cx="2299489" cy="498222"/>
              </a:xfrm>
              <a:solidFill>
                <a:srgbClr val="939598"/>
              </a:solidFill>
            </p:grpSpPr>
            <p:sp>
              <p:nvSpPr>
                <p:cNvPr id="67" name="Freeform: Shape 66">
                  <a:extLst>
                    <a:ext uri="{FF2B5EF4-FFF2-40B4-BE49-F238E27FC236}">
                      <a16:creationId xmlns:a16="http://schemas.microsoft.com/office/drawing/2014/main" id="{55DB5FE0-B8A2-46D6-80DD-9C53F9D209A1}"/>
                    </a:ext>
                  </a:extLst>
                </p:cNvPr>
                <p:cNvSpPr/>
                <p:nvPr/>
              </p:nvSpPr>
              <p:spPr>
                <a:xfrm>
                  <a:off x="5913681" y="2774178"/>
                  <a:ext cx="822706" cy="498222"/>
                </a:xfrm>
                <a:custGeom>
                  <a:avLst/>
                  <a:gdLst>
                    <a:gd name="connsiteX0" fmla="*/ 822706 w 822706"/>
                    <a:gd name="connsiteY0" fmla="*/ 99645 h 498222"/>
                    <a:gd name="connsiteX1" fmla="*/ 516108 w 822706"/>
                    <a:gd name="connsiteY1" fmla="*/ 0 h 498222"/>
                    <a:gd name="connsiteX2" fmla="*/ 0 w 822706"/>
                    <a:gd name="connsiteY2" fmla="*/ 498223 h 498222"/>
                    <a:gd name="connsiteX3" fmla="*/ 528883 w 822706"/>
                    <a:gd name="connsiteY3" fmla="*/ 498223 h 498222"/>
                    <a:gd name="connsiteX4" fmla="*/ 822706 w 822706"/>
                    <a:gd name="connsiteY4" fmla="*/ 99645 h 4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06" h="498222">
                      <a:moveTo>
                        <a:pt x="822706" y="99645"/>
                      </a:moveTo>
                      <a:cubicBezTo>
                        <a:pt x="738392" y="38325"/>
                        <a:pt x="631082" y="0"/>
                        <a:pt x="516108" y="0"/>
                      </a:cubicBezTo>
                      <a:cubicBezTo>
                        <a:pt x="229949" y="0"/>
                        <a:pt x="0" y="222284"/>
                        <a:pt x="0" y="498223"/>
                      </a:cubicBezTo>
                      <a:lnTo>
                        <a:pt x="528883" y="498223"/>
                      </a:lnTo>
                      <a:cubicBezTo>
                        <a:pt x="572317" y="329594"/>
                        <a:pt x="679627" y="186514"/>
                        <a:pt x="822706" y="99645"/>
                      </a:cubicBezTo>
                      <a:close/>
                    </a:path>
                  </a:pathLst>
                </a:custGeom>
                <a:solidFill>
                  <a:srgbClr val="939598"/>
                </a:solidFill>
                <a:ln w="25511" cap="flat">
                  <a:noFill/>
                  <a:prstDash val="solid"/>
                  <a:miter/>
                </a:ln>
              </p:spPr>
              <p:txBody>
                <a:bodyPr rtlCol="0" anchor="ctr"/>
                <a:lstStyle/>
                <a:p>
                  <a:endParaRPr lang="en-US" sz="2489"/>
                </a:p>
              </p:txBody>
            </p:sp>
            <p:sp>
              <p:nvSpPr>
                <p:cNvPr id="68" name="Freeform: Shape 67">
                  <a:extLst>
                    <a:ext uri="{FF2B5EF4-FFF2-40B4-BE49-F238E27FC236}">
                      <a16:creationId xmlns:a16="http://schemas.microsoft.com/office/drawing/2014/main" id="{2FDBECF4-5221-4FE9-B5BB-1136B95DC180}"/>
                    </a:ext>
                  </a:extLst>
                </p:cNvPr>
                <p:cNvSpPr/>
                <p:nvPr/>
              </p:nvSpPr>
              <p:spPr>
                <a:xfrm>
                  <a:off x="7387909" y="2774178"/>
                  <a:ext cx="825261" cy="498222"/>
                </a:xfrm>
                <a:custGeom>
                  <a:avLst/>
                  <a:gdLst>
                    <a:gd name="connsiteX0" fmla="*/ 293824 w 825261"/>
                    <a:gd name="connsiteY0" fmla="*/ 498223 h 498222"/>
                    <a:gd name="connsiteX1" fmla="*/ 825261 w 825261"/>
                    <a:gd name="connsiteY1" fmla="*/ 498223 h 498222"/>
                    <a:gd name="connsiteX2" fmla="*/ 309154 w 825261"/>
                    <a:gd name="connsiteY2" fmla="*/ 0 h 498222"/>
                    <a:gd name="connsiteX3" fmla="*/ 0 w 825261"/>
                    <a:gd name="connsiteY3" fmla="*/ 99645 h 498222"/>
                    <a:gd name="connsiteX4" fmla="*/ 293824 w 825261"/>
                    <a:gd name="connsiteY4" fmla="*/ 498223 h 4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261" h="498222">
                      <a:moveTo>
                        <a:pt x="293824" y="498223"/>
                      </a:moveTo>
                      <a:lnTo>
                        <a:pt x="825261" y="498223"/>
                      </a:lnTo>
                      <a:cubicBezTo>
                        <a:pt x="825261" y="222284"/>
                        <a:pt x="595312" y="0"/>
                        <a:pt x="309154" y="0"/>
                      </a:cubicBezTo>
                      <a:cubicBezTo>
                        <a:pt x="191624" y="0"/>
                        <a:pt x="86870" y="38325"/>
                        <a:pt x="0" y="99645"/>
                      </a:cubicBezTo>
                      <a:cubicBezTo>
                        <a:pt x="143079" y="186514"/>
                        <a:pt x="250389" y="329594"/>
                        <a:pt x="293824" y="498223"/>
                      </a:cubicBezTo>
                      <a:close/>
                    </a:path>
                  </a:pathLst>
                </a:custGeom>
                <a:solidFill>
                  <a:srgbClr val="939598"/>
                </a:solidFill>
                <a:ln w="25511" cap="flat">
                  <a:noFill/>
                  <a:prstDash val="solid"/>
                  <a:miter/>
                </a:ln>
              </p:spPr>
              <p:txBody>
                <a:bodyPr rtlCol="0" anchor="ctr"/>
                <a:lstStyle/>
                <a:p>
                  <a:endParaRPr lang="en-US" sz="2489"/>
                </a:p>
              </p:txBody>
            </p:sp>
          </p:grpSp>
          <p:sp>
            <p:nvSpPr>
              <p:cNvPr id="66" name="Freeform: Shape 65">
                <a:extLst>
                  <a:ext uri="{FF2B5EF4-FFF2-40B4-BE49-F238E27FC236}">
                    <a16:creationId xmlns:a16="http://schemas.microsoft.com/office/drawing/2014/main" id="{E350D4E4-0BAE-4304-AF6D-7EDB2249AFC3}"/>
                  </a:ext>
                </a:extLst>
              </p:cNvPr>
              <p:cNvSpPr/>
              <p:nvPr/>
            </p:nvSpPr>
            <p:spPr>
              <a:xfrm>
                <a:off x="7040431" y="783842"/>
                <a:ext cx="53654" cy="1366918"/>
              </a:xfrm>
              <a:custGeom>
                <a:avLst/>
                <a:gdLst>
                  <a:gd name="connsiteX0" fmla="*/ 0 w 53654"/>
                  <a:gd name="connsiteY0" fmla="*/ 0 h 1366918"/>
                  <a:gd name="connsiteX1" fmla="*/ 53655 w 53654"/>
                  <a:gd name="connsiteY1" fmla="*/ 0 h 1366918"/>
                  <a:gd name="connsiteX2" fmla="*/ 53655 w 53654"/>
                  <a:gd name="connsiteY2" fmla="*/ 1366919 h 1366918"/>
                  <a:gd name="connsiteX3" fmla="*/ 0 w 53654"/>
                  <a:gd name="connsiteY3" fmla="*/ 1366919 h 1366918"/>
                </a:gdLst>
                <a:ahLst/>
                <a:cxnLst>
                  <a:cxn ang="0">
                    <a:pos x="connsiteX0" y="connsiteY0"/>
                  </a:cxn>
                  <a:cxn ang="0">
                    <a:pos x="connsiteX1" y="connsiteY1"/>
                  </a:cxn>
                  <a:cxn ang="0">
                    <a:pos x="connsiteX2" y="connsiteY2"/>
                  </a:cxn>
                  <a:cxn ang="0">
                    <a:pos x="connsiteX3" y="connsiteY3"/>
                  </a:cxn>
                </a:cxnLst>
                <a:rect l="l" t="t" r="r" b="b"/>
                <a:pathLst>
                  <a:path w="53654" h="1366918">
                    <a:moveTo>
                      <a:pt x="0" y="0"/>
                    </a:moveTo>
                    <a:lnTo>
                      <a:pt x="53655" y="0"/>
                    </a:lnTo>
                    <a:lnTo>
                      <a:pt x="53655" y="1366919"/>
                    </a:lnTo>
                    <a:lnTo>
                      <a:pt x="0" y="1366919"/>
                    </a:lnTo>
                    <a:close/>
                  </a:path>
                </a:pathLst>
              </a:custGeom>
              <a:solidFill>
                <a:schemeClr val="tx1"/>
              </a:solidFill>
              <a:ln w="25511" cap="flat">
                <a:noFill/>
                <a:prstDash val="solid"/>
                <a:miter/>
              </a:ln>
            </p:spPr>
            <p:txBody>
              <a:bodyPr rtlCol="0" anchor="ctr"/>
              <a:lstStyle/>
              <a:p>
                <a:endParaRPr lang="en-US" sz="2489"/>
              </a:p>
            </p:txBody>
          </p:sp>
        </p:grpSp>
      </p:grpSp>
    </p:spTree>
    <p:extLst>
      <p:ext uri="{BB962C8B-B14F-4D97-AF65-F5344CB8AC3E}">
        <p14:creationId xmlns:p14="http://schemas.microsoft.com/office/powerpoint/2010/main" val="22282073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2_Section Header">
    <p:bg bwMode="gray">
      <p:bgPr>
        <a:solidFill>
          <a:schemeClr val="accent6">
            <a:alpha val="99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5B8E903D-229F-4B89-9E80-56C9CB32FEF8}"/>
              </a:ext>
            </a:extLst>
          </p:cNvPr>
          <p:cNvSpPr/>
          <p:nvPr userDrawn="1"/>
        </p:nvSpPr>
        <p:spPr>
          <a:xfrm>
            <a:off x="11717259" y="6378616"/>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sp>
        <p:nvSpPr>
          <p:cNvPr id="2" name="Title 1"/>
          <p:cNvSpPr>
            <a:spLocks noGrp="1"/>
          </p:cNvSpPr>
          <p:nvPr>
            <p:ph type="title" hasCustomPrompt="1"/>
          </p:nvPr>
        </p:nvSpPr>
        <p:spPr bwMode="gray">
          <a:xfrm>
            <a:off x="548642" y="330201"/>
            <a:ext cx="7597029" cy="3836679"/>
          </a:xfrm>
        </p:spPr>
        <p:txBody>
          <a:bodyPr anchor="b"/>
          <a:lstStyle>
            <a:lvl1pPr algn="l">
              <a:lnSpc>
                <a:spcPct val="90000"/>
              </a:lnSpc>
              <a:defRPr sz="5867" b="0" cap="none">
                <a:solidFill>
                  <a:schemeClr val="bg1">
                    <a:lumMod val="85000"/>
                  </a:schemeClr>
                </a:solidFill>
                <a:latin typeface="Arial Narrow" panose="020B0606020202030204" pitchFamily="34" charset="0"/>
              </a:defRPr>
            </a:lvl1pPr>
          </a:lstStyle>
          <a:p>
            <a:r>
              <a:rPr lang="en-US" dirty="0"/>
              <a:t>Click to Edit Master Title Style</a:t>
            </a:r>
          </a:p>
        </p:txBody>
      </p:sp>
      <p:sp>
        <p:nvSpPr>
          <p:cNvPr id="11" name="Slide Number Placeholder 10"/>
          <p:cNvSpPr>
            <a:spLocks noGrp="1"/>
          </p:cNvSpPr>
          <p:nvPr>
            <p:ph type="sldNum" sz="quarter" idx="10"/>
          </p:nvPr>
        </p:nvSpPr>
        <p:spPr bwMode="gray">
          <a:xfrm>
            <a:off x="11716512" y="6437376"/>
            <a:ext cx="243840" cy="121920"/>
          </a:xfrm>
        </p:spPr>
        <p:txBody>
          <a:bodyPr/>
          <a:lstStyle>
            <a:lvl1pPr>
              <a:defRPr>
                <a:solidFill>
                  <a:schemeClr val="bg1"/>
                </a:solidFill>
              </a:defRPr>
            </a:lvl1pPr>
          </a:lstStyle>
          <a:p>
            <a:fld id="{CC041753-90EA-4E44-9BB8-633978F3CCC4}" type="slidenum">
              <a:rPr lang="en-US" smtClean="0"/>
              <a:pPr/>
              <a:t>‹#›</a:t>
            </a:fld>
            <a:endParaRPr lang="en-US" dirty="0"/>
          </a:p>
        </p:txBody>
      </p:sp>
      <p:sp>
        <p:nvSpPr>
          <p:cNvPr id="15" name="Text Placeholder 14"/>
          <p:cNvSpPr>
            <a:spLocks noGrp="1"/>
          </p:cNvSpPr>
          <p:nvPr>
            <p:ph type="body" sz="quarter" idx="12"/>
          </p:nvPr>
        </p:nvSpPr>
        <p:spPr bwMode="gray">
          <a:xfrm>
            <a:off x="543983" y="4247532"/>
            <a:ext cx="11101916" cy="1121133"/>
          </a:xfrm>
        </p:spPr>
        <p:txBody>
          <a:bodyPr>
            <a:noAutofit/>
          </a:bodyPr>
          <a:lstStyle>
            <a:lvl1pPr>
              <a:lnSpc>
                <a:spcPct val="100000"/>
              </a:lnSpc>
              <a:spcBef>
                <a:spcPts val="1600"/>
              </a:spcBef>
              <a:spcAft>
                <a:spcPts val="600"/>
              </a:spcAft>
              <a:defRPr sz="2667" b="1">
                <a:solidFill>
                  <a:schemeClr val="bg1"/>
                </a:solidFill>
                <a:latin typeface="Arial" panose="020B0604020202020204" pitchFamily="34" charset="0"/>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dirty="0"/>
              <a:t>Click to edit Master text style</a:t>
            </a:r>
          </a:p>
        </p:txBody>
      </p:sp>
      <p:sp>
        <p:nvSpPr>
          <p:cNvPr id="37" name="TextBox 36">
            <a:extLst>
              <a:ext uri="{FF2B5EF4-FFF2-40B4-BE49-F238E27FC236}">
                <a16:creationId xmlns:a16="http://schemas.microsoft.com/office/drawing/2014/main" id="{578C4FC9-81CC-494E-9B4F-1E88D2158142}"/>
              </a:ext>
            </a:extLst>
          </p:cNvPr>
          <p:cNvSpPr txBox="1"/>
          <p:nvPr userDrawn="1"/>
        </p:nvSpPr>
        <p:spPr>
          <a:xfrm>
            <a:off x="6198483" y="6374031"/>
            <a:ext cx="5387163" cy="243840"/>
          </a:xfrm>
          <a:prstGeom prst="rect">
            <a:avLst/>
          </a:prstGeom>
          <a:noFill/>
        </p:spPr>
        <p:txBody>
          <a:bodyPr wrap="square" lIns="0" tIns="0" rIns="0" bIns="0" rtlCol="0" anchor="ctr">
            <a:noAutofit/>
          </a:bodyPr>
          <a:lstStyle/>
          <a:p>
            <a:pPr marL="0" indent="0" algn="r">
              <a:spcBef>
                <a:spcPts val="1600"/>
              </a:spcBef>
              <a:buFont typeface="Arial" panose="020B0604020202020204" pitchFamily="34" charset="0"/>
              <a:buNone/>
            </a:pPr>
            <a:r>
              <a:rPr lang="en-US" sz="1067" kern="1200" dirty="0">
                <a:solidFill>
                  <a:schemeClr val="bg1"/>
                </a:solidFill>
                <a:effectLst/>
                <a:latin typeface="+mj-lt"/>
                <a:ea typeface="+mn-ea"/>
                <a:cs typeface="+mn-cs"/>
              </a:rPr>
              <a:t>Research at MD Anderson</a:t>
            </a:r>
            <a:endParaRPr lang="en-US" sz="1067" kern="1200" dirty="0">
              <a:solidFill>
                <a:schemeClr val="bg1"/>
              </a:solidFill>
              <a:latin typeface="+mj-lt"/>
              <a:ea typeface="+mn-ea"/>
              <a:cs typeface="Arial"/>
            </a:endParaRPr>
          </a:p>
        </p:txBody>
      </p:sp>
      <p:grpSp>
        <p:nvGrpSpPr>
          <p:cNvPr id="39" name="Graphic 26">
            <a:extLst>
              <a:ext uri="{FF2B5EF4-FFF2-40B4-BE49-F238E27FC236}">
                <a16:creationId xmlns:a16="http://schemas.microsoft.com/office/drawing/2014/main" id="{E1CAAB99-1835-4C74-805A-80A7E4FC4EED}"/>
              </a:ext>
            </a:extLst>
          </p:cNvPr>
          <p:cNvGrpSpPr/>
          <p:nvPr/>
        </p:nvGrpSpPr>
        <p:grpSpPr>
          <a:xfrm>
            <a:off x="8859212" y="287511"/>
            <a:ext cx="3054913" cy="2552917"/>
            <a:chOff x="6644408" y="215633"/>
            <a:chExt cx="2291185" cy="1914688"/>
          </a:xfrm>
          <a:solidFill>
            <a:schemeClr val="accent1"/>
          </a:solidFill>
        </p:grpSpPr>
        <p:sp>
          <p:nvSpPr>
            <p:cNvPr id="78" name="Freeform: Shape 77">
              <a:extLst>
                <a:ext uri="{FF2B5EF4-FFF2-40B4-BE49-F238E27FC236}">
                  <a16:creationId xmlns:a16="http://schemas.microsoft.com/office/drawing/2014/main" id="{74DA0A99-34A2-48D3-9FE8-97EB882785F0}"/>
                </a:ext>
              </a:extLst>
            </p:cNvPr>
            <p:cNvSpPr/>
            <p:nvPr/>
          </p:nvSpPr>
          <p:spPr>
            <a:xfrm>
              <a:off x="6644408" y="237075"/>
              <a:ext cx="189069" cy="206954"/>
            </a:xfrm>
            <a:custGeom>
              <a:avLst/>
              <a:gdLst>
                <a:gd name="connsiteX0" fmla="*/ 43435 w 189069"/>
                <a:gd name="connsiteY0" fmla="*/ 206954 h 206954"/>
                <a:gd name="connsiteX1" fmla="*/ 0 w 189069"/>
                <a:gd name="connsiteY1" fmla="*/ 33215 h 206954"/>
                <a:gd name="connsiteX2" fmla="*/ 160964 w 189069"/>
                <a:gd name="connsiteY2" fmla="*/ 0 h 206954"/>
                <a:gd name="connsiteX3" fmla="*/ 189069 w 189069"/>
                <a:gd name="connsiteY3" fmla="*/ 176294 h 206954"/>
                <a:gd name="connsiteX4" fmla="*/ 43435 w 189069"/>
                <a:gd name="connsiteY4" fmla="*/ 206954 h 206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69" h="206954">
                  <a:moveTo>
                    <a:pt x="43435" y="206954"/>
                  </a:moveTo>
                  <a:lnTo>
                    <a:pt x="0" y="33215"/>
                  </a:lnTo>
                  <a:cubicBezTo>
                    <a:pt x="53655" y="20440"/>
                    <a:pt x="107310" y="10220"/>
                    <a:pt x="160964" y="0"/>
                  </a:cubicBezTo>
                  <a:lnTo>
                    <a:pt x="189069" y="176294"/>
                  </a:lnTo>
                  <a:cubicBezTo>
                    <a:pt x="137969" y="186514"/>
                    <a:pt x="89425" y="194179"/>
                    <a:pt x="43435" y="206954"/>
                  </a:cubicBezTo>
                  <a:close/>
                </a:path>
              </a:pathLst>
            </a:custGeom>
            <a:solidFill>
              <a:srgbClr val="F58765"/>
            </a:solidFill>
            <a:ln w="25511" cap="flat">
              <a:noFill/>
              <a:prstDash val="solid"/>
              <a:miter/>
            </a:ln>
          </p:spPr>
          <p:txBody>
            <a:bodyPr rtlCol="0" anchor="ctr"/>
            <a:lstStyle/>
            <a:p>
              <a:endParaRPr lang="en-US" sz="2489"/>
            </a:p>
          </p:txBody>
        </p:sp>
        <p:sp>
          <p:nvSpPr>
            <p:cNvPr id="79" name="Freeform: Shape 78">
              <a:extLst>
                <a:ext uri="{FF2B5EF4-FFF2-40B4-BE49-F238E27FC236}">
                  <a16:creationId xmlns:a16="http://schemas.microsoft.com/office/drawing/2014/main" id="{B122BBBD-391E-402D-BD1F-E4D542CF384D}"/>
                </a:ext>
              </a:extLst>
            </p:cNvPr>
            <p:cNvSpPr/>
            <p:nvPr/>
          </p:nvSpPr>
          <p:spPr>
            <a:xfrm>
              <a:off x="8754828" y="1966802"/>
              <a:ext cx="180765" cy="163519"/>
            </a:xfrm>
            <a:custGeom>
              <a:avLst/>
              <a:gdLst>
                <a:gd name="connsiteX0" fmla="*/ 0 w 180765"/>
                <a:gd name="connsiteY0" fmla="*/ 155854 h 163519"/>
                <a:gd name="connsiteX1" fmla="*/ 0 w 180765"/>
                <a:gd name="connsiteY1" fmla="*/ 7665 h 163519"/>
                <a:gd name="connsiteX2" fmla="*/ 178849 w 180765"/>
                <a:gd name="connsiteY2" fmla="*/ 0 h 163519"/>
                <a:gd name="connsiteX3" fmla="*/ 178849 w 180765"/>
                <a:gd name="connsiteY3" fmla="*/ 163519 h 163519"/>
                <a:gd name="connsiteX4" fmla="*/ 0 w 180765"/>
                <a:gd name="connsiteY4" fmla="*/ 155854 h 16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765" h="163519">
                  <a:moveTo>
                    <a:pt x="0" y="155854"/>
                  </a:moveTo>
                  <a:cubicBezTo>
                    <a:pt x="2555" y="107309"/>
                    <a:pt x="2555" y="58765"/>
                    <a:pt x="0" y="7665"/>
                  </a:cubicBezTo>
                  <a:lnTo>
                    <a:pt x="178849" y="0"/>
                  </a:lnTo>
                  <a:cubicBezTo>
                    <a:pt x="181404" y="53655"/>
                    <a:pt x="181404" y="109864"/>
                    <a:pt x="178849" y="163519"/>
                  </a:cubicBezTo>
                  <a:lnTo>
                    <a:pt x="0" y="155854"/>
                  </a:lnTo>
                  <a:close/>
                </a:path>
              </a:pathLst>
            </a:custGeom>
            <a:solidFill>
              <a:srgbClr val="F58765"/>
            </a:solidFill>
            <a:ln w="25511" cap="flat">
              <a:noFill/>
              <a:prstDash val="solid"/>
              <a:miter/>
            </a:ln>
          </p:spPr>
          <p:txBody>
            <a:bodyPr rtlCol="0" anchor="ctr"/>
            <a:lstStyle/>
            <a:p>
              <a:endParaRPr lang="en-US" sz="2489"/>
            </a:p>
          </p:txBody>
        </p:sp>
        <p:sp>
          <p:nvSpPr>
            <p:cNvPr id="80" name="Freeform: Shape 79">
              <a:extLst>
                <a:ext uri="{FF2B5EF4-FFF2-40B4-BE49-F238E27FC236}">
                  <a16:creationId xmlns:a16="http://schemas.microsoft.com/office/drawing/2014/main" id="{6ECDDC01-DC0B-478B-8335-FAD751F1B9E0}"/>
                </a:ext>
              </a:extLst>
            </p:cNvPr>
            <p:cNvSpPr/>
            <p:nvPr/>
          </p:nvSpPr>
          <p:spPr>
            <a:xfrm>
              <a:off x="8624524" y="1335720"/>
              <a:ext cx="219728" cy="206953"/>
            </a:xfrm>
            <a:custGeom>
              <a:avLst/>
              <a:gdLst>
                <a:gd name="connsiteX0" fmla="*/ 51100 w 219728"/>
                <a:gd name="connsiteY0" fmla="*/ 206954 h 206953"/>
                <a:gd name="connsiteX1" fmla="*/ 0 w 219728"/>
                <a:gd name="connsiteY1" fmla="*/ 68985 h 206953"/>
                <a:gd name="connsiteX2" fmla="*/ 163519 w 219728"/>
                <a:gd name="connsiteY2" fmla="*/ 0 h 206953"/>
                <a:gd name="connsiteX3" fmla="*/ 219729 w 219728"/>
                <a:gd name="connsiteY3" fmla="*/ 153299 h 206953"/>
                <a:gd name="connsiteX4" fmla="*/ 51100 w 219728"/>
                <a:gd name="connsiteY4" fmla="*/ 206954 h 206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28" h="206953">
                  <a:moveTo>
                    <a:pt x="51100" y="206954"/>
                  </a:moveTo>
                  <a:cubicBezTo>
                    <a:pt x="35770" y="160964"/>
                    <a:pt x="20440" y="114974"/>
                    <a:pt x="0" y="68985"/>
                  </a:cubicBezTo>
                  <a:lnTo>
                    <a:pt x="163519" y="0"/>
                  </a:lnTo>
                  <a:cubicBezTo>
                    <a:pt x="183959" y="51100"/>
                    <a:pt x="204399" y="102200"/>
                    <a:pt x="219729" y="153299"/>
                  </a:cubicBezTo>
                  <a:lnTo>
                    <a:pt x="51100" y="206954"/>
                  </a:lnTo>
                  <a:close/>
                </a:path>
              </a:pathLst>
            </a:custGeom>
            <a:solidFill>
              <a:srgbClr val="A0A3A7"/>
            </a:solidFill>
            <a:ln w="25511" cap="flat">
              <a:noFill/>
              <a:prstDash val="solid"/>
              <a:miter/>
            </a:ln>
          </p:spPr>
          <p:txBody>
            <a:bodyPr rtlCol="0" anchor="ctr"/>
            <a:lstStyle/>
            <a:p>
              <a:endParaRPr lang="en-US" sz="2489"/>
            </a:p>
          </p:txBody>
        </p:sp>
        <p:sp>
          <p:nvSpPr>
            <p:cNvPr id="81" name="Freeform: Shape 80">
              <a:extLst>
                <a:ext uri="{FF2B5EF4-FFF2-40B4-BE49-F238E27FC236}">
                  <a16:creationId xmlns:a16="http://schemas.microsoft.com/office/drawing/2014/main" id="{7B9223F3-11F3-4984-8E42-A54D84AD0D60}"/>
                </a:ext>
              </a:extLst>
            </p:cNvPr>
            <p:cNvSpPr/>
            <p:nvPr/>
          </p:nvSpPr>
          <p:spPr>
            <a:xfrm>
              <a:off x="8305150" y="788952"/>
              <a:ext cx="237613" cy="235058"/>
            </a:xfrm>
            <a:custGeom>
              <a:avLst/>
              <a:gdLst>
                <a:gd name="connsiteX0" fmla="*/ 97090 w 237613"/>
                <a:gd name="connsiteY0" fmla="*/ 235059 h 235058"/>
                <a:gd name="connsiteX1" fmla="*/ 0 w 237613"/>
                <a:gd name="connsiteY1" fmla="*/ 122639 h 235058"/>
                <a:gd name="connsiteX2" fmla="*/ 130304 w 237613"/>
                <a:gd name="connsiteY2" fmla="*/ 0 h 235058"/>
                <a:gd name="connsiteX3" fmla="*/ 237614 w 237613"/>
                <a:gd name="connsiteY3" fmla="*/ 122639 h 235058"/>
                <a:gd name="connsiteX4" fmla="*/ 97090 w 237613"/>
                <a:gd name="connsiteY4" fmla="*/ 235059 h 23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13" h="235058">
                  <a:moveTo>
                    <a:pt x="97090" y="235059"/>
                  </a:moveTo>
                  <a:cubicBezTo>
                    <a:pt x="66430" y="196734"/>
                    <a:pt x="35770" y="158409"/>
                    <a:pt x="0" y="122639"/>
                  </a:cubicBezTo>
                  <a:lnTo>
                    <a:pt x="130304" y="0"/>
                  </a:lnTo>
                  <a:cubicBezTo>
                    <a:pt x="168629" y="38325"/>
                    <a:pt x="204399" y="81760"/>
                    <a:pt x="237614" y="122639"/>
                  </a:cubicBezTo>
                  <a:lnTo>
                    <a:pt x="97090" y="235059"/>
                  </a:lnTo>
                  <a:close/>
                </a:path>
              </a:pathLst>
            </a:custGeom>
            <a:solidFill>
              <a:srgbClr val="A0A3A7"/>
            </a:solidFill>
            <a:ln w="25511" cap="flat">
              <a:noFill/>
              <a:prstDash val="solid"/>
              <a:miter/>
            </a:ln>
          </p:spPr>
          <p:txBody>
            <a:bodyPr rtlCol="0" anchor="ctr"/>
            <a:lstStyle/>
            <a:p>
              <a:endParaRPr lang="en-US" sz="2489"/>
            </a:p>
          </p:txBody>
        </p:sp>
        <p:sp>
          <p:nvSpPr>
            <p:cNvPr id="82" name="Freeform: Shape 81">
              <a:extLst>
                <a:ext uri="{FF2B5EF4-FFF2-40B4-BE49-F238E27FC236}">
                  <a16:creationId xmlns:a16="http://schemas.microsoft.com/office/drawing/2014/main" id="{5061CF49-1C1D-4F4B-8C97-BAD55D413226}"/>
                </a:ext>
              </a:extLst>
            </p:cNvPr>
            <p:cNvSpPr/>
            <p:nvPr/>
          </p:nvSpPr>
          <p:spPr>
            <a:xfrm>
              <a:off x="7270380" y="226855"/>
              <a:ext cx="178849" cy="196734"/>
            </a:xfrm>
            <a:custGeom>
              <a:avLst/>
              <a:gdLst>
                <a:gd name="connsiteX0" fmla="*/ 0 w 178849"/>
                <a:gd name="connsiteY0" fmla="*/ 176294 h 196734"/>
                <a:gd name="connsiteX1" fmla="*/ 17885 w 178849"/>
                <a:gd name="connsiteY1" fmla="*/ 0 h 196734"/>
                <a:gd name="connsiteX2" fmla="*/ 178849 w 178849"/>
                <a:gd name="connsiteY2" fmla="*/ 22995 h 196734"/>
                <a:gd name="connsiteX3" fmla="*/ 145634 w 178849"/>
                <a:gd name="connsiteY3" fmla="*/ 196734 h 196734"/>
                <a:gd name="connsiteX4" fmla="*/ 0 w 178849"/>
                <a:gd name="connsiteY4" fmla="*/ 176294 h 19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49" h="196734">
                  <a:moveTo>
                    <a:pt x="0" y="176294"/>
                  </a:moveTo>
                  <a:lnTo>
                    <a:pt x="17885" y="0"/>
                  </a:lnTo>
                  <a:cubicBezTo>
                    <a:pt x="71540" y="5110"/>
                    <a:pt x="125194" y="12775"/>
                    <a:pt x="178849" y="22995"/>
                  </a:cubicBezTo>
                  <a:lnTo>
                    <a:pt x="145634" y="196734"/>
                  </a:lnTo>
                  <a:cubicBezTo>
                    <a:pt x="97090" y="189069"/>
                    <a:pt x="48545" y="181404"/>
                    <a:pt x="0" y="176294"/>
                  </a:cubicBezTo>
                  <a:close/>
                </a:path>
              </a:pathLst>
            </a:custGeom>
            <a:solidFill>
              <a:srgbClr val="A0A3A7"/>
            </a:solidFill>
            <a:ln w="25511" cap="flat">
              <a:noFill/>
              <a:prstDash val="solid"/>
              <a:miter/>
            </a:ln>
          </p:spPr>
          <p:txBody>
            <a:bodyPr rtlCol="0" anchor="ctr"/>
            <a:lstStyle/>
            <a:p>
              <a:endParaRPr lang="en-US" sz="2489"/>
            </a:p>
          </p:txBody>
        </p:sp>
        <p:sp>
          <p:nvSpPr>
            <p:cNvPr id="83" name="Freeform: Shape 82">
              <a:extLst>
                <a:ext uri="{FF2B5EF4-FFF2-40B4-BE49-F238E27FC236}">
                  <a16:creationId xmlns:a16="http://schemas.microsoft.com/office/drawing/2014/main" id="{232880D2-8FFA-45C5-8FDC-A73E15401D57}"/>
                </a:ext>
              </a:extLst>
            </p:cNvPr>
            <p:cNvSpPr/>
            <p:nvPr/>
          </p:nvSpPr>
          <p:spPr>
            <a:xfrm>
              <a:off x="7832477" y="400594"/>
              <a:ext cx="222284" cy="232503"/>
            </a:xfrm>
            <a:custGeom>
              <a:avLst/>
              <a:gdLst>
                <a:gd name="connsiteX0" fmla="*/ 130304 w 222284"/>
                <a:gd name="connsiteY0" fmla="*/ 232504 h 232503"/>
                <a:gd name="connsiteX1" fmla="*/ 0 w 222284"/>
                <a:gd name="connsiteY1" fmla="*/ 160964 h 232503"/>
                <a:gd name="connsiteX2" fmla="*/ 79205 w 222284"/>
                <a:gd name="connsiteY2" fmla="*/ 0 h 232503"/>
                <a:gd name="connsiteX3" fmla="*/ 222284 w 222284"/>
                <a:gd name="connsiteY3" fmla="*/ 79205 h 232503"/>
                <a:gd name="connsiteX4" fmla="*/ 130304 w 222284"/>
                <a:gd name="connsiteY4" fmla="*/ 232504 h 232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84" h="232503">
                  <a:moveTo>
                    <a:pt x="130304" y="232504"/>
                  </a:moveTo>
                  <a:cubicBezTo>
                    <a:pt x="89425" y="206954"/>
                    <a:pt x="45990" y="183959"/>
                    <a:pt x="0" y="160964"/>
                  </a:cubicBezTo>
                  <a:lnTo>
                    <a:pt x="79205" y="0"/>
                  </a:lnTo>
                  <a:cubicBezTo>
                    <a:pt x="127749" y="22995"/>
                    <a:pt x="176294" y="51100"/>
                    <a:pt x="222284" y="79205"/>
                  </a:cubicBezTo>
                  <a:lnTo>
                    <a:pt x="130304" y="232504"/>
                  </a:lnTo>
                  <a:close/>
                </a:path>
              </a:pathLst>
            </a:custGeom>
            <a:solidFill>
              <a:srgbClr val="A0A3A7"/>
            </a:solidFill>
            <a:ln w="25511" cap="flat">
              <a:noFill/>
              <a:prstDash val="solid"/>
              <a:miter/>
            </a:ln>
          </p:spPr>
          <p:txBody>
            <a:bodyPr rtlCol="0" anchor="ctr"/>
            <a:lstStyle/>
            <a:p>
              <a:endParaRPr lang="en-US" sz="2489"/>
            </a:p>
          </p:txBody>
        </p:sp>
        <p:sp>
          <p:nvSpPr>
            <p:cNvPr id="84" name="Freeform: Shape 83">
              <a:extLst>
                <a:ext uri="{FF2B5EF4-FFF2-40B4-BE49-F238E27FC236}">
                  <a16:creationId xmlns:a16="http://schemas.microsoft.com/office/drawing/2014/main" id="{5CFF9BEC-8E6F-4A76-9522-035ED2917686}"/>
                </a:ext>
              </a:extLst>
            </p:cNvPr>
            <p:cNvSpPr/>
            <p:nvPr/>
          </p:nvSpPr>
          <p:spPr>
            <a:xfrm>
              <a:off x="7929567" y="809392"/>
              <a:ext cx="196734" cy="196734"/>
            </a:xfrm>
            <a:custGeom>
              <a:avLst/>
              <a:gdLst>
                <a:gd name="connsiteX0" fmla="*/ 97089 w 196734"/>
                <a:gd name="connsiteY0" fmla="*/ 196734 h 196734"/>
                <a:gd name="connsiteX1" fmla="*/ 0 w 196734"/>
                <a:gd name="connsiteY1" fmla="*/ 120084 h 196734"/>
                <a:gd name="connsiteX2" fmla="*/ 89425 w 196734"/>
                <a:gd name="connsiteY2" fmla="*/ 0 h 196734"/>
                <a:gd name="connsiteX3" fmla="*/ 196734 w 196734"/>
                <a:gd name="connsiteY3" fmla="*/ 86870 h 196734"/>
                <a:gd name="connsiteX4" fmla="*/ 97089 w 196734"/>
                <a:gd name="connsiteY4" fmla="*/ 196734 h 19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34" h="196734">
                  <a:moveTo>
                    <a:pt x="97089" y="196734"/>
                  </a:moveTo>
                  <a:cubicBezTo>
                    <a:pt x="66430" y="168629"/>
                    <a:pt x="33215" y="143079"/>
                    <a:pt x="0" y="120084"/>
                  </a:cubicBezTo>
                  <a:lnTo>
                    <a:pt x="89425" y="0"/>
                  </a:lnTo>
                  <a:cubicBezTo>
                    <a:pt x="125194" y="28105"/>
                    <a:pt x="160964" y="56210"/>
                    <a:pt x="196734" y="86870"/>
                  </a:cubicBezTo>
                  <a:lnTo>
                    <a:pt x="97089" y="196734"/>
                  </a:lnTo>
                  <a:close/>
                </a:path>
              </a:pathLst>
            </a:custGeom>
            <a:solidFill>
              <a:srgbClr val="F58765"/>
            </a:solidFill>
            <a:ln w="25511" cap="flat">
              <a:noFill/>
              <a:prstDash val="solid"/>
              <a:miter/>
            </a:ln>
          </p:spPr>
          <p:txBody>
            <a:bodyPr rtlCol="0" anchor="ctr"/>
            <a:lstStyle/>
            <a:p>
              <a:endParaRPr lang="en-US" sz="2489"/>
            </a:p>
          </p:txBody>
        </p:sp>
        <p:sp>
          <p:nvSpPr>
            <p:cNvPr id="85" name="Freeform: Shape 84">
              <a:extLst>
                <a:ext uri="{FF2B5EF4-FFF2-40B4-BE49-F238E27FC236}">
                  <a16:creationId xmlns:a16="http://schemas.microsoft.com/office/drawing/2014/main" id="{7C4B40C5-A3E1-4807-B710-86C00CEC90AB}"/>
                </a:ext>
              </a:extLst>
            </p:cNvPr>
            <p:cNvSpPr/>
            <p:nvPr/>
          </p:nvSpPr>
          <p:spPr>
            <a:xfrm>
              <a:off x="6713393" y="525788"/>
              <a:ext cx="158409" cy="173739"/>
            </a:xfrm>
            <a:custGeom>
              <a:avLst/>
              <a:gdLst>
                <a:gd name="connsiteX0" fmla="*/ 35770 w 158409"/>
                <a:gd name="connsiteY0" fmla="*/ 173739 h 173739"/>
                <a:gd name="connsiteX1" fmla="*/ 0 w 158409"/>
                <a:gd name="connsiteY1" fmla="*/ 28105 h 173739"/>
                <a:gd name="connsiteX2" fmla="*/ 135414 w 158409"/>
                <a:gd name="connsiteY2" fmla="*/ 0 h 173739"/>
                <a:gd name="connsiteX3" fmla="*/ 158409 w 158409"/>
                <a:gd name="connsiteY3" fmla="*/ 148189 h 173739"/>
                <a:gd name="connsiteX4" fmla="*/ 35770 w 158409"/>
                <a:gd name="connsiteY4" fmla="*/ 173739 h 173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9" h="173739">
                  <a:moveTo>
                    <a:pt x="35770" y="173739"/>
                  </a:moveTo>
                  <a:lnTo>
                    <a:pt x="0" y="28105"/>
                  </a:lnTo>
                  <a:cubicBezTo>
                    <a:pt x="43435" y="17885"/>
                    <a:pt x="89425" y="7665"/>
                    <a:pt x="135414" y="0"/>
                  </a:cubicBezTo>
                  <a:lnTo>
                    <a:pt x="158409" y="148189"/>
                  </a:lnTo>
                  <a:cubicBezTo>
                    <a:pt x="117530" y="155854"/>
                    <a:pt x="76650" y="163519"/>
                    <a:pt x="35770" y="173739"/>
                  </a:cubicBezTo>
                  <a:close/>
                </a:path>
              </a:pathLst>
            </a:custGeom>
            <a:solidFill>
              <a:srgbClr val="A0A3A7"/>
            </a:solidFill>
            <a:ln w="25511" cap="flat">
              <a:noFill/>
              <a:prstDash val="solid"/>
              <a:miter/>
            </a:ln>
          </p:spPr>
          <p:txBody>
            <a:bodyPr rtlCol="0" anchor="ctr"/>
            <a:lstStyle/>
            <a:p>
              <a:endParaRPr lang="en-US" sz="2489"/>
            </a:p>
          </p:txBody>
        </p:sp>
        <p:sp>
          <p:nvSpPr>
            <p:cNvPr id="86" name="Freeform: Shape 85">
              <a:extLst>
                <a:ext uri="{FF2B5EF4-FFF2-40B4-BE49-F238E27FC236}">
                  <a16:creationId xmlns:a16="http://schemas.microsoft.com/office/drawing/2014/main" id="{545FE785-4F14-4FDF-89E8-16EF0746AD65}"/>
                </a:ext>
              </a:extLst>
            </p:cNvPr>
            <p:cNvSpPr/>
            <p:nvPr/>
          </p:nvSpPr>
          <p:spPr>
            <a:xfrm>
              <a:off x="7244830" y="518124"/>
              <a:ext cx="150744" cy="168629"/>
            </a:xfrm>
            <a:custGeom>
              <a:avLst/>
              <a:gdLst>
                <a:gd name="connsiteX0" fmla="*/ 0 w 150744"/>
                <a:gd name="connsiteY0" fmla="*/ 148189 h 168629"/>
                <a:gd name="connsiteX1" fmla="*/ 15330 w 150744"/>
                <a:gd name="connsiteY1" fmla="*/ 0 h 168629"/>
                <a:gd name="connsiteX2" fmla="*/ 150744 w 150744"/>
                <a:gd name="connsiteY2" fmla="*/ 20440 h 168629"/>
                <a:gd name="connsiteX3" fmla="*/ 122640 w 150744"/>
                <a:gd name="connsiteY3" fmla="*/ 168629 h 168629"/>
                <a:gd name="connsiteX4" fmla="*/ 0 w 150744"/>
                <a:gd name="connsiteY4" fmla="*/ 148189 h 168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44" h="168629">
                  <a:moveTo>
                    <a:pt x="0" y="148189"/>
                  </a:moveTo>
                  <a:lnTo>
                    <a:pt x="15330" y="0"/>
                  </a:lnTo>
                  <a:cubicBezTo>
                    <a:pt x="61320" y="5110"/>
                    <a:pt x="107310" y="10220"/>
                    <a:pt x="150744" y="20440"/>
                  </a:cubicBezTo>
                  <a:lnTo>
                    <a:pt x="122640" y="168629"/>
                  </a:lnTo>
                  <a:cubicBezTo>
                    <a:pt x="81760" y="155854"/>
                    <a:pt x="40880" y="150744"/>
                    <a:pt x="0" y="148189"/>
                  </a:cubicBezTo>
                  <a:close/>
                </a:path>
              </a:pathLst>
            </a:custGeom>
            <a:solidFill>
              <a:srgbClr val="F2613F"/>
            </a:solidFill>
            <a:ln w="25511" cap="flat">
              <a:noFill/>
              <a:prstDash val="solid"/>
              <a:miter/>
            </a:ln>
          </p:spPr>
          <p:txBody>
            <a:bodyPr rtlCol="0" anchor="ctr"/>
            <a:lstStyle/>
            <a:p>
              <a:endParaRPr lang="en-US" sz="2489"/>
            </a:p>
          </p:txBody>
        </p:sp>
        <p:sp>
          <p:nvSpPr>
            <p:cNvPr id="87" name="Freeform: Shape 86">
              <a:extLst>
                <a:ext uri="{FF2B5EF4-FFF2-40B4-BE49-F238E27FC236}">
                  <a16:creationId xmlns:a16="http://schemas.microsoft.com/office/drawing/2014/main" id="{3B9EEF48-6261-42F3-AD75-9E207321C799}"/>
                </a:ext>
              </a:extLst>
            </p:cNvPr>
            <p:cNvSpPr/>
            <p:nvPr/>
          </p:nvSpPr>
          <p:spPr>
            <a:xfrm>
              <a:off x="8458449" y="1706193"/>
              <a:ext cx="168629" cy="155854"/>
            </a:xfrm>
            <a:custGeom>
              <a:avLst/>
              <a:gdLst>
                <a:gd name="connsiteX0" fmla="*/ 20440 w 168629"/>
                <a:gd name="connsiteY0" fmla="*/ 155854 h 155854"/>
                <a:gd name="connsiteX1" fmla="*/ 0 w 168629"/>
                <a:gd name="connsiteY1" fmla="*/ 33215 h 155854"/>
                <a:gd name="connsiteX2" fmla="*/ 145634 w 168629"/>
                <a:gd name="connsiteY2" fmla="*/ 0 h 155854"/>
                <a:gd name="connsiteX3" fmla="*/ 168629 w 168629"/>
                <a:gd name="connsiteY3" fmla="*/ 135414 h 155854"/>
                <a:gd name="connsiteX4" fmla="*/ 20440 w 168629"/>
                <a:gd name="connsiteY4" fmla="*/ 155854 h 155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629" h="155854">
                  <a:moveTo>
                    <a:pt x="20440" y="155854"/>
                  </a:moveTo>
                  <a:cubicBezTo>
                    <a:pt x="15330" y="114974"/>
                    <a:pt x="7665" y="74095"/>
                    <a:pt x="0" y="33215"/>
                  </a:cubicBezTo>
                  <a:lnTo>
                    <a:pt x="145634" y="0"/>
                  </a:lnTo>
                  <a:cubicBezTo>
                    <a:pt x="155854" y="43435"/>
                    <a:pt x="163519" y="89424"/>
                    <a:pt x="168629" y="135414"/>
                  </a:cubicBezTo>
                  <a:lnTo>
                    <a:pt x="20440" y="155854"/>
                  </a:lnTo>
                  <a:close/>
                </a:path>
              </a:pathLst>
            </a:custGeom>
            <a:solidFill>
              <a:srgbClr val="F2613F"/>
            </a:solidFill>
            <a:ln w="25511" cap="flat">
              <a:noFill/>
              <a:prstDash val="solid"/>
              <a:miter/>
            </a:ln>
          </p:spPr>
          <p:txBody>
            <a:bodyPr rtlCol="0" anchor="ctr"/>
            <a:lstStyle/>
            <a:p>
              <a:endParaRPr lang="en-US" sz="2489"/>
            </a:p>
          </p:txBody>
        </p:sp>
        <p:sp>
          <p:nvSpPr>
            <p:cNvPr id="88" name="Freeform: Shape 87">
              <a:extLst>
                <a:ext uri="{FF2B5EF4-FFF2-40B4-BE49-F238E27FC236}">
                  <a16:creationId xmlns:a16="http://schemas.microsoft.com/office/drawing/2014/main" id="{BB6774D3-2F53-447F-BBC9-FBFE6549177B}"/>
                </a:ext>
              </a:extLst>
            </p:cNvPr>
            <p:cNvSpPr/>
            <p:nvPr/>
          </p:nvSpPr>
          <p:spPr>
            <a:xfrm>
              <a:off x="8491664" y="1982132"/>
              <a:ext cx="152660" cy="137969"/>
            </a:xfrm>
            <a:custGeom>
              <a:avLst/>
              <a:gdLst>
                <a:gd name="connsiteX0" fmla="*/ 0 w 152660"/>
                <a:gd name="connsiteY0" fmla="*/ 127749 h 137969"/>
                <a:gd name="connsiteX1" fmla="*/ 0 w 152660"/>
                <a:gd name="connsiteY1" fmla="*/ 5110 h 137969"/>
                <a:gd name="connsiteX2" fmla="*/ 150744 w 152660"/>
                <a:gd name="connsiteY2" fmla="*/ 0 h 137969"/>
                <a:gd name="connsiteX3" fmla="*/ 150744 w 152660"/>
                <a:gd name="connsiteY3" fmla="*/ 137969 h 137969"/>
                <a:gd name="connsiteX4" fmla="*/ 0 w 152660"/>
                <a:gd name="connsiteY4" fmla="*/ 127749 h 137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60" h="137969">
                  <a:moveTo>
                    <a:pt x="0" y="127749"/>
                  </a:moveTo>
                  <a:cubicBezTo>
                    <a:pt x="2555" y="86870"/>
                    <a:pt x="2555" y="45990"/>
                    <a:pt x="0" y="5110"/>
                  </a:cubicBezTo>
                  <a:lnTo>
                    <a:pt x="150744" y="0"/>
                  </a:lnTo>
                  <a:cubicBezTo>
                    <a:pt x="153299" y="45990"/>
                    <a:pt x="153299" y="91980"/>
                    <a:pt x="150744" y="137969"/>
                  </a:cubicBezTo>
                  <a:lnTo>
                    <a:pt x="0" y="127749"/>
                  </a:lnTo>
                  <a:close/>
                </a:path>
              </a:pathLst>
            </a:custGeom>
            <a:solidFill>
              <a:srgbClr val="A0A3A7"/>
            </a:solidFill>
            <a:ln w="25511" cap="flat">
              <a:noFill/>
              <a:prstDash val="solid"/>
              <a:miter/>
            </a:ln>
          </p:spPr>
          <p:txBody>
            <a:bodyPr rtlCol="0" anchor="ctr"/>
            <a:lstStyle/>
            <a:p>
              <a:endParaRPr lang="en-US" sz="2489"/>
            </a:p>
          </p:txBody>
        </p:sp>
        <p:sp>
          <p:nvSpPr>
            <p:cNvPr id="89" name="Freeform: Shape 88">
              <a:extLst>
                <a:ext uri="{FF2B5EF4-FFF2-40B4-BE49-F238E27FC236}">
                  <a16:creationId xmlns:a16="http://schemas.microsoft.com/office/drawing/2014/main" id="{82BBBAF5-BED4-406F-89E3-5A481E95C21B}"/>
                </a:ext>
              </a:extLst>
            </p:cNvPr>
            <p:cNvSpPr/>
            <p:nvPr/>
          </p:nvSpPr>
          <p:spPr>
            <a:xfrm>
              <a:off x="7720058" y="666313"/>
              <a:ext cx="186514" cy="194179"/>
            </a:xfrm>
            <a:custGeom>
              <a:avLst/>
              <a:gdLst>
                <a:gd name="connsiteX0" fmla="*/ 107310 w 186514"/>
                <a:gd name="connsiteY0" fmla="*/ 194179 h 194179"/>
                <a:gd name="connsiteX1" fmla="*/ 0 w 186514"/>
                <a:gd name="connsiteY1" fmla="*/ 135414 h 194179"/>
                <a:gd name="connsiteX2" fmla="*/ 66430 w 186514"/>
                <a:gd name="connsiteY2" fmla="*/ 0 h 194179"/>
                <a:gd name="connsiteX3" fmla="*/ 186514 w 186514"/>
                <a:gd name="connsiteY3" fmla="*/ 66430 h 194179"/>
                <a:gd name="connsiteX4" fmla="*/ 107310 w 186514"/>
                <a:gd name="connsiteY4" fmla="*/ 194179 h 194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514" h="194179">
                  <a:moveTo>
                    <a:pt x="107310" y="194179"/>
                  </a:moveTo>
                  <a:cubicBezTo>
                    <a:pt x="71540" y="173739"/>
                    <a:pt x="35770" y="153299"/>
                    <a:pt x="0" y="135414"/>
                  </a:cubicBezTo>
                  <a:lnTo>
                    <a:pt x="66430" y="0"/>
                  </a:lnTo>
                  <a:cubicBezTo>
                    <a:pt x="107310" y="20440"/>
                    <a:pt x="148189" y="43435"/>
                    <a:pt x="186514" y="66430"/>
                  </a:cubicBezTo>
                  <a:lnTo>
                    <a:pt x="107310" y="194179"/>
                  </a:lnTo>
                  <a:close/>
                </a:path>
              </a:pathLst>
            </a:custGeom>
            <a:solidFill>
              <a:srgbClr val="F2613F"/>
            </a:solidFill>
            <a:ln w="25511" cap="flat">
              <a:noFill/>
              <a:prstDash val="solid"/>
              <a:miter/>
            </a:ln>
          </p:spPr>
          <p:txBody>
            <a:bodyPr rtlCol="0" anchor="ctr"/>
            <a:lstStyle/>
            <a:p>
              <a:endParaRPr lang="en-US" sz="2489"/>
            </a:p>
          </p:txBody>
        </p:sp>
        <p:sp>
          <p:nvSpPr>
            <p:cNvPr id="90" name="Freeform: Shape 89">
              <a:extLst>
                <a:ext uri="{FF2B5EF4-FFF2-40B4-BE49-F238E27FC236}">
                  <a16:creationId xmlns:a16="http://schemas.microsoft.com/office/drawing/2014/main" id="{E5BAA975-7E16-447E-ABAC-4184B6A3409E}"/>
                </a:ext>
              </a:extLst>
            </p:cNvPr>
            <p:cNvSpPr/>
            <p:nvPr/>
          </p:nvSpPr>
          <p:spPr>
            <a:xfrm>
              <a:off x="6984221" y="510459"/>
              <a:ext cx="1584092" cy="1111419"/>
            </a:xfrm>
            <a:custGeom>
              <a:avLst/>
              <a:gdLst>
                <a:gd name="connsiteX0" fmla="*/ 1441013 w 1584092"/>
                <a:gd name="connsiteY0" fmla="*/ 1111420 h 1111419"/>
                <a:gd name="connsiteX1" fmla="*/ 1397578 w 1584092"/>
                <a:gd name="connsiteY1" fmla="*/ 996445 h 1111419"/>
                <a:gd name="connsiteX2" fmla="*/ 1535548 w 1584092"/>
                <a:gd name="connsiteY2" fmla="*/ 937681 h 1111419"/>
                <a:gd name="connsiteX3" fmla="*/ 1584093 w 1584092"/>
                <a:gd name="connsiteY3" fmla="*/ 1065430 h 1111419"/>
                <a:gd name="connsiteX4" fmla="*/ 1441013 w 1584092"/>
                <a:gd name="connsiteY4" fmla="*/ 1111420 h 1111419"/>
                <a:gd name="connsiteX5" fmla="*/ 1211064 w 1584092"/>
                <a:gd name="connsiteY5" fmla="*/ 674517 h 1111419"/>
                <a:gd name="connsiteX6" fmla="*/ 1129305 w 1584092"/>
                <a:gd name="connsiteY6" fmla="*/ 579982 h 1111419"/>
                <a:gd name="connsiteX7" fmla="*/ 1239169 w 1584092"/>
                <a:gd name="connsiteY7" fmla="*/ 477783 h 1111419"/>
                <a:gd name="connsiteX8" fmla="*/ 1328594 w 1584092"/>
                <a:gd name="connsiteY8" fmla="*/ 582537 h 1111419"/>
                <a:gd name="connsiteX9" fmla="*/ 1211064 w 1584092"/>
                <a:gd name="connsiteY9" fmla="*/ 674517 h 1111419"/>
                <a:gd name="connsiteX10" fmla="*/ 12775 w 1584092"/>
                <a:gd name="connsiteY10" fmla="*/ 153299 h 1111419"/>
                <a:gd name="connsiteX11" fmla="*/ 0 w 1584092"/>
                <a:gd name="connsiteY11" fmla="*/ 5110 h 1111419"/>
                <a:gd name="connsiteX12" fmla="*/ 137969 w 1584092"/>
                <a:gd name="connsiteY12" fmla="*/ 0 h 1111419"/>
                <a:gd name="connsiteX13" fmla="*/ 137969 w 1584092"/>
                <a:gd name="connsiteY13" fmla="*/ 150744 h 1111419"/>
                <a:gd name="connsiteX14" fmla="*/ 12775 w 1584092"/>
                <a:gd name="connsiteY14" fmla="*/ 153299 h 111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4092" h="1111419">
                  <a:moveTo>
                    <a:pt x="1441013" y="1111420"/>
                  </a:moveTo>
                  <a:cubicBezTo>
                    <a:pt x="1428238" y="1073095"/>
                    <a:pt x="1415464" y="1032215"/>
                    <a:pt x="1397578" y="996445"/>
                  </a:cubicBezTo>
                  <a:lnTo>
                    <a:pt x="1535548" y="937681"/>
                  </a:lnTo>
                  <a:cubicBezTo>
                    <a:pt x="1553433" y="978560"/>
                    <a:pt x="1568763" y="1021995"/>
                    <a:pt x="1584093" y="1065430"/>
                  </a:cubicBezTo>
                  <a:lnTo>
                    <a:pt x="1441013" y="1111420"/>
                  </a:lnTo>
                  <a:close/>
                  <a:moveTo>
                    <a:pt x="1211064" y="674517"/>
                  </a:moveTo>
                  <a:cubicBezTo>
                    <a:pt x="1185515" y="641302"/>
                    <a:pt x="1157410" y="610642"/>
                    <a:pt x="1129305" y="579982"/>
                  </a:cubicBezTo>
                  <a:lnTo>
                    <a:pt x="1239169" y="477783"/>
                  </a:lnTo>
                  <a:cubicBezTo>
                    <a:pt x="1269829" y="510998"/>
                    <a:pt x="1300489" y="546767"/>
                    <a:pt x="1328594" y="582537"/>
                  </a:cubicBezTo>
                  <a:lnTo>
                    <a:pt x="1211064" y="674517"/>
                  </a:lnTo>
                  <a:close/>
                  <a:moveTo>
                    <a:pt x="12775" y="153299"/>
                  </a:moveTo>
                  <a:lnTo>
                    <a:pt x="0" y="5110"/>
                  </a:lnTo>
                  <a:cubicBezTo>
                    <a:pt x="45990" y="2555"/>
                    <a:pt x="91980" y="0"/>
                    <a:pt x="137969" y="0"/>
                  </a:cubicBezTo>
                  <a:lnTo>
                    <a:pt x="137969" y="150744"/>
                  </a:lnTo>
                  <a:cubicBezTo>
                    <a:pt x="94534" y="148189"/>
                    <a:pt x="53655" y="148189"/>
                    <a:pt x="12775" y="153299"/>
                  </a:cubicBezTo>
                  <a:close/>
                </a:path>
              </a:pathLst>
            </a:custGeom>
            <a:solidFill>
              <a:schemeClr val="accent6">
                <a:lumMod val="40000"/>
                <a:lumOff val="60000"/>
              </a:schemeClr>
            </a:solidFill>
            <a:ln w="25511" cap="flat">
              <a:noFill/>
              <a:prstDash val="solid"/>
              <a:miter/>
            </a:ln>
          </p:spPr>
          <p:txBody>
            <a:bodyPr rtlCol="0" anchor="ctr"/>
            <a:lstStyle/>
            <a:p>
              <a:endParaRPr lang="en-US" sz="2489" dirty="0"/>
            </a:p>
          </p:txBody>
        </p:sp>
        <p:sp>
          <p:nvSpPr>
            <p:cNvPr id="91" name="Freeform: Shape 90">
              <a:extLst>
                <a:ext uri="{FF2B5EF4-FFF2-40B4-BE49-F238E27FC236}">
                  <a16:creationId xmlns:a16="http://schemas.microsoft.com/office/drawing/2014/main" id="{F1E4D047-BACC-4ED7-B7FE-65CC8F6A2AD7}"/>
                </a:ext>
              </a:extLst>
            </p:cNvPr>
            <p:cNvSpPr/>
            <p:nvPr/>
          </p:nvSpPr>
          <p:spPr>
            <a:xfrm>
              <a:off x="6961226" y="215633"/>
              <a:ext cx="1954565" cy="1613199"/>
            </a:xfrm>
            <a:custGeom>
              <a:avLst/>
              <a:gdLst>
                <a:gd name="connsiteX0" fmla="*/ 1778272 w 1954565"/>
                <a:gd name="connsiteY0" fmla="*/ 1613200 h 1613199"/>
                <a:gd name="connsiteX1" fmla="*/ 1752722 w 1954565"/>
                <a:gd name="connsiteY1" fmla="*/ 1467566 h 1613199"/>
                <a:gd name="connsiteX2" fmla="*/ 1926461 w 1954565"/>
                <a:gd name="connsiteY2" fmla="*/ 1429241 h 1613199"/>
                <a:gd name="connsiteX3" fmla="*/ 1954566 w 1954565"/>
                <a:gd name="connsiteY3" fmla="*/ 1590205 h 1613199"/>
                <a:gd name="connsiteX4" fmla="*/ 1778272 w 1954565"/>
                <a:gd name="connsiteY4" fmla="*/ 1613200 h 1613199"/>
                <a:gd name="connsiteX5" fmla="*/ 15330 w 1954565"/>
                <a:gd name="connsiteY5" fmla="*/ 184961 h 1613199"/>
                <a:gd name="connsiteX6" fmla="*/ 0 w 1954565"/>
                <a:gd name="connsiteY6" fmla="*/ 6112 h 1613199"/>
                <a:gd name="connsiteX7" fmla="*/ 163519 w 1954565"/>
                <a:gd name="connsiteY7" fmla="*/ 1002 h 1613199"/>
                <a:gd name="connsiteX8" fmla="*/ 160964 w 1954565"/>
                <a:gd name="connsiteY8" fmla="*/ 179851 h 1613199"/>
                <a:gd name="connsiteX9" fmla="*/ 15330 w 1954565"/>
                <a:gd name="connsiteY9" fmla="*/ 184961 h 1613199"/>
                <a:gd name="connsiteX10" fmla="*/ 1239169 w 1954565"/>
                <a:gd name="connsiteY10" fmla="*/ 593760 h 1613199"/>
                <a:gd name="connsiteX11" fmla="*/ 1124195 w 1954565"/>
                <a:gd name="connsiteY11" fmla="*/ 501780 h 1613199"/>
                <a:gd name="connsiteX12" fmla="*/ 1228949 w 1954565"/>
                <a:gd name="connsiteY12" fmla="*/ 358701 h 1613199"/>
                <a:gd name="connsiteX13" fmla="*/ 1356699 w 1954565"/>
                <a:gd name="connsiteY13" fmla="*/ 460900 h 1613199"/>
                <a:gd name="connsiteX14" fmla="*/ 1239169 w 1954565"/>
                <a:gd name="connsiteY14" fmla="*/ 593760 h 161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4565" h="1613199">
                  <a:moveTo>
                    <a:pt x="1778272" y="1613200"/>
                  </a:moveTo>
                  <a:cubicBezTo>
                    <a:pt x="1773162" y="1564655"/>
                    <a:pt x="1762942" y="1516110"/>
                    <a:pt x="1752722" y="1467566"/>
                  </a:cubicBezTo>
                  <a:lnTo>
                    <a:pt x="1926461" y="1429241"/>
                  </a:lnTo>
                  <a:cubicBezTo>
                    <a:pt x="1939236" y="1482896"/>
                    <a:pt x="1946901" y="1536550"/>
                    <a:pt x="1954566" y="1590205"/>
                  </a:cubicBezTo>
                  <a:lnTo>
                    <a:pt x="1778272" y="1613200"/>
                  </a:lnTo>
                  <a:close/>
                  <a:moveTo>
                    <a:pt x="15330" y="184961"/>
                  </a:moveTo>
                  <a:lnTo>
                    <a:pt x="0" y="6112"/>
                  </a:lnTo>
                  <a:cubicBezTo>
                    <a:pt x="53655" y="1002"/>
                    <a:pt x="109864" y="-1553"/>
                    <a:pt x="163519" y="1002"/>
                  </a:cubicBezTo>
                  <a:lnTo>
                    <a:pt x="160964" y="179851"/>
                  </a:lnTo>
                  <a:cubicBezTo>
                    <a:pt x="112420" y="179851"/>
                    <a:pt x="63875" y="182406"/>
                    <a:pt x="15330" y="184961"/>
                  </a:cubicBezTo>
                  <a:close/>
                  <a:moveTo>
                    <a:pt x="1239169" y="593760"/>
                  </a:moveTo>
                  <a:cubicBezTo>
                    <a:pt x="1203399" y="560545"/>
                    <a:pt x="1165075" y="529885"/>
                    <a:pt x="1124195" y="501780"/>
                  </a:cubicBezTo>
                  <a:lnTo>
                    <a:pt x="1228949" y="358701"/>
                  </a:lnTo>
                  <a:cubicBezTo>
                    <a:pt x="1272384" y="391916"/>
                    <a:pt x="1315819" y="425130"/>
                    <a:pt x="1356699" y="460900"/>
                  </a:cubicBezTo>
                  <a:lnTo>
                    <a:pt x="1239169" y="593760"/>
                  </a:lnTo>
                  <a:close/>
                </a:path>
              </a:pathLst>
            </a:custGeom>
            <a:solidFill>
              <a:srgbClr val="EE3124"/>
            </a:solidFill>
            <a:ln w="25511" cap="flat">
              <a:noFill/>
              <a:prstDash val="solid"/>
              <a:miter/>
            </a:ln>
          </p:spPr>
          <p:txBody>
            <a:bodyPr rtlCol="0" anchor="ctr"/>
            <a:lstStyle/>
            <a:p>
              <a:endParaRPr lang="en-US" sz="2489"/>
            </a:p>
          </p:txBody>
        </p:sp>
      </p:grpSp>
      <p:grpSp>
        <p:nvGrpSpPr>
          <p:cNvPr id="40" name="Graphic 26">
            <a:extLst>
              <a:ext uri="{FF2B5EF4-FFF2-40B4-BE49-F238E27FC236}">
                <a16:creationId xmlns:a16="http://schemas.microsoft.com/office/drawing/2014/main" id="{C5E87A2E-5634-4F4C-A4C1-35A2E82FE113}"/>
              </a:ext>
            </a:extLst>
          </p:cNvPr>
          <p:cNvGrpSpPr/>
          <p:nvPr/>
        </p:nvGrpSpPr>
        <p:grpSpPr>
          <a:xfrm>
            <a:off x="7624679" y="1000020"/>
            <a:ext cx="3580852" cy="3536920"/>
            <a:chOff x="5718509" y="750015"/>
            <a:chExt cx="2685639" cy="2652690"/>
          </a:xfrm>
          <a:solidFill>
            <a:schemeClr val="accent1"/>
          </a:solidFill>
        </p:grpSpPr>
        <p:grpSp>
          <p:nvGrpSpPr>
            <p:cNvPr id="41" name="Graphic 26">
              <a:extLst>
                <a:ext uri="{FF2B5EF4-FFF2-40B4-BE49-F238E27FC236}">
                  <a16:creationId xmlns:a16="http://schemas.microsoft.com/office/drawing/2014/main" id="{A96F83FA-3FAC-4213-8A55-0C32F471AB45}"/>
                </a:ext>
              </a:extLst>
            </p:cNvPr>
            <p:cNvGrpSpPr/>
            <p:nvPr/>
          </p:nvGrpSpPr>
          <p:grpSpPr>
            <a:xfrm>
              <a:off x="5718509" y="750015"/>
              <a:ext cx="2685639" cy="2174907"/>
              <a:chOff x="5718509" y="750015"/>
              <a:chExt cx="2685639" cy="2174907"/>
            </a:xfrm>
            <a:solidFill>
              <a:srgbClr val="010101"/>
            </a:solidFill>
          </p:grpSpPr>
          <p:sp>
            <p:nvSpPr>
              <p:cNvPr id="50" name="Freeform: Shape 49">
                <a:extLst>
                  <a:ext uri="{FF2B5EF4-FFF2-40B4-BE49-F238E27FC236}">
                    <a16:creationId xmlns:a16="http://schemas.microsoft.com/office/drawing/2014/main" id="{499DE864-724A-41BF-A475-6117F88E0B4A}"/>
                  </a:ext>
                </a:extLst>
              </p:cNvPr>
              <p:cNvSpPr/>
              <p:nvPr/>
            </p:nvSpPr>
            <p:spPr>
              <a:xfrm>
                <a:off x="5775712" y="2002572"/>
                <a:ext cx="2613752" cy="63874"/>
              </a:xfrm>
              <a:custGeom>
                <a:avLst/>
                <a:gdLst>
                  <a:gd name="connsiteX0" fmla="*/ 0 w 2613752"/>
                  <a:gd name="connsiteY0" fmla="*/ 0 h 63874"/>
                  <a:gd name="connsiteX1" fmla="*/ 2613753 w 2613752"/>
                  <a:gd name="connsiteY1" fmla="*/ 0 h 63874"/>
                  <a:gd name="connsiteX2" fmla="*/ 2613753 w 2613752"/>
                  <a:gd name="connsiteY2" fmla="*/ 63875 h 63874"/>
                  <a:gd name="connsiteX3" fmla="*/ 0 w 2613752"/>
                  <a:gd name="connsiteY3" fmla="*/ 63875 h 63874"/>
                </a:gdLst>
                <a:ahLst/>
                <a:cxnLst>
                  <a:cxn ang="0">
                    <a:pos x="connsiteX0" y="connsiteY0"/>
                  </a:cxn>
                  <a:cxn ang="0">
                    <a:pos x="connsiteX1" y="connsiteY1"/>
                  </a:cxn>
                  <a:cxn ang="0">
                    <a:pos x="connsiteX2" y="connsiteY2"/>
                  </a:cxn>
                  <a:cxn ang="0">
                    <a:pos x="connsiteX3" y="connsiteY3"/>
                  </a:cxn>
                </a:cxnLst>
                <a:rect l="l" t="t" r="r" b="b"/>
                <a:pathLst>
                  <a:path w="2613752" h="63874">
                    <a:moveTo>
                      <a:pt x="0" y="0"/>
                    </a:moveTo>
                    <a:lnTo>
                      <a:pt x="2613753" y="0"/>
                    </a:lnTo>
                    <a:lnTo>
                      <a:pt x="2613753" y="63875"/>
                    </a:lnTo>
                    <a:lnTo>
                      <a:pt x="0" y="63875"/>
                    </a:lnTo>
                    <a:close/>
                  </a:path>
                </a:pathLst>
              </a:custGeom>
              <a:solidFill>
                <a:schemeClr val="accent6">
                  <a:lumMod val="60000"/>
                  <a:lumOff val="40000"/>
                </a:schemeClr>
              </a:solidFill>
              <a:ln w="25511" cap="flat">
                <a:noFill/>
                <a:prstDash val="solid"/>
                <a:miter/>
              </a:ln>
            </p:spPr>
            <p:txBody>
              <a:bodyPr rtlCol="0" anchor="ctr"/>
              <a:lstStyle/>
              <a:p>
                <a:endParaRPr lang="en-US" sz="2489"/>
              </a:p>
            </p:txBody>
          </p:sp>
          <p:sp>
            <p:nvSpPr>
              <p:cNvPr id="51" name="Freeform: Shape 50">
                <a:extLst>
                  <a:ext uri="{FF2B5EF4-FFF2-40B4-BE49-F238E27FC236}">
                    <a16:creationId xmlns:a16="http://schemas.microsoft.com/office/drawing/2014/main" id="{79348186-EB75-4CEA-B2D4-2538B63A1E26}"/>
                  </a:ext>
                </a:extLst>
              </p:cNvPr>
              <p:cNvSpPr/>
              <p:nvPr/>
            </p:nvSpPr>
            <p:spPr>
              <a:xfrm>
                <a:off x="6344379" y="753836"/>
                <a:ext cx="1440990" cy="1419919"/>
              </a:xfrm>
              <a:custGeom>
                <a:avLst/>
                <a:gdLst>
                  <a:gd name="connsiteX0" fmla="*/ 1378234 w 1440990"/>
                  <a:gd name="connsiteY0" fmla="*/ 1404590 h 1419919"/>
                  <a:gd name="connsiteX1" fmla="*/ 928556 w 1440990"/>
                  <a:gd name="connsiteY1" fmla="*/ 127095 h 1419919"/>
                  <a:gd name="connsiteX2" fmla="*/ 719047 w 1440990"/>
                  <a:gd name="connsiteY2" fmla="*/ 60666 h 1419919"/>
                  <a:gd name="connsiteX3" fmla="*/ 581077 w 1440990"/>
                  <a:gd name="connsiteY3" fmla="*/ 91326 h 1419919"/>
                  <a:gd name="connsiteX4" fmla="*/ 289809 w 1440990"/>
                  <a:gd name="connsiteY4" fmla="*/ 372374 h 1419919"/>
                  <a:gd name="connsiteX5" fmla="*/ 98185 w 1440990"/>
                  <a:gd name="connsiteY5" fmla="*/ 916587 h 1419919"/>
                  <a:gd name="connsiteX6" fmla="*/ 59860 w 1440990"/>
                  <a:gd name="connsiteY6" fmla="*/ 1399479 h 1419919"/>
                  <a:gd name="connsiteX7" fmla="*/ 1095 w 1440990"/>
                  <a:gd name="connsiteY7" fmla="*/ 1409699 h 1419919"/>
                  <a:gd name="connsiteX8" fmla="*/ 39420 w 1440990"/>
                  <a:gd name="connsiteY8" fmla="*/ 906367 h 1419919"/>
                  <a:gd name="connsiteX9" fmla="*/ 558082 w 1440990"/>
                  <a:gd name="connsiteY9" fmla="*/ 35116 h 1419919"/>
                  <a:gd name="connsiteX10" fmla="*/ 964325 w 1440990"/>
                  <a:gd name="connsiteY10" fmla="*/ 78551 h 1419919"/>
                  <a:gd name="connsiteX11" fmla="*/ 1370569 w 1440990"/>
                  <a:gd name="connsiteY11" fmla="*/ 760733 h 1419919"/>
                  <a:gd name="connsiteX12" fmla="*/ 1439553 w 1440990"/>
                  <a:gd name="connsiteY12" fmla="*/ 1419919 h 1419919"/>
                  <a:gd name="connsiteX13" fmla="*/ 1378234 w 1440990"/>
                  <a:gd name="connsiteY13" fmla="*/ 1404590 h 141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0990" h="1419919">
                    <a:moveTo>
                      <a:pt x="1378234" y="1404590"/>
                    </a:moveTo>
                    <a:cubicBezTo>
                      <a:pt x="1393564" y="847602"/>
                      <a:pt x="1217269" y="316165"/>
                      <a:pt x="928556" y="127095"/>
                    </a:cubicBezTo>
                    <a:cubicBezTo>
                      <a:pt x="859571" y="81106"/>
                      <a:pt x="790586" y="60666"/>
                      <a:pt x="719047" y="60666"/>
                    </a:cubicBezTo>
                    <a:cubicBezTo>
                      <a:pt x="673057" y="60666"/>
                      <a:pt x="627067" y="70886"/>
                      <a:pt x="581077" y="91326"/>
                    </a:cubicBezTo>
                    <a:cubicBezTo>
                      <a:pt x="473768" y="137315"/>
                      <a:pt x="374123" y="234405"/>
                      <a:pt x="289809" y="372374"/>
                    </a:cubicBezTo>
                    <a:cubicBezTo>
                      <a:pt x="202939" y="518009"/>
                      <a:pt x="136509" y="707078"/>
                      <a:pt x="98185" y="916587"/>
                    </a:cubicBezTo>
                    <a:cubicBezTo>
                      <a:pt x="70080" y="1077551"/>
                      <a:pt x="59860" y="1399479"/>
                      <a:pt x="59860" y="1399479"/>
                    </a:cubicBezTo>
                    <a:lnTo>
                      <a:pt x="1095" y="1409699"/>
                    </a:lnTo>
                    <a:cubicBezTo>
                      <a:pt x="-4015" y="1241070"/>
                      <a:pt x="8760" y="1069886"/>
                      <a:pt x="39420" y="906367"/>
                    </a:cubicBezTo>
                    <a:cubicBezTo>
                      <a:pt x="118624" y="464354"/>
                      <a:pt x="312803" y="139870"/>
                      <a:pt x="558082" y="35116"/>
                    </a:cubicBezTo>
                    <a:cubicBezTo>
                      <a:pt x="693497" y="-23649"/>
                      <a:pt x="834021" y="-8319"/>
                      <a:pt x="964325" y="78551"/>
                    </a:cubicBezTo>
                    <a:cubicBezTo>
                      <a:pt x="1145730" y="196080"/>
                      <a:pt x="1288809" y="438804"/>
                      <a:pt x="1370569" y="760733"/>
                    </a:cubicBezTo>
                    <a:cubicBezTo>
                      <a:pt x="1424223" y="970242"/>
                      <a:pt x="1447218" y="1195080"/>
                      <a:pt x="1439553" y="1419919"/>
                    </a:cubicBezTo>
                    <a:lnTo>
                      <a:pt x="1378234" y="1404590"/>
                    </a:lnTo>
                    <a:close/>
                  </a:path>
                </a:pathLst>
              </a:custGeom>
              <a:solidFill>
                <a:schemeClr val="accent6">
                  <a:lumMod val="60000"/>
                  <a:lumOff val="40000"/>
                </a:schemeClr>
              </a:solidFill>
              <a:ln w="25511" cap="flat">
                <a:noFill/>
                <a:prstDash val="solid"/>
                <a:miter/>
              </a:ln>
            </p:spPr>
            <p:txBody>
              <a:bodyPr rtlCol="0" anchor="ctr"/>
              <a:lstStyle/>
              <a:p>
                <a:endParaRPr lang="en-US" sz="2489"/>
              </a:p>
            </p:txBody>
          </p:sp>
          <p:grpSp>
            <p:nvGrpSpPr>
              <p:cNvPr id="75" name="Graphic 26">
                <a:extLst>
                  <a:ext uri="{FF2B5EF4-FFF2-40B4-BE49-F238E27FC236}">
                    <a16:creationId xmlns:a16="http://schemas.microsoft.com/office/drawing/2014/main" id="{310B140C-3177-45E9-80D6-4FD71C8CE9D6}"/>
                  </a:ext>
                </a:extLst>
              </p:cNvPr>
              <p:cNvGrpSpPr/>
              <p:nvPr/>
            </p:nvGrpSpPr>
            <p:grpSpPr>
              <a:xfrm>
                <a:off x="5718509" y="750015"/>
                <a:ext cx="2685639" cy="2174907"/>
                <a:chOff x="5718509" y="750015"/>
                <a:chExt cx="2685639" cy="2174907"/>
              </a:xfrm>
              <a:solidFill>
                <a:srgbClr val="010101"/>
              </a:solidFill>
            </p:grpSpPr>
            <p:sp>
              <p:nvSpPr>
                <p:cNvPr id="76" name="Freeform: Shape 75">
                  <a:extLst>
                    <a:ext uri="{FF2B5EF4-FFF2-40B4-BE49-F238E27FC236}">
                      <a16:creationId xmlns:a16="http://schemas.microsoft.com/office/drawing/2014/main" id="{AB694159-0C56-4706-BAC2-E7AB9080CB60}"/>
                    </a:ext>
                  </a:extLst>
                </p:cNvPr>
                <p:cNvSpPr/>
                <p:nvPr/>
              </p:nvSpPr>
              <p:spPr>
                <a:xfrm>
                  <a:off x="5718509" y="1092996"/>
                  <a:ext cx="2685639" cy="1831926"/>
                </a:xfrm>
                <a:custGeom>
                  <a:avLst/>
                  <a:gdLst>
                    <a:gd name="connsiteX0" fmla="*/ 287152 w 2685639"/>
                    <a:gd name="connsiteY0" fmla="*/ 1826816 h 1831926"/>
                    <a:gd name="connsiteX1" fmla="*/ 136408 w 2685639"/>
                    <a:gd name="connsiteY1" fmla="*/ 1586648 h 1831926"/>
                    <a:gd name="connsiteX2" fmla="*/ 75088 w 2685639"/>
                    <a:gd name="connsiteY2" fmla="*/ 562097 h 1831926"/>
                    <a:gd name="connsiteX3" fmla="*/ 432787 w 2685639"/>
                    <a:gd name="connsiteY3" fmla="*/ 15330 h 1831926"/>
                    <a:gd name="connsiteX4" fmla="*/ 450672 w 2685639"/>
                    <a:gd name="connsiteY4" fmla="*/ 0 h 1831926"/>
                    <a:gd name="connsiteX5" fmla="*/ 471111 w 2685639"/>
                    <a:gd name="connsiteY5" fmla="*/ 12775 h 1831926"/>
                    <a:gd name="connsiteX6" fmla="*/ 923344 w 2685639"/>
                    <a:gd name="connsiteY6" fmla="*/ 176294 h 1831926"/>
                    <a:gd name="connsiteX7" fmla="*/ 2216168 w 2685639"/>
                    <a:gd name="connsiteY7" fmla="*/ 12775 h 1831926"/>
                    <a:gd name="connsiteX8" fmla="*/ 2236608 w 2685639"/>
                    <a:gd name="connsiteY8" fmla="*/ 0 h 1831926"/>
                    <a:gd name="connsiteX9" fmla="*/ 2254493 w 2685639"/>
                    <a:gd name="connsiteY9" fmla="*/ 15330 h 1831926"/>
                    <a:gd name="connsiteX10" fmla="*/ 2612192 w 2685639"/>
                    <a:gd name="connsiteY10" fmla="*/ 1438458 h 1831926"/>
                    <a:gd name="connsiteX11" fmla="*/ 2397573 w 2685639"/>
                    <a:gd name="connsiteY11" fmla="*/ 1831927 h 1831926"/>
                    <a:gd name="connsiteX12" fmla="*/ 2351583 w 2685639"/>
                    <a:gd name="connsiteY12" fmla="*/ 1785937 h 1831926"/>
                    <a:gd name="connsiteX13" fmla="*/ 2550872 w 2685639"/>
                    <a:gd name="connsiteY13" fmla="*/ 1418018 h 1831926"/>
                    <a:gd name="connsiteX14" fmla="*/ 2226388 w 2685639"/>
                    <a:gd name="connsiteY14" fmla="*/ 76650 h 1831926"/>
                    <a:gd name="connsiteX15" fmla="*/ 910569 w 2685639"/>
                    <a:gd name="connsiteY15" fmla="*/ 237614 h 1831926"/>
                    <a:gd name="connsiteX16" fmla="*/ 460891 w 2685639"/>
                    <a:gd name="connsiteY16" fmla="*/ 76650 h 1831926"/>
                    <a:gd name="connsiteX17" fmla="*/ 138963 w 2685639"/>
                    <a:gd name="connsiteY17" fmla="*/ 582537 h 1831926"/>
                    <a:gd name="connsiteX18" fmla="*/ 197728 w 2685639"/>
                    <a:gd name="connsiteY18" fmla="*/ 1558543 h 1831926"/>
                    <a:gd name="connsiteX19" fmla="*/ 335697 w 2685639"/>
                    <a:gd name="connsiteY19" fmla="*/ 1780827 h 1831926"/>
                    <a:gd name="connsiteX20" fmla="*/ 287152 w 2685639"/>
                    <a:gd name="connsiteY20" fmla="*/ 1826816 h 183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5639" h="1831926">
                      <a:moveTo>
                        <a:pt x="287152" y="1826816"/>
                      </a:moveTo>
                      <a:cubicBezTo>
                        <a:pt x="228388" y="1752722"/>
                        <a:pt x="179843" y="1673517"/>
                        <a:pt x="136408" y="1586648"/>
                      </a:cubicBezTo>
                      <a:cubicBezTo>
                        <a:pt x="-22001" y="1264719"/>
                        <a:pt x="-42441" y="899356"/>
                        <a:pt x="75088" y="562097"/>
                      </a:cubicBezTo>
                      <a:cubicBezTo>
                        <a:pt x="146628" y="352588"/>
                        <a:pt x="271822" y="163519"/>
                        <a:pt x="432787" y="15330"/>
                      </a:cubicBezTo>
                      <a:lnTo>
                        <a:pt x="450672" y="0"/>
                      </a:lnTo>
                      <a:lnTo>
                        <a:pt x="471111" y="12775"/>
                      </a:lnTo>
                      <a:cubicBezTo>
                        <a:pt x="601416" y="86870"/>
                        <a:pt x="752160" y="143079"/>
                        <a:pt x="923344" y="176294"/>
                      </a:cubicBezTo>
                      <a:cubicBezTo>
                        <a:pt x="1373022" y="270829"/>
                        <a:pt x="1868690" y="209509"/>
                        <a:pt x="2216168" y="12775"/>
                      </a:cubicBezTo>
                      <a:lnTo>
                        <a:pt x="2236608" y="0"/>
                      </a:lnTo>
                      <a:lnTo>
                        <a:pt x="2254493" y="15330"/>
                      </a:lnTo>
                      <a:cubicBezTo>
                        <a:pt x="2645406" y="375583"/>
                        <a:pt x="2785931" y="935126"/>
                        <a:pt x="2612192" y="1438458"/>
                      </a:cubicBezTo>
                      <a:cubicBezTo>
                        <a:pt x="2561092" y="1581538"/>
                        <a:pt x="2489552" y="1714397"/>
                        <a:pt x="2397573" y="1831927"/>
                      </a:cubicBezTo>
                      <a:lnTo>
                        <a:pt x="2351583" y="1785937"/>
                      </a:lnTo>
                      <a:cubicBezTo>
                        <a:pt x="2435897" y="1676072"/>
                        <a:pt x="2504882" y="1553433"/>
                        <a:pt x="2550872" y="1418018"/>
                      </a:cubicBezTo>
                      <a:cubicBezTo>
                        <a:pt x="2714391" y="945346"/>
                        <a:pt x="2586642" y="421573"/>
                        <a:pt x="2226388" y="76650"/>
                      </a:cubicBezTo>
                      <a:cubicBezTo>
                        <a:pt x="1866135" y="273384"/>
                        <a:pt x="1362802" y="332148"/>
                        <a:pt x="910569" y="237614"/>
                      </a:cubicBezTo>
                      <a:cubicBezTo>
                        <a:pt x="744495" y="201844"/>
                        <a:pt x="593751" y="148189"/>
                        <a:pt x="460891" y="76650"/>
                      </a:cubicBezTo>
                      <a:cubicBezTo>
                        <a:pt x="315257" y="217174"/>
                        <a:pt x="205393" y="390913"/>
                        <a:pt x="138963" y="582537"/>
                      </a:cubicBezTo>
                      <a:cubicBezTo>
                        <a:pt x="26543" y="904466"/>
                        <a:pt x="46983" y="1251944"/>
                        <a:pt x="197728" y="1558543"/>
                      </a:cubicBezTo>
                      <a:cubicBezTo>
                        <a:pt x="236053" y="1637747"/>
                        <a:pt x="282042" y="1711842"/>
                        <a:pt x="335697" y="1780827"/>
                      </a:cubicBezTo>
                      <a:lnTo>
                        <a:pt x="287152" y="1826816"/>
                      </a:lnTo>
                      <a:close/>
                    </a:path>
                  </a:pathLst>
                </a:custGeom>
                <a:solidFill>
                  <a:schemeClr val="accent6">
                    <a:lumMod val="60000"/>
                    <a:lumOff val="40000"/>
                  </a:schemeClr>
                </a:solidFill>
                <a:ln w="25511" cap="flat">
                  <a:noFill/>
                  <a:prstDash val="solid"/>
                  <a:miter/>
                </a:ln>
              </p:spPr>
              <p:txBody>
                <a:bodyPr rtlCol="0" anchor="ctr"/>
                <a:lstStyle/>
                <a:p>
                  <a:endParaRPr lang="en-US" sz="2489"/>
                </a:p>
              </p:txBody>
            </p:sp>
            <p:sp>
              <p:nvSpPr>
                <p:cNvPr id="77" name="Freeform: Shape 76">
                  <a:extLst>
                    <a:ext uri="{FF2B5EF4-FFF2-40B4-BE49-F238E27FC236}">
                      <a16:creationId xmlns:a16="http://schemas.microsoft.com/office/drawing/2014/main" id="{4FAC114A-FE10-4DD8-B302-82EC6F697231}"/>
                    </a:ext>
                  </a:extLst>
                </p:cNvPr>
                <p:cNvSpPr/>
                <p:nvPr/>
              </p:nvSpPr>
              <p:spPr>
                <a:xfrm>
                  <a:off x="6142896" y="750015"/>
                  <a:ext cx="1842587" cy="411966"/>
                </a:xfrm>
                <a:custGeom>
                  <a:avLst/>
                  <a:gdLst>
                    <a:gd name="connsiteX0" fmla="*/ 31394 w 1842587"/>
                    <a:gd name="connsiteY0" fmla="*/ 411966 h 411966"/>
                    <a:gd name="connsiteX1" fmla="*/ 8399 w 1842587"/>
                    <a:gd name="connsiteY1" fmla="*/ 401746 h 411966"/>
                    <a:gd name="connsiteX2" fmla="*/ 10954 w 1842587"/>
                    <a:gd name="connsiteY2" fmla="*/ 355756 h 411966"/>
                    <a:gd name="connsiteX3" fmla="*/ 1359988 w 1842587"/>
                    <a:gd name="connsiteY3" fmla="*/ 74708 h 411966"/>
                    <a:gd name="connsiteX4" fmla="*/ 1832660 w 1842587"/>
                    <a:gd name="connsiteY4" fmla="*/ 355756 h 411966"/>
                    <a:gd name="connsiteX5" fmla="*/ 1835216 w 1842587"/>
                    <a:gd name="connsiteY5" fmla="*/ 401746 h 411966"/>
                    <a:gd name="connsiteX6" fmla="*/ 1789226 w 1842587"/>
                    <a:gd name="connsiteY6" fmla="*/ 404301 h 411966"/>
                    <a:gd name="connsiteX7" fmla="*/ 1339548 w 1842587"/>
                    <a:gd name="connsiteY7" fmla="*/ 136027 h 411966"/>
                    <a:gd name="connsiteX8" fmla="*/ 54389 w 1842587"/>
                    <a:gd name="connsiteY8" fmla="*/ 404301 h 411966"/>
                    <a:gd name="connsiteX9" fmla="*/ 31394 w 1842587"/>
                    <a:gd name="connsiteY9" fmla="*/ 411966 h 4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2587" h="411966">
                      <a:moveTo>
                        <a:pt x="31394" y="411966"/>
                      </a:moveTo>
                      <a:cubicBezTo>
                        <a:pt x="23729" y="411966"/>
                        <a:pt x="13509" y="409411"/>
                        <a:pt x="8399" y="401746"/>
                      </a:cubicBezTo>
                      <a:cubicBezTo>
                        <a:pt x="-4376" y="388971"/>
                        <a:pt x="-1821" y="368531"/>
                        <a:pt x="10954" y="355756"/>
                      </a:cubicBezTo>
                      <a:cubicBezTo>
                        <a:pt x="373762" y="21053"/>
                        <a:pt x="892425" y="-88812"/>
                        <a:pt x="1359988" y="74708"/>
                      </a:cubicBezTo>
                      <a:cubicBezTo>
                        <a:pt x="1536282" y="136027"/>
                        <a:pt x="1694691" y="230562"/>
                        <a:pt x="1832660" y="355756"/>
                      </a:cubicBezTo>
                      <a:cubicBezTo>
                        <a:pt x="1845435" y="368531"/>
                        <a:pt x="1845435" y="388971"/>
                        <a:pt x="1835216" y="401746"/>
                      </a:cubicBezTo>
                      <a:cubicBezTo>
                        <a:pt x="1822441" y="414521"/>
                        <a:pt x="1802001" y="414521"/>
                        <a:pt x="1789226" y="404301"/>
                      </a:cubicBezTo>
                      <a:cubicBezTo>
                        <a:pt x="1658921" y="284217"/>
                        <a:pt x="1508177" y="194792"/>
                        <a:pt x="1339548" y="136027"/>
                      </a:cubicBezTo>
                      <a:cubicBezTo>
                        <a:pt x="894980" y="-17272"/>
                        <a:pt x="401867" y="84928"/>
                        <a:pt x="54389" y="404301"/>
                      </a:cubicBezTo>
                      <a:cubicBezTo>
                        <a:pt x="46724" y="409411"/>
                        <a:pt x="39059" y="411966"/>
                        <a:pt x="31394" y="411966"/>
                      </a:cubicBezTo>
                      <a:close/>
                    </a:path>
                  </a:pathLst>
                </a:custGeom>
                <a:solidFill>
                  <a:schemeClr val="accent6">
                    <a:lumMod val="60000"/>
                    <a:lumOff val="40000"/>
                  </a:schemeClr>
                </a:solidFill>
                <a:ln w="25511" cap="flat">
                  <a:noFill/>
                  <a:prstDash val="solid"/>
                  <a:miter/>
                </a:ln>
              </p:spPr>
              <p:txBody>
                <a:bodyPr rtlCol="0" anchor="ctr"/>
                <a:lstStyle/>
                <a:p>
                  <a:endParaRPr lang="en-US" sz="2489"/>
                </a:p>
              </p:txBody>
            </p:sp>
          </p:grpSp>
        </p:grpSp>
        <p:sp>
          <p:nvSpPr>
            <p:cNvPr id="42" name="Freeform: Shape 41">
              <a:extLst>
                <a:ext uri="{FF2B5EF4-FFF2-40B4-BE49-F238E27FC236}">
                  <a16:creationId xmlns:a16="http://schemas.microsoft.com/office/drawing/2014/main" id="{A8969EA9-93DE-4828-B01A-FF358C543D65}"/>
                </a:ext>
              </a:extLst>
            </p:cNvPr>
            <p:cNvSpPr/>
            <p:nvPr/>
          </p:nvSpPr>
          <p:spPr>
            <a:xfrm>
              <a:off x="6772157" y="2186531"/>
              <a:ext cx="577427" cy="577427"/>
            </a:xfrm>
            <a:custGeom>
              <a:avLst/>
              <a:gdLst>
                <a:gd name="connsiteX0" fmla="*/ 577427 w 577427"/>
                <a:gd name="connsiteY0" fmla="*/ 288714 h 577427"/>
                <a:gd name="connsiteX1" fmla="*/ 288714 w 577427"/>
                <a:gd name="connsiteY1" fmla="*/ 577427 h 577427"/>
                <a:gd name="connsiteX2" fmla="*/ 0 w 577427"/>
                <a:gd name="connsiteY2" fmla="*/ 288714 h 577427"/>
                <a:gd name="connsiteX3" fmla="*/ 288714 w 577427"/>
                <a:gd name="connsiteY3" fmla="*/ 0 h 577427"/>
                <a:gd name="connsiteX4" fmla="*/ 577427 w 577427"/>
                <a:gd name="connsiteY4" fmla="*/ 288714 h 577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427" h="577427">
                  <a:moveTo>
                    <a:pt x="577427" y="288714"/>
                  </a:moveTo>
                  <a:cubicBezTo>
                    <a:pt x="577427" y="448166"/>
                    <a:pt x="448166" y="577427"/>
                    <a:pt x="288714" y="577427"/>
                  </a:cubicBezTo>
                  <a:cubicBezTo>
                    <a:pt x="129261" y="577427"/>
                    <a:pt x="0" y="448166"/>
                    <a:pt x="0" y="288714"/>
                  </a:cubicBezTo>
                  <a:cubicBezTo>
                    <a:pt x="0" y="129262"/>
                    <a:pt x="129261" y="0"/>
                    <a:pt x="288714" y="0"/>
                  </a:cubicBezTo>
                  <a:cubicBezTo>
                    <a:pt x="448166" y="0"/>
                    <a:pt x="577427" y="129261"/>
                    <a:pt x="577427" y="288714"/>
                  </a:cubicBezTo>
                  <a:close/>
                </a:path>
              </a:pathLst>
            </a:custGeom>
            <a:solidFill>
              <a:schemeClr val="accent6">
                <a:lumMod val="40000"/>
                <a:lumOff val="60000"/>
              </a:schemeClr>
            </a:solidFill>
            <a:ln w="25511" cap="flat">
              <a:noFill/>
              <a:prstDash val="solid"/>
              <a:miter/>
            </a:ln>
          </p:spPr>
          <p:txBody>
            <a:bodyPr rtlCol="0" anchor="ctr"/>
            <a:lstStyle/>
            <a:p>
              <a:endParaRPr lang="en-US" sz="2489"/>
            </a:p>
          </p:txBody>
        </p:sp>
        <p:sp>
          <p:nvSpPr>
            <p:cNvPr id="43" name="Freeform: Shape 42">
              <a:extLst>
                <a:ext uri="{FF2B5EF4-FFF2-40B4-BE49-F238E27FC236}">
                  <a16:creationId xmlns:a16="http://schemas.microsoft.com/office/drawing/2014/main" id="{251E68C4-1BCE-4676-A080-83F8A05EBB0B}"/>
                </a:ext>
              </a:extLst>
            </p:cNvPr>
            <p:cNvSpPr/>
            <p:nvPr/>
          </p:nvSpPr>
          <p:spPr>
            <a:xfrm>
              <a:off x="6161515" y="2194196"/>
              <a:ext cx="536547" cy="536547"/>
            </a:xfrm>
            <a:custGeom>
              <a:avLst/>
              <a:gdLst>
                <a:gd name="connsiteX0" fmla="*/ 536548 w 536547"/>
                <a:gd name="connsiteY0" fmla="*/ 268274 h 536547"/>
                <a:gd name="connsiteX1" fmla="*/ 268274 w 536547"/>
                <a:gd name="connsiteY1" fmla="*/ 536548 h 536547"/>
                <a:gd name="connsiteX2" fmla="*/ 0 w 536547"/>
                <a:gd name="connsiteY2" fmla="*/ 268274 h 536547"/>
                <a:gd name="connsiteX3" fmla="*/ 268274 w 536547"/>
                <a:gd name="connsiteY3" fmla="*/ 0 h 536547"/>
                <a:gd name="connsiteX4" fmla="*/ 536548 w 536547"/>
                <a:gd name="connsiteY4" fmla="*/ 268274 h 536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547" h="536547">
                  <a:moveTo>
                    <a:pt x="536548" y="268274"/>
                  </a:moveTo>
                  <a:cubicBezTo>
                    <a:pt x="536548" y="416437"/>
                    <a:pt x="416437" y="536548"/>
                    <a:pt x="268274" y="536548"/>
                  </a:cubicBezTo>
                  <a:cubicBezTo>
                    <a:pt x="120110" y="536548"/>
                    <a:pt x="0" y="416437"/>
                    <a:pt x="0" y="268274"/>
                  </a:cubicBezTo>
                  <a:cubicBezTo>
                    <a:pt x="0" y="120110"/>
                    <a:pt x="120110" y="0"/>
                    <a:pt x="268274" y="0"/>
                  </a:cubicBezTo>
                  <a:cubicBezTo>
                    <a:pt x="416437" y="0"/>
                    <a:pt x="536548" y="120110"/>
                    <a:pt x="536548" y="268274"/>
                  </a:cubicBezTo>
                  <a:close/>
                </a:path>
              </a:pathLst>
            </a:custGeom>
            <a:solidFill>
              <a:schemeClr val="accent6">
                <a:lumMod val="40000"/>
                <a:lumOff val="60000"/>
              </a:schemeClr>
            </a:solidFill>
            <a:ln w="25511" cap="flat">
              <a:noFill/>
              <a:prstDash val="solid"/>
              <a:miter/>
            </a:ln>
          </p:spPr>
          <p:txBody>
            <a:bodyPr rtlCol="0" anchor="ctr"/>
            <a:lstStyle/>
            <a:p>
              <a:endParaRPr lang="en-US" sz="2489"/>
            </a:p>
          </p:txBody>
        </p:sp>
        <p:sp>
          <p:nvSpPr>
            <p:cNvPr id="44" name="Freeform: Shape 43">
              <a:extLst>
                <a:ext uri="{FF2B5EF4-FFF2-40B4-BE49-F238E27FC236}">
                  <a16:creationId xmlns:a16="http://schemas.microsoft.com/office/drawing/2014/main" id="{7CFE99AA-B175-423F-B169-23AD9531C12F}"/>
                </a:ext>
              </a:extLst>
            </p:cNvPr>
            <p:cNvSpPr/>
            <p:nvPr/>
          </p:nvSpPr>
          <p:spPr>
            <a:xfrm>
              <a:off x="7426234" y="2194196"/>
              <a:ext cx="536547" cy="536547"/>
            </a:xfrm>
            <a:custGeom>
              <a:avLst/>
              <a:gdLst>
                <a:gd name="connsiteX0" fmla="*/ 536547 w 536547"/>
                <a:gd name="connsiteY0" fmla="*/ 268274 h 536547"/>
                <a:gd name="connsiteX1" fmla="*/ 268274 w 536547"/>
                <a:gd name="connsiteY1" fmla="*/ 536548 h 536547"/>
                <a:gd name="connsiteX2" fmla="*/ 0 w 536547"/>
                <a:gd name="connsiteY2" fmla="*/ 268274 h 536547"/>
                <a:gd name="connsiteX3" fmla="*/ 268274 w 536547"/>
                <a:gd name="connsiteY3" fmla="*/ 0 h 536547"/>
                <a:gd name="connsiteX4" fmla="*/ 536547 w 536547"/>
                <a:gd name="connsiteY4" fmla="*/ 268274 h 536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547" h="536547">
                  <a:moveTo>
                    <a:pt x="536547" y="268274"/>
                  </a:moveTo>
                  <a:cubicBezTo>
                    <a:pt x="536547" y="416437"/>
                    <a:pt x="416437" y="536548"/>
                    <a:pt x="268274" y="536548"/>
                  </a:cubicBezTo>
                  <a:cubicBezTo>
                    <a:pt x="120110" y="536548"/>
                    <a:pt x="0" y="416437"/>
                    <a:pt x="0" y="268274"/>
                  </a:cubicBezTo>
                  <a:cubicBezTo>
                    <a:pt x="0" y="120110"/>
                    <a:pt x="120110" y="0"/>
                    <a:pt x="268274" y="0"/>
                  </a:cubicBezTo>
                  <a:cubicBezTo>
                    <a:pt x="416437" y="0"/>
                    <a:pt x="536547" y="120110"/>
                    <a:pt x="536547" y="268274"/>
                  </a:cubicBezTo>
                  <a:close/>
                </a:path>
              </a:pathLst>
            </a:custGeom>
            <a:solidFill>
              <a:schemeClr val="accent6">
                <a:lumMod val="40000"/>
                <a:lumOff val="60000"/>
              </a:schemeClr>
            </a:solidFill>
            <a:ln w="25511" cap="flat">
              <a:noFill/>
              <a:prstDash val="solid"/>
              <a:miter/>
            </a:ln>
          </p:spPr>
          <p:txBody>
            <a:bodyPr rtlCol="0" anchor="ctr"/>
            <a:lstStyle/>
            <a:p>
              <a:endParaRPr lang="en-US" sz="2489"/>
            </a:p>
          </p:txBody>
        </p:sp>
        <p:sp>
          <p:nvSpPr>
            <p:cNvPr id="45" name="Freeform: Shape 44">
              <a:extLst>
                <a:ext uri="{FF2B5EF4-FFF2-40B4-BE49-F238E27FC236}">
                  <a16:creationId xmlns:a16="http://schemas.microsoft.com/office/drawing/2014/main" id="{1C5D4CC6-8144-40A9-8193-A57E4BD13008}"/>
                </a:ext>
              </a:extLst>
            </p:cNvPr>
            <p:cNvSpPr/>
            <p:nvPr/>
          </p:nvSpPr>
          <p:spPr>
            <a:xfrm>
              <a:off x="6480889" y="2827833"/>
              <a:ext cx="1170184" cy="574872"/>
            </a:xfrm>
            <a:custGeom>
              <a:avLst/>
              <a:gdLst>
                <a:gd name="connsiteX0" fmla="*/ 0 w 1170184"/>
                <a:gd name="connsiteY0" fmla="*/ 574873 h 574872"/>
                <a:gd name="connsiteX1" fmla="*/ 585092 w 1170184"/>
                <a:gd name="connsiteY1" fmla="*/ 0 h 574872"/>
                <a:gd name="connsiteX2" fmla="*/ 1170185 w 1170184"/>
                <a:gd name="connsiteY2" fmla="*/ 574873 h 574872"/>
                <a:gd name="connsiteX3" fmla="*/ 0 w 1170184"/>
                <a:gd name="connsiteY3" fmla="*/ 574873 h 574872"/>
              </a:gdLst>
              <a:ahLst/>
              <a:cxnLst>
                <a:cxn ang="0">
                  <a:pos x="connsiteX0" y="connsiteY0"/>
                </a:cxn>
                <a:cxn ang="0">
                  <a:pos x="connsiteX1" y="connsiteY1"/>
                </a:cxn>
                <a:cxn ang="0">
                  <a:pos x="connsiteX2" y="connsiteY2"/>
                </a:cxn>
                <a:cxn ang="0">
                  <a:pos x="connsiteX3" y="connsiteY3"/>
                </a:cxn>
              </a:cxnLst>
              <a:rect l="l" t="t" r="r" b="b"/>
              <a:pathLst>
                <a:path w="1170184" h="574872">
                  <a:moveTo>
                    <a:pt x="0" y="574873"/>
                  </a:moveTo>
                  <a:cubicBezTo>
                    <a:pt x="0" y="258054"/>
                    <a:pt x="263164" y="0"/>
                    <a:pt x="585092" y="0"/>
                  </a:cubicBezTo>
                  <a:cubicBezTo>
                    <a:pt x="907021" y="0"/>
                    <a:pt x="1170185" y="258054"/>
                    <a:pt x="1170185" y="574873"/>
                  </a:cubicBezTo>
                  <a:lnTo>
                    <a:pt x="0" y="574873"/>
                  </a:lnTo>
                  <a:close/>
                </a:path>
              </a:pathLst>
            </a:custGeom>
            <a:solidFill>
              <a:srgbClr val="F26240"/>
            </a:solidFill>
            <a:ln w="25511" cap="flat">
              <a:noFill/>
              <a:prstDash val="solid"/>
              <a:miter/>
            </a:ln>
          </p:spPr>
          <p:txBody>
            <a:bodyPr rtlCol="0" anchor="ctr"/>
            <a:lstStyle/>
            <a:p>
              <a:endParaRPr lang="en-US" sz="2489"/>
            </a:p>
          </p:txBody>
        </p:sp>
        <p:grpSp>
          <p:nvGrpSpPr>
            <p:cNvPr id="46" name="Graphic 26">
              <a:extLst>
                <a:ext uri="{FF2B5EF4-FFF2-40B4-BE49-F238E27FC236}">
                  <a16:creationId xmlns:a16="http://schemas.microsoft.com/office/drawing/2014/main" id="{756F4EE0-67A5-42F9-BA5C-3FEFDAAA5DF9}"/>
                </a:ext>
              </a:extLst>
            </p:cNvPr>
            <p:cNvGrpSpPr/>
            <p:nvPr/>
          </p:nvGrpSpPr>
          <p:grpSpPr>
            <a:xfrm>
              <a:off x="5913681" y="2774178"/>
              <a:ext cx="2299489" cy="498222"/>
              <a:chOff x="5913681" y="2774178"/>
              <a:chExt cx="2299489" cy="498222"/>
            </a:xfrm>
            <a:solidFill>
              <a:srgbClr val="939598"/>
            </a:solidFill>
          </p:grpSpPr>
          <p:sp>
            <p:nvSpPr>
              <p:cNvPr id="48" name="Freeform: Shape 47">
                <a:extLst>
                  <a:ext uri="{FF2B5EF4-FFF2-40B4-BE49-F238E27FC236}">
                    <a16:creationId xmlns:a16="http://schemas.microsoft.com/office/drawing/2014/main" id="{CA833404-0E1C-4FDA-9011-9805ABEB6970}"/>
                  </a:ext>
                </a:extLst>
              </p:cNvPr>
              <p:cNvSpPr/>
              <p:nvPr/>
            </p:nvSpPr>
            <p:spPr>
              <a:xfrm>
                <a:off x="5913681" y="2774178"/>
                <a:ext cx="822706" cy="498222"/>
              </a:xfrm>
              <a:custGeom>
                <a:avLst/>
                <a:gdLst>
                  <a:gd name="connsiteX0" fmla="*/ 822706 w 822706"/>
                  <a:gd name="connsiteY0" fmla="*/ 99645 h 498222"/>
                  <a:gd name="connsiteX1" fmla="*/ 516108 w 822706"/>
                  <a:gd name="connsiteY1" fmla="*/ 0 h 498222"/>
                  <a:gd name="connsiteX2" fmla="*/ 0 w 822706"/>
                  <a:gd name="connsiteY2" fmla="*/ 498223 h 498222"/>
                  <a:gd name="connsiteX3" fmla="*/ 528883 w 822706"/>
                  <a:gd name="connsiteY3" fmla="*/ 498223 h 498222"/>
                  <a:gd name="connsiteX4" fmla="*/ 822706 w 822706"/>
                  <a:gd name="connsiteY4" fmla="*/ 99645 h 4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06" h="498222">
                    <a:moveTo>
                      <a:pt x="822706" y="99645"/>
                    </a:moveTo>
                    <a:cubicBezTo>
                      <a:pt x="738392" y="38325"/>
                      <a:pt x="631082" y="0"/>
                      <a:pt x="516108" y="0"/>
                    </a:cubicBezTo>
                    <a:cubicBezTo>
                      <a:pt x="229949" y="0"/>
                      <a:pt x="0" y="222284"/>
                      <a:pt x="0" y="498223"/>
                    </a:cubicBezTo>
                    <a:lnTo>
                      <a:pt x="528883" y="498223"/>
                    </a:lnTo>
                    <a:cubicBezTo>
                      <a:pt x="572317" y="329594"/>
                      <a:pt x="679627" y="186514"/>
                      <a:pt x="822706" y="99645"/>
                    </a:cubicBezTo>
                    <a:close/>
                  </a:path>
                </a:pathLst>
              </a:custGeom>
              <a:solidFill>
                <a:schemeClr val="accent6">
                  <a:lumMod val="60000"/>
                  <a:lumOff val="40000"/>
                </a:schemeClr>
              </a:solidFill>
              <a:ln w="25511" cap="flat">
                <a:noFill/>
                <a:prstDash val="solid"/>
                <a:miter/>
              </a:ln>
            </p:spPr>
            <p:txBody>
              <a:bodyPr rtlCol="0" anchor="ctr"/>
              <a:lstStyle/>
              <a:p>
                <a:endParaRPr lang="en-US" sz="2489"/>
              </a:p>
            </p:txBody>
          </p:sp>
          <p:sp>
            <p:nvSpPr>
              <p:cNvPr id="49" name="Freeform: Shape 48">
                <a:extLst>
                  <a:ext uri="{FF2B5EF4-FFF2-40B4-BE49-F238E27FC236}">
                    <a16:creationId xmlns:a16="http://schemas.microsoft.com/office/drawing/2014/main" id="{9CE95B51-26EF-48AD-A976-EB6EA637F00E}"/>
                  </a:ext>
                </a:extLst>
              </p:cNvPr>
              <p:cNvSpPr/>
              <p:nvPr/>
            </p:nvSpPr>
            <p:spPr>
              <a:xfrm>
                <a:off x="7387909" y="2774178"/>
                <a:ext cx="825261" cy="498222"/>
              </a:xfrm>
              <a:custGeom>
                <a:avLst/>
                <a:gdLst>
                  <a:gd name="connsiteX0" fmla="*/ 293824 w 825261"/>
                  <a:gd name="connsiteY0" fmla="*/ 498223 h 498222"/>
                  <a:gd name="connsiteX1" fmla="*/ 825261 w 825261"/>
                  <a:gd name="connsiteY1" fmla="*/ 498223 h 498222"/>
                  <a:gd name="connsiteX2" fmla="*/ 309154 w 825261"/>
                  <a:gd name="connsiteY2" fmla="*/ 0 h 498222"/>
                  <a:gd name="connsiteX3" fmla="*/ 0 w 825261"/>
                  <a:gd name="connsiteY3" fmla="*/ 99645 h 498222"/>
                  <a:gd name="connsiteX4" fmla="*/ 293824 w 825261"/>
                  <a:gd name="connsiteY4" fmla="*/ 498223 h 4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261" h="498222">
                    <a:moveTo>
                      <a:pt x="293824" y="498223"/>
                    </a:moveTo>
                    <a:lnTo>
                      <a:pt x="825261" y="498223"/>
                    </a:lnTo>
                    <a:cubicBezTo>
                      <a:pt x="825261" y="222284"/>
                      <a:pt x="595312" y="0"/>
                      <a:pt x="309154" y="0"/>
                    </a:cubicBezTo>
                    <a:cubicBezTo>
                      <a:pt x="191624" y="0"/>
                      <a:pt x="86870" y="38325"/>
                      <a:pt x="0" y="99645"/>
                    </a:cubicBezTo>
                    <a:cubicBezTo>
                      <a:pt x="143079" y="186514"/>
                      <a:pt x="250389" y="329594"/>
                      <a:pt x="293824" y="498223"/>
                    </a:cubicBezTo>
                    <a:close/>
                  </a:path>
                </a:pathLst>
              </a:custGeom>
              <a:solidFill>
                <a:schemeClr val="accent6">
                  <a:lumMod val="60000"/>
                  <a:lumOff val="40000"/>
                </a:schemeClr>
              </a:solidFill>
              <a:ln w="25511" cap="flat">
                <a:noFill/>
                <a:prstDash val="solid"/>
                <a:miter/>
              </a:ln>
            </p:spPr>
            <p:txBody>
              <a:bodyPr rtlCol="0" anchor="ctr"/>
              <a:lstStyle/>
              <a:p>
                <a:endParaRPr lang="en-US" sz="2489"/>
              </a:p>
            </p:txBody>
          </p:sp>
        </p:grpSp>
        <p:sp>
          <p:nvSpPr>
            <p:cNvPr id="47" name="Freeform: Shape 46">
              <a:extLst>
                <a:ext uri="{FF2B5EF4-FFF2-40B4-BE49-F238E27FC236}">
                  <a16:creationId xmlns:a16="http://schemas.microsoft.com/office/drawing/2014/main" id="{0201BE44-B8A0-4535-A2CC-E70803A13349}"/>
                </a:ext>
              </a:extLst>
            </p:cNvPr>
            <p:cNvSpPr/>
            <p:nvPr/>
          </p:nvSpPr>
          <p:spPr>
            <a:xfrm>
              <a:off x="7040431" y="783842"/>
              <a:ext cx="53654" cy="1366918"/>
            </a:xfrm>
            <a:custGeom>
              <a:avLst/>
              <a:gdLst>
                <a:gd name="connsiteX0" fmla="*/ 0 w 53654"/>
                <a:gd name="connsiteY0" fmla="*/ 0 h 1366918"/>
                <a:gd name="connsiteX1" fmla="*/ 53655 w 53654"/>
                <a:gd name="connsiteY1" fmla="*/ 0 h 1366918"/>
                <a:gd name="connsiteX2" fmla="*/ 53655 w 53654"/>
                <a:gd name="connsiteY2" fmla="*/ 1366919 h 1366918"/>
                <a:gd name="connsiteX3" fmla="*/ 0 w 53654"/>
                <a:gd name="connsiteY3" fmla="*/ 1366919 h 1366918"/>
              </a:gdLst>
              <a:ahLst/>
              <a:cxnLst>
                <a:cxn ang="0">
                  <a:pos x="connsiteX0" y="connsiteY0"/>
                </a:cxn>
                <a:cxn ang="0">
                  <a:pos x="connsiteX1" y="connsiteY1"/>
                </a:cxn>
                <a:cxn ang="0">
                  <a:pos x="connsiteX2" y="connsiteY2"/>
                </a:cxn>
                <a:cxn ang="0">
                  <a:pos x="connsiteX3" y="connsiteY3"/>
                </a:cxn>
              </a:cxnLst>
              <a:rect l="l" t="t" r="r" b="b"/>
              <a:pathLst>
                <a:path w="53654" h="1366918">
                  <a:moveTo>
                    <a:pt x="0" y="0"/>
                  </a:moveTo>
                  <a:lnTo>
                    <a:pt x="53655" y="0"/>
                  </a:lnTo>
                  <a:lnTo>
                    <a:pt x="53655" y="1366919"/>
                  </a:lnTo>
                  <a:lnTo>
                    <a:pt x="0" y="1366919"/>
                  </a:lnTo>
                  <a:close/>
                </a:path>
              </a:pathLst>
            </a:custGeom>
            <a:solidFill>
              <a:schemeClr val="accent6">
                <a:lumMod val="60000"/>
                <a:lumOff val="40000"/>
              </a:schemeClr>
            </a:solidFill>
            <a:ln w="25511" cap="flat">
              <a:noFill/>
              <a:prstDash val="solid"/>
              <a:miter/>
            </a:ln>
          </p:spPr>
          <p:txBody>
            <a:bodyPr rtlCol="0" anchor="ctr"/>
            <a:lstStyle/>
            <a:p>
              <a:endParaRPr lang="en-US" sz="2489"/>
            </a:p>
          </p:txBody>
        </p:sp>
      </p:grpSp>
    </p:spTree>
    <p:extLst>
      <p:ext uri="{BB962C8B-B14F-4D97-AF65-F5344CB8AC3E}">
        <p14:creationId xmlns:p14="http://schemas.microsoft.com/office/powerpoint/2010/main" val="8237023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3_Section Header">
    <p:bg bwMode="gray">
      <p:bgPr>
        <a:solidFill>
          <a:schemeClr val="tx1">
            <a:lumMod val="50000"/>
            <a:alpha val="9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2" y="330201"/>
            <a:ext cx="7623533" cy="3836679"/>
          </a:xfrm>
        </p:spPr>
        <p:txBody>
          <a:bodyPr anchor="b"/>
          <a:lstStyle>
            <a:lvl1pPr algn="l">
              <a:lnSpc>
                <a:spcPct val="90000"/>
              </a:lnSpc>
              <a:defRPr sz="5867" b="0" cap="none">
                <a:solidFill>
                  <a:schemeClr val="bg1">
                    <a:lumMod val="75000"/>
                  </a:schemeClr>
                </a:solidFill>
                <a:latin typeface="Arial Narrow" panose="020B0606020202030204" pitchFamily="34" charset="0"/>
              </a:defRPr>
            </a:lvl1pPr>
          </a:lstStyle>
          <a:p>
            <a:r>
              <a:rPr lang="en-US" dirty="0"/>
              <a:t>Click to Edit Master Title Style</a:t>
            </a:r>
          </a:p>
        </p:txBody>
      </p:sp>
      <p:sp>
        <p:nvSpPr>
          <p:cNvPr id="11" name="Slide Number Placeholder 10"/>
          <p:cNvSpPr>
            <a:spLocks noGrp="1"/>
          </p:cNvSpPr>
          <p:nvPr>
            <p:ph type="sldNum" sz="quarter" idx="10"/>
          </p:nvPr>
        </p:nvSpPr>
        <p:spPr bwMode="gray">
          <a:xfrm>
            <a:off x="11716512" y="6437376"/>
            <a:ext cx="243840" cy="121920"/>
          </a:xfrm>
        </p:spPr>
        <p:txBody>
          <a:bodyPr/>
          <a:lstStyle>
            <a:lvl1pPr>
              <a:defRPr>
                <a:solidFill>
                  <a:schemeClr val="bg1"/>
                </a:solidFill>
              </a:defRPr>
            </a:lvl1pPr>
          </a:lstStyle>
          <a:p>
            <a:fld id="{CC041753-90EA-4E44-9BB8-633978F3CCC4}" type="slidenum">
              <a:rPr lang="en-US" smtClean="0"/>
              <a:pPr/>
              <a:t>‹#›</a:t>
            </a:fld>
            <a:endParaRPr lang="en-US" dirty="0"/>
          </a:p>
        </p:txBody>
      </p:sp>
      <p:sp>
        <p:nvSpPr>
          <p:cNvPr id="15" name="Text Placeholder 14"/>
          <p:cNvSpPr>
            <a:spLocks noGrp="1"/>
          </p:cNvSpPr>
          <p:nvPr>
            <p:ph type="body" sz="quarter" idx="12"/>
          </p:nvPr>
        </p:nvSpPr>
        <p:spPr bwMode="gray">
          <a:xfrm>
            <a:off x="543984" y="4247532"/>
            <a:ext cx="8745413" cy="1121133"/>
          </a:xfrm>
        </p:spPr>
        <p:txBody>
          <a:bodyPr>
            <a:noAutofit/>
          </a:bodyPr>
          <a:lstStyle>
            <a:lvl1pPr>
              <a:lnSpc>
                <a:spcPct val="100000"/>
              </a:lnSpc>
              <a:spcBef>
                <a:spcPts val="1600"/>
              </a:spcBef>
              <a:spcAft>
                <a:spcPts val="600"/>
              </a:spcAft>
              <a:defRPr sz="2667" b="1">
                <a:solidFill>
                  <a:schemeClr val="bg1"/>
                </a:solidFill>
                <a:latin typeface="Arial" panose="020B0604020202020204" pitchFamily="34" charset="0"/>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dirty="0"/>
              <a:t>Click to edit Master text style</a:t>
            </a:r>
          </a:p>
        </p:txBody>
      </p:sp>
      <p:sp>
        <p:nvSpPr>
          <p:cNvPr id="8" name="Freeform: Shape 7">
            <a:extLst>
              <a:ext uri="{FF2B5EF4-FFF2-40B4-BE49-F238E27FC236}">
                <a16:creationId xmlns:a16="http://schemas.microsoft.com/office/drawing/2014/main" id="{DD804CA1-E0FF-41D6-9962-8BF6DE321EDA}"/>
              </a:ext>
            </a:extLst>
          </p:cNvPr>
          <p:cNvSpPr/>
          <p:nvPr userDrawn="1"/>
        </p:nvSpPr>
        <p:spPr>
          <a:xfrm>
            <a:off x="11717259" y="6378616"/>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sp>
        <p:nvSpPr>
          <p:cNvPr id="37" name="TextBox 36">
            <a:extLst>
              <a:ext uri="{FF2B5EF4-FFF2-40B4-BE49-F238E27FC236}">
                <a16:creationId xmlns:a16="http://schemas.microsoft.com/office/drawing/2014/main" id="{11F7BF5F-D085-4145-A9C1-76F78D8D2980}"/>
              </a:ext>
            </a:extLst>
          </p:cNvPr>
          <p:cNvSpPr txBox="1"/>
          <p:nvPr userDrawn="1"/>
        </p:nvSpPr>
        <p:spPr>
          <a:xfrm>
            <a:off x="6198483" y="6374031"/>
            <a:ext cx="5387163" cy="243840"/>
          </a:xfrm>
          <a:prstGeom prst="rect">
            <a:avLst/>
          </a:prstGeom>
          <a:noFill/>
        </p:spPr>
        <p:txBody>
          <a:bodyPr wrap="square" lIns="0" tIns="0" rIns="0" bIns="0" rtlCol="0" anchor="ctr">
            <a:noAutofit/>
          </a:bodyPr>
          <a:lstStyle/>
          <a:p>
            <a:pPr marL="0" indent="0" algn="r">
              <a:spcBef>
                <a:spcPts val="1600"/>
              </a:spcBef>
              <a:buFont typeface="Arial" panose="020B0604020202020204" pitchFamily="34" charset="0"/>
              <a:buNone/>
            </a:pPr>
            <a:r>
              <a:rPr lang="en-US" sz="1067" kern="1200" dirty="0">
                <a:solidFill>
                  <a:schemeClr val="bg1"/>
                </a:solidFill>
                <a:effectLst/>
                <a:latin typeface="+mj-lt"/>
                <a:ea typeface="+mn-ea"/>
                <a:cs typeface="+mn-cs"/>
              </a:rPr>
              <a:t>Research at MD Anderson</a:t>
            </a:r>
            <a:endParaRPr lang="en-US" sz="1067" kern="1200" dirty="0">
              <a:solidFill>
                <a:schemeClr val="bg1"/>
              </a:solidFill>
              <a:latin typeface="+mj-lt"/>
              <a:ea typeface="+mn-ea"/>
              <a:cs typeface="Arial"/>
            </a:endParaRPr>
          </a:p>
        </p:txBody>
      </p:sp>
      <p:grpSp>
        <p:nvGrpSpPr>
          <p:cNvPr id="38" name="Graphic 26">
            <a:extLst>
              <a:ext uri="{FF2B5EF4-FFF2-40B4-BE49-F238E27FC236}">
                <a16:creationId xmlns:a16="http://schemas.microsoft.com/office/drawing/2014/main" id="{48EFD060-9B68-4990-8381-EA46E09BA688}"/>
              </a:ext>
            </a:extLst>
          </p:cNvPr>
          <p:cNvGrpSpPr/>
          <p:nvPr userDrawn="1"/>
        </p:nvGrpSpPr>
        <p:grpSpPr>
          <a:xfrm>
            <a:off x="7271713" y="121921"/>
            <a:ext cx="4871511" cy="4564912"/>
            <a:chOff x="5453784" y="91441"/>
            <a:chExt cx="3653633" cy="3423684"/>
          </a:xfrm>
        </p:grpSpPr>
        <p:grpSp>
          <p:nvGrpSpPr>
            <p:cNvPr id="39" name="Graphic 26">
              <a:extLst>
                <a:ext uri="{FF2B5EF4-FFF2-40B4-BE49-F238E27FC236}">
                  <a16:creationId xmlns:a16="http://schemas.microsoft.com/office/drawing/2014/main" id="{93DEF226-7D4B-4D6C-82FC-D00F813160A7}"/>
                </a:ext>
              </a:extLst>
            </p:cNvPr>
            <p:cNvGrpSpPr/>
            <p:nvPr/>
          </p:nvGrpSpPr>
          <p:grpSpPr>
            <a:xfrm>
              <a:off x="6644408" y="215633"/>
              <a:ext cx="2291185" cy="1914688"/>
              <a:chOff x="6644408" y="215633"/>
              <a:chExt cx="2291185" cy="1914688"/>
            </a:xfrm>
            <a:solidFill>
              <a:schemeClr val="accent1"/>
            </a:solidFill>
          </p:grpSpPr>
          <p:sp>
            <p:nvSpPr>
              <p:cNvPr id="78" name="Freeform: Shape 77">
                <a:extLst>
                  <a:ext uri="{FF2B5EF4-FFF2-40B4-BE49-F238E27FC236}">
                    <a16:creationId xmlns:a16="http://schemas.microsoft.com/office/drawing/2014/main" id="{B072DF57-514D-4774-9970-6E11A32C9EF4}"/>
                  </a:ext>
                </a:extLst>
              </p:cNvPr>
              <p:cNvSpPr/>
              <p:nvPr/>
            </p:nvSpPr>
            <p:spPr>
              <a:xfrm>
                <a:off x="6644408" y="237075"/>
                <a:ext cx="189069" cy="206954"/>
              </a:xfrm>
              <a:custGeom>
                <a:avLst/>
                <a:gdLst>
                  <a:gd name="connsiteX0" fmla="*/ 43435 w 189069"/>
                  <a:gd name="connsiteY0" fmla="*/ 206954 h 206954"/>
                  <a:gd name="connsiteX1" fmla="*/ 0 w 189069"/>
                  <a:gd name="connsiteY1" fmla="*/ 33215 h 206954"/>
                  <a:gd name="connsiteX2" fmla="*/ 160964 w 189069"/>
                  <a:gd name="connsiteY2" fmla="*/ 0 h 206954"/>
                  <a:gd name="connsiteX3" fmla="*/ 189069 w 189069"/>
                  <a:gd name="connsiteY3" fmla="*/ 176294 h 206954"/>
                  <a:gd name="connsiteX4" fmla="*/ 43435 w 189069"/>
                  <a:gd name="connsiteY4" fmla="*/ 206954 h 206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69" h="206954">
                    <a:moveTo>
                      <a:pt x="43435" y="206954"/>
                    </a:moveTo>
                    <a:lnTo>
                      <a:pt x="0" y="33215"/>
                    </a:lnTo>
                    <a:cubicBezTo>
                      <a:pt x="53655" y="20440"/>
                      <a:pt x="107310" y="10220"/>
                      <a:pt x="160964" y="0"/>
                    </a:cubicBezTo>
                    <a:lnTo>
                      <a:pt x="189069" y="176294"/>
                    </a:lnTo>
                    <a:cubicBezTo>
                      <a:pt x="137969" y="186514"/>
                      <a:pt x="89425" y="194179"/>
                      <a:pt x="43435" y="206954"/>
                    </a:cubicBezTo>
                    <a:close/>
                  </a:path>
                </a:pathLst>
              </a:custGeom>
              <a:solidFill>
                <a:srgbClr val="F58765"/>
              </a:solidFill>
              <a:ln w="25511" cap="flat">
                <a:noFill/>
                <a:prstDash val="solid"/>
                <a:miter/>
              </a:ln>
            </p:spPr>
            <p:txBody>
              <a:bodyPr rtlCol="0" anchor="ctr"/>
              <a:lstStyle/>
              <a:p>
                <a:endParaRPr lang="en-US" sz="2489"/>
              </a:p>
            </p:txBody>
          </p:sp>
          <p:sp>
            <p:nvSpPr>
              <p:cNvPr id="79" name="Freeform: Shape 78">
                <a:extLst>
                  <a:ext uri="{FF2B5EF4-FFF2-40B4-BE49-F238E27FC236}">
                    <a16:creationId xmlns:a16="http://schemas.microsoft.com/office/drawing/2014/main" id="{E49A0A1F-3863-42C9-9F6E-AD1453F2CED8}"/>
                  </a:ext>
                </a:extLst>
              </p:cNvPr>
              <p:cNvSpPr/>
              <p:nvPr/>
            </p:nvSpPr>
            <p:spPr>
              <a:xfrm>
                <a:off x="8754828" y="1966802"/>
                <a:ext cx="180765" cy="163519"/>
              </a:xfrm>
              <a:custGeom>
                <a:avLst/>
                <a:gdLst>
                  <a:gd name="connsiteX0" fmla="*/ 0 w 180765"/>
                  <a:gd name="connsiteY0" fmla="*/ 155854 h 163519"/>
                  <a:gd name="connsiteX1" fmla="*/ 0 w 180765"/>
                  <a:gd name="connsiteY1" fmla="*/ 7665 h 163519"/>
                  <a:gd name="connsiteX2" fmla="*/ 178849 w 180765"/>
                  <a:gd name="connsiteY2" fmla="*/ 0 h 163519"/>
                  <a:gd name="connsiteX3" fmla="*/ 178849 w 180765"/>
                  <a:gd name="connsiteY3" fmla="*/ 163519 h 163519"/>
                  <a:gd name="connsiteX4" fmla="*/ 0 w 180765"/>
                  <a:gd name="connsiteY4" fmla="*/ 155854 h 16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765" h="163519">
                    <a:moveTo>
                      <a:pt x="0" y="155854"/>
                    </a:moveTo>
                    <a:cubicBezTo>
                      <a:pt x="2555" y="107309"/>
                      <a:pt x="2555" y="58765"/>
                      <a:pt x="0" y="7665"/>
                    </a:cubicBezTo>
                    <a:lnTo>
                      <a:pt x="178849" y="0"/>
                    </a:lnTo>
                    <a:cubicBezTo>
                      <a:pt x="181404" y="53655"/>
                      <a:pt x="181404" y="109864"/>
                      <a:pt x="178849" y="163519"/>
                    </a:cubicBezTo>
                    <a:lnTo>
                      <a:pt x="0" y="155854"/>
                    </a:lnTo>
                    <a:close/>
                  </a:path>
                </a:pathLst>
              </a:custGeom>
              <a:solidFill>
                <a:srgbClr val="F58765"/>
              </a:solidFill>
              <a:ln w="25511" cap="flat">
                <a:noFill/>
                <a:prstDash val="solid"/>
                <a:miter/>
              </a:ln>
            </p:spPr>
            <p:txBody>
              <a:bodyPr rtlCol="0" anchor="ctr"/>
              <a:lstStyle/>
              <a:p>
                <a:endParaRPr lang="en-US" sz="2489"/>
              </a:p>
            </p:txBody>
          </p:sp>
          <p:sp>
            <p:nvSpPr>
              <p:cNvPr id="80" name="Freeform: Shape 79">
                <a:extLst>
                  <a:ext uri="{FF2B5EF4-FFF2-40B4-BE49-F238E27FC236}">
                    <a16:creationId xmlns:a16="http://schemas.microsoft.com/office/drawing/2014/main" id="{E3846DAE-C1B0-41A1-B593-F9B0052AAEC4}"/>
                  </a:ext>
                </a:extLst>
              </p:cNvPr>
              <p:cNvSpPr/>
              <p:nvPr/>
            </p:nvSpPr>
            <p:spPr>
              <a:xfrm>
                <a:off x="8624524" y="1335720"/>
                <a:ext cx="219728" cy="206953"/>
              </a:xfrm>
              <a:custGeom>
                <a:avLst/>
                <a:gdLst>
                  <a:gd name="connsiteX0" fmla="*/ 51100 w 219728"/>
                  <a:gd name="connsiteY0" fmla="*/ 206954 h 206953"/>
                  <a:gd name="connsiteX1" fmla="*/ 0 w 219728"/>
                  <a:gd name="connsiteY1" fmla="*/ 68985 h 206953"/>
                  <a:gd name="connsiteX2" fmla="*/ 163519 w 219728"/>
                  <a:gd name="connsiteY2" fmla="*/ 0 h 206953"/>
                  <a:gd name="connsiteX3" fmla="*/ 219729 w 219728"/>
                  <a:gd name="connsiteY3" fmla="*/ 153299 h 206953"/>
                  <a:gd name="connsiteX4" fmla="*/ 51100 w 219728"/>
                  <a:gd name="connsiteY4" fmla="*/ 206954 h 206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28" h="206953">
                    <a:moveTo>
                      <a:pt x="51100" y="206954"/>
                    </a:moveTo>
                    <a:cubicBezTo>
                      <a:pt x="35770" y="160964"/>
                      <a:pt x="20440" y="114974"/>
                      <a:pt x="0" y="68985"/>
                    </a:cubicBezTo>
                    <a:lnTo>
                      <a:pt x="163519" y="0"/>
                    </a:lnTo>
                    <a:cubicBezTo>
                      <a:pt x="183959" y="51100"/>
                      <a:pt x="204399" y="102200"/>
                      <a:pt x="219729" y="153299"/>
                    </a:cubicBezTo>
                    <a:lnTo>
                      <a:pt x="51100" y="206954"/>
                    </a:lnTo>
                    <a:close/>
                  </a:path>
                </a:pathLst>
              </a:custGeom>
              <a:solidFill>
                <a:srgbClr val="A0A3A7"/>
              </a:solidFill>
              <a:ln w="25511" cap="flat">
                <a:noFill/>
                <a:prstDash val="solid"/>
                <a:miter/>
              </a:ln>
            </p:spPr>
            <p:txBody>
              <a:bodyPr rtlCol="0" anchor="ctr"/>
              <a:lstStyle/>
              <a:p>
                <a:endParaRPr lang="en-US" sz="2489"/>
              </a:p>
            </p:txBody>
          </p:sp>
          <p:sp>
            <p:nvSpPr>
              <p:cNvPr id="81" name="Freeform: Shape 80">
                <a:extLst>
                  <a:ext uri="{FF2B5EF4-FFF2-40B4-BE49-F238E27FC236}">
                    <a16:creationId xmlns:a16="http://schemas.microsoft.com/office/drawing/2014/main" id="{34396273-CF26-4D07-B073-BDD088845653}"/>
                  </a:ext>
                </a:extLst>
              </p:cNvPr>
              <p:cNvSpPr/>
              <p:nvPr/>
            </p:nvSpPr>
            <p:spPr>
              <a:xfrm>
                <a:off x="8305150" y="788952"/>
                <a:ext cx="237613" cy="235058"/>
              </a:xfrm>
              <a:custGeom>
                <a:avLst/>
                <a:gdLst>
                  <a:gd name="connsiteX0" fmla="*/ 97090 w 237613"/>
                  <a:gd name="connsiteY0" fmla="*/ 235059 h 235058"/>
                  <a:gd name="connsiteX1" fmla="*/ 0 w 237613"/>
                  <a:gd name="connsiteY1" fmla="*/ 122639 h 235058"/>
                  <a:gd name="connsiteX2" fmla="*/ 130304 w 237613"/>
                  <a:gd name="connsiteY2" fmla="*/ 0 h 235058"/>
                  <a:gd name="connsiteX3" fmla="*/ 237614 w 237613"/>
                  <a:gd name="connsiteY3" fmla="*/ 122639 h 235058"/>
                  <a:gd name="connsiteX4" fmla="*/ 97090 w 237613"/>
                  <a:gd name="connsiteY4" fmla="*/ 235059 h 23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13" h="235058">
                    <a:moveTo>
                      <a:pt x="97090" y="235059"/>
                    </a:moveTo>
                    <a:cubicBezTo>
                      <a:pt x="66430" y="196734"/>
                      <a:pt x="35770" y="158409"/>
                      <a:pt x="0" y="122639"/>
                    </a:cubicBezTo>
                    <a:lnTo>
                      <a:pt x="130304" y="0"/>
                    </a:lnTo>
                    <a:cubicBezTo>
                      <a:pt x="168629" y="38325"/>
                      <a:pt x="204399" y="81760"/>
                      <a:pt x="237614" y="122639"/>
                    </a:cubicBezTo>
                    <a:lnTo>
                      <a:pt x="97090" y="235059"/>
                    </a:lnTo>
                    <a:close/>
                  </a:path>
                </a:pathLst>
              </a:custGeom>
              <a:solidFill>
                <a:srgbClr val="A0A3A7"/>
              </a:solidFill>
              <a:ln w="25511" cap="flat">
                <a:noFill/>
                <a:prstDash val="solid"/>
                <a:miter/>
              </a:ln>
            </p:spPr>
            <p:txBody>
              <a:bodyPr rtlCol="0" anchor="ctr"/>
              <a:lstStyle/>
              <a:p>
                <a:endParaRPr lang="en-US" sz="2489"/>
              </a:p>
            </p:txBody>
          </p:sp>
          <p:sp>
            <p:nvSpPr>
              <p:cNvPr id="82" name="Freeform: Shape 81">
                <a:extLst>
                  <a:ext uri="{FF2B5EF4-FFF2-40B4-BE49-F238E27FC236}">
                    <a16:creationId xmlns:a16="http://schemas.microsoft.com/office/drawing/2014/main" id="{F82176CC-91B3-4FAA-81DA-90A049AB8991}"/>
                  </a:ext>
                </a:extLst>
              </p:cNvPr>
              <p:cNvSpPr/>
              <p:nvPr/>
            </p:nvSpPr>
            <p:spPr>
              <a:xfrm>
                <a:off x="7270380" y="226855"/>
                <a:ext cx="178849" cy="196734"/>
              </a:xfrm>
              <a:custGeom>
                <a:avLst/>
                <a:gdLst>
                  <a:gd name="connsiteX0" fmla="*/ 0 w 178849"/>
                  <a:gd name="connsiteY0" fmla="*/ 176294 h 196734"/>
                  <a:gd name="connsiteX1" fmla="*/ 17885 w 178849"/>
                  <a:gd name="connsiteY1" fmla="*/ 0 h 196734"/>
                  <a:gd name="connsiteX2" fmla="*/ 178849 w 178849"/>
                  <a:gd name="connsiteY2" fmla="*/ 22995 h 196734"/>
                  <a:gd name="connsiteX3" fmla="*/ 145634 w 178849"/>
                  <a:gd name="connsiteY3" fmla="*/ 196734 h 196734"/>
                  <a:gd name="connsiteX4" fmla="*/ 0 w 178849"/>
                  <a:gd name="connsiteY4" fmla="*/ 176294 h 19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49" h="196734">
                    <a:moveTo>
                      <a:pt x="0" y="176294"/>
                    </a:moveTo>
                    <a:lnTo>
                      <a:pt x="17885" y="0"/>
                    </a:lnTo>
                    <a:cubicBezTo>
                      <a:pt x="71540" y="5110"/>
                      <a:pt x="125194" y="12775"/>
                      <a:pt x="178849" y="22995"/>
                    </a:cubicBezTo>
                    <a:lnTo>
                      <a:pt x="145634" y="196734"/>
                    </a:lnTo>
                    <a:cubicBezTo>
                      <a:pt x="97090" y="189069"/>
                      <a:pt x="48545" y="181404"/>
                      <a:pt x="0" y="176294"/>
                    </a:cubicBezTo>
                    <a:close/>
                  </a:path>
                </a:pathLst>
              </a:custGeom>
              <a:solidFill>
                <a:srgbClr val="A0A3A7"/>
              </a:solidFill>
              <a:ln w="25511" cap="flat">
                <a:noFill/>
                <a:prstDash val="solid"/>
                <a:miter/>
              </a:ln>
            </p:spPr>
            <p:txBody>
              <a:bodyPr rtlCol="0" anchor="ctr"/>
              <a:lstStyle/>
              <a:p>
                <a:endParaRPr lang="en-US" sz="2489"/>
              </a:p>
            </p:txBody>
          </p:sp>
          <p:sp>
            <p:nvSpPr>
              <p:cNvPr id="83" name="Freeform: Shape 82">
                <a:extLst>
                  <a:ext uri="{FF2B5EF4-FFF2-40B4-BE49-F238E27FC236}">
                    <a16:creationId xmlns:a16="http://schemas.microsoft.com/office/drawing/2014/main" id="{A6D3EA2F-DCBD-4ABC-93D6-F1A63A631B3D}"/>
                  </a:ext>
                </a:extLst>
              </p:cNvPr>
              <p:cNvSpPr/>
              <p:nvPr/>
            </p:nvSpPr>
            <p:spPr>
              <a:xfrm>
                <a:off x="7832477" y="400594"/>
                <a:ext cx="222284" cy="232503"/>
              </a:xfrm>
              <a:custGeom>
                <a:avLst/>
                <a:gdLst>
                  <a:gd name="connsiteX0" fmla="*/ 130304 w 222284"/>
                  <a:gd name="connsiteY0" fmla="*/ 232504 h 232503"/>
                  <a:gd name="connsiteX1" fmla="*/ 0 w 222284"/>
                  <a:gd name="connsiteY1" fmla="*/ 160964 h 232503"/>
                  <a:gd name="connsiteX2" fmla="*/ 79205 w 222284"/>
                  <a:gd name="connsiteY2" fmla="*/ 0 h 232503"/>
                  <a:gd name="connsiteX3" fmla="*/ 222284 w 222284"/>
                  <a:gd name="connsiteY3" fmla="*/ 79205 h 232503"/>
                  <a:gd name="connsiteX4" fmla="*/ 130304 w 222284"/>
                  <a:gd name="connsiteY4" fmla="*/ 232504 h 232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84" h="232503">
                    <a:moveTo>
                      <a:pt x="130304" y="232504"/>
                    </a:moveTo>
                    <a:cubicBezTo>
                      <a:pt x="89425" y="206954"/>
                      <a:pt x="45990" y="183959"/>
                      <a:pt x="0" y="160964"/>
                    </a:cubicBezTo>
                    <a:lnTo>
                      <a:pt x="79205" y="0"/>
                    </a:lnTo>
                    <a:cubicBezTo>
                      <a:pt x="127749" y="22995"/>
                      <a:pt x="176294" y="51100"/>
                      <a:pt x="222284" y="79205"/>
                    </a:cubicBezTo>
                    <a:lnTo>
                      <a:pt x="130304" y="232504"/>
                    </a:lnTo>
                    <a:close/>
                  </a:path>
                </a:pathLst>
              </a:custGeom>
              <a:solidFill>
                <a:srgbClr val="A0A3A7"/>
              </a:solidFill>
              <a:ln w="25511" cap="flat">
                <a:noFill/>
                <a:prstDash val="solid"/>
                <a:miter/>
              </a:ln>
            </p:spPr>
            <p:txBody>
              <a:bodyPr rtlCol="0" anchor="ctr"/>
              <a:lstStyle/>
              <a:p>
                <a:endParaRPr lang="en-US" sz="2489"/>
              </a:p>
            </p:txBody>
          </p:sp>
          <p:sp>
            <p:nvSpPr>
              <p:cNvPr id="84" name="Freeform: Shape 83">
                <a:extLst>
                  <a:ext uri="{FF2B5EF4-FFF2-40B4-BE49-F238E27FC236}">
                    <a16:creationId xmlns:a16="http://schemas.microsoft.com/office/drawing/2014/main" id="{C8EFC192-25EA-485D-B117-2A1E79150C4A}"/>
                  </a:ext>
                </a:extLst>
              </p:cNvPr>
              <p:cNvSpPr/>
              <p:nvPr/>
            </p:nvSpPr>
            <p:spPr>
              <a:xfrm>
                <a:off x="7929567" y="809392"/>
                <a:ext cx="196734" cy="196734"/>
              </a:xfrm>
              <a:custGeom>
                <a:avLst/>
                <a:gdLst>
                  <a:gd name="connsiteX0" fmla="*/ 97089 w 196734"/>
                  <a:gd name="connsiteY0" fmla="*/ 196734 h 196734"/>
                  <a:gd name="connsiteX1" fmla="*/ 0 w 196734"/>
                  <a:gd name="connsiteY1" fmla="*/ 120084 h 196734"/>
                  <a:gd name="connsiteX2" fmla="*/ 89425 w 196734"/>
                  <a:gd name="connsiteY2" fmla="*/ 0 h 196734"/>
                  <a:gd name="connsiteX3" fmla="*/ 196734 w 196734"/>
                  <a:gd name="connsiteY3" fmla="*/ 86870 h 196734"/>
                  <a:gd name="connsiteX4" fmla="*/ 97089 w 196734"/>
                  <a:gd name="connsiteY4" fmla="*/ 196734 h 19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34" h="196734">
                    <a:moveTo>
                      <a:pt x="97089" y="196734"/>
                    </a:moveTo>
                    <a:cubicBezTo>
                      <a:pt x="66430" y="168629"/>
                      <a:pt x="33215" y="143079"/>
                      <a:pt x="0" y="120084"/>
                    </a:cubicBezTo>
                    <a:lnTo>
                      <a:pt x="89425" y="0"/>
                    </a:lnTo>
                    <a:cubicBezTo>
                      <a:pt x="125194" y="28105"/>
                      <a:pt x="160964" y="56210"/>
                      <a:pt x="196734" y="86870"/>
                    </a:cubicBezTo>
                    <a:lnTo>
                      <a:pt x="97089" y="196734"/>
                    </a:lnTo>
                    <a:close/>
                  </a:path>
                </a:pathLst>
              </a:custGeom>
              <a:solidFill>
                <a:srgbClr val="F58765"/>
              </a:solidFill>
              <a:ln w="25511" cap="flat">
                <a:noFill/>
                <a:prstDash val="solid"/>
                <a:miter/>
              </a:ln>
            </p:spPr>
            <p:txBody>
              <a:bodyPr rtlCol="0" anchor="ctr"/>
              <a:lstStyle/>
              <a:p>
                <a:endParaRPr lang="en-US" sz="2489"/>
              </a:p>
            </p:txBody>
          </p:sp>
          <p:sp>
            <p:nvSpPr>
              <p:cNvPr id="85" name="Freeform: Shape 84">
                <a:extLst>
                  <a:ext uri="{FF2B5EF4-FFF2-40B4-BE49-F238E27FC236}">
                    <a16:creationId xmlns:a16="http://schemas.microsoft.com/office/drawing/2014/main" id="{02929437-D6B6-4653-AF2D-4A2FDDCFCD85}"/>
                  </a:ext>
                </a:extLst>
              </p:cNvPr>
              <p:cNvSpPr/>
              <p:nvPr/>
            </p:nvSpPr>
            <p:spPr>
              <a:xfrm>
                <a:off x="6713393" y="525788"/>
                <a:ext cx="158409" cy="173739"/>
              </a:xfrm>
              <a:custGeom>
                <a:avLst/>
                <a:gdLst>
                  <a:gd name="connsiteX0" fmla="*/ 35770 w 158409"/>
                  <a:gd name="connsiteY0" fmla="*/ 173739 h 173739"/>
                  <a:gd name="connsiteX1" fmla="*/ 0 w 158409"/>
                  <a:gd name="connsiteY1" fmla="*/ 28105 h 173739"/>
                  <a:gd name="connsiteX2" fmla="*/ 135414 w 158409"/>
                  <a:gd name="connsiteY2" fmla="*/ 0 h 173739"/>
                  <a:gd name="connsiteX3" fmla="*/ 158409 w 158409"/>
                  <a:gd name="connsiteY3" fmla="*/ 148189 h 173739"/>
                  <a:gd name="connsiteX4" fmla="*/ 35770 w 158409"/>
                  <a:gd name="connsiteY4" fmla="*/ 173739 h 173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9" h="173739">
                    <a:moveTo>
                      <a:pt x="35770" y="173739"/>
                    </a:moveTo>
                    <a:lnTo>
                      <a:pt x="0" y="28105"/>
                    </a:lnTo>
                    <a:cubicBezTo>
                      <a:pt x="43435" y="17885"/>
                      <a:pt x="89425" y="7665"/>
                      <a:pt x="135414" y="0"/>
                    </a:cubicBezTo>
                    <a:lnTo>
                      <a:pt x="158409" y="148189"/>
                    </a:lnTo>
                    <a:cubicBezTo>
                      <a:pt x="117530" y="155854"/>
                      <a:pt x="76650" y="163519"/>
                      <a:pt x="35770" y="173739"/>
                    </a:cubicBezTo>
                    <a:close/>
                  </a:path>
                </a:pathLst>
              </a:custGeom>
              <a:solidFill>
                <a:srgbClr val="A0A3A7"/>
              </a:solidFill>
              <a:ln w="25511" cap="flat">
                <a:noFill/>
                <a:prstDash val="solid"/>
                <a:miter/>
              </a:ln>
            </p:spPr>
            <p:txBody>
              <a:bodyPr rtlCol="0" anchor="ctr"/>
              <a:lstStyle/>
              <a:p>
                <a:endParaRPr lang="en-US" sz="2489"/>
              </a:p>
            </p:txBody>
          </p:sp>
          <p:sp>
            <p:nvSpPr>
              <p:cNvPr id="86" name="Freeform: Shape 85">
                <a:extLst>
                  <a:ext uri="{FF2B5EF4-FFF2-40B4-BE49-F238E27FC236}">
                    <a16:creationId xmlns:a16="http://schemas.microsoft.com/office/drawing/2014/main" id="{BB50EFDE-E145-4634-9959-3DD072511C1F}"/>
                  </a:ext>
                </a:extLst>
              </p:cNvPr>
              <p:cNvSpPr/>
              <p:nvPr/>
            </p:nvSpPr>
            <p:spPr>
              <a:xfrm>
                <a:off x="7244830" y="518124"/>
                <a:ext cx="150744" cy="168629"/>
              </a:xfrm>
              <a:custGeom>
                <a:avLst/>
                <a:gdLst>
                  <a:gd name="connsiteX0" fmla="*/ 0 w 150744"/>
                  <a:gd name="connsiteY0" fmla="*/ 148189 h 168629"/>
                  <a:gd name="connsiteX1" fmla="*/ 15330 w 150744"/>
                  <a:gd name="connsiteY1" fmla="*/ 0 h 168629"/>
                  <a:gd name="connsiteX2" fmla="*/ 150744 w 150744"/>
                  <a:gd name="connsiteY2" fmla="*/ 20440 h 168629"/>
                  <a:gd name="connsiteX3" fmla="*/ 122640 w 150744"/>
                  <a:gd name="connsiteY3" fmla="*/ 168629 h 168629"/>
                  <a:gd name="connsiteX4" fmla="*/ 0 w 150744"/>
                  <a:gd name="connsiteY4" fmla="*/ 148189 h 168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44" h="168629">
                    <a:moveTo>
                      <a:pt x="0" y="148189"/>
                    </a:moveTo>
                    <a:lnTo>
                      <a:pt x="15330" y="0"/>
                    </a:lnTo>
                    <a:cubicBezTo>
                      <a:pt x="61320" y="5110"/>
                      <a:pt x="107310" y="10220"/>
                      <a:pt x="150744" y="20440"/>
                    </a:cubicBezTo>
                    <a:lnTo>
                      <a:pt x="122640" y="168629"/>
                    </a:lnTo>
                    <a:cubicBezTo>
                      <a:pt x="81760" y="155854"/>
                      <a:pt x="40880" y="150744"/>
                      <a:pt x="0" y="148189"/>
                    </a:cubicBezTo>
                    <a:close/>
                  </a:path>
                </a:pathLst>
              </a:custGeom>
              <a:solidFill>
                <a:srgbClr val="F2613F"/>
              </a:solidFill>
              <a:ln w="25511" cap="flat">
                <a:noFill/>
                <a:prstDash val="solid"/>
                <a:miter/>
              </a:ln>
            </p:spPr>
            <p:txBody>
              <a:bodyPr rtlCol="0" anchor="ctr"/>
              <a:lstStyle/>
              <a:p>
                <a:endParaRPr lang="en-US" sz="2489"/>
              </a:p>
            </p:txBody>
          </p:sp>
          <p:sp>
            <p:nvSpPr>
              <p:cNvPr id="87" name="Freeform: Shape 86">
                <a:extLst>
                  <a:ext uri="{FF2B5EF4-FFF2-40B4-BE49-F238E27FC236}">
                    <a16:creationId xmlns:a16="http://schemas.microsoft.com/office/drawing/2014/main" id="{EA2BB404-D89F-44C6-B4C1-BAC7B986032C}"/>
                  </a:ext>
                </a:extLst>
              </p:cNvPr>
              <p:cNvSpPr/>
              <p:nvPr/>
            </p:nvSpPr>
            <p:spPr>
              <a:xfrm>
                <a:off x="8458449" y="1706193"/>
                <a:ext cx="168629" cy="155854"/>
              </a:xfrm>
              <a:custGeom>
                <a:avLst/>
                <a:gdLst>
                  <a:gd name="connsiteX0" fmla="*/ 20440 w 168629"/>
                  <a:gd name="connsiteY0" fmla="*/ 155854 h 155854"/>
                  <a:gd name="connsiteX1" fmla="*/ 0 w 168629"/>
                  <a:gd name="connsiteY1" fmla="*/ 33215 h 155854"/>
                  <a:gd name="connsiteX2" fmla="*/ 145634 w 168629"/>
                  <a:gd name="connsiteY2" fmla="*/ 0 h 155854"/>
                  <a:gd name="connsiteX3" fmla="*/ 168629 w 168629"/>
                  <a:gd name="connsiteY3" fmla="*/ 135414 h 155854"/>
                  <a:gd name="connsiteX4" fmla="*/ 20440 w 168629"/>
                  <a:gd name="connsiteY4" fmla="*/ 155854 h 155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629" h="155854">
                    <a:moveTo>
                      <a:pt x="20440" y="155854"/>
                    </a:moveTo>
                    <a:cubicBezTo>
                      <a:pt x="15330" y="114974"/>
                      <a:pt x="7665" y="74095"/>
                      <a:pt x="0" y="33215"/>
                    </a:cubicBezTo>
                    <a:lnTo>
                      <a:pt x="145634" y="0"/>
                    </a:lnTo>
                    <a:cubicBezTo>
                      <a:pt x="155854" y="43435"/>
                      <a:pt x="163519" y="89424"/>
                      <a:pt x="168629" y="135414"/>
                    </a:cubicBezTo>
                    <a:lnTo>
                      <a:pt x="20440" y="155854"/>
                    </a:lnTo>
                    <a:close/>
                  </a:path>
                </a:pathLst>
              </a:custGeom>
              <a:solidFill>
                <a:srgbClr val="F2613F"/>
              </a:solidFill>
              <a:ln w="25511" cap="flat">
                <a:noFill/>
                <a:prstDash val="solid"/>
                <a:miter/>
              </a:ln>
            </p:spPr>
            <p:txBody>
              <a:bodyPr rtlCol="0" anchor="ctr"/>
              <a:lstStyle/>
              <a:p>
                <a:endParaRPr lang="en-US" sz="2489"/>
              </a:p>
            </p:txBody>
          </p:sp>
          <p:sp>
            <p:nvSpPr>
              <p:cNvPr id="88" name="Freeform: Shape 87">
                <a:extLst>
                  <a:ext uri="{FF2B5EF4-FFF2-40B4-BE49-F238E27FC236}">
                    <a16:creationId xmlns:a16="http://schemas.microsoft.com/office/drawing/2014/main" id="{05877B8D-A434-4816-82FA-F60FB6FAADA1}"/>
                  </a:ext>
                </a:extLst>
              </p:cNvPr>
              <p:cNvSpPr/>
              <p:nvPr/>
            </p:nvSpPr>
            <p:spPr>
              <a:xfrm>
                <a:off x="8491664" y="1982132"/>
                <a:ext cx="152660" cy="137969"/>
              </a:xfrm>
              <a:custGeom>
                <a:avLst/>
                <a:gdLst>
                  <a:gd name="connsiteX0" fmla="*/ 0 w 152660"/>
                  <a:gd name="connsiteY0" fmla="*/ 127749 h 137969"/>
                  <a:gd name="connsiteX1" fmla="*/ 0 w 152660"/>
                  <a:gd name="connsiteY1" fmla="*/ 5110 h 137969"/>
                  <a:gd name="connsiteX2" fmla="*/ 150744 w 152660"/>
                  <a:gd name="connsiteY2" fmla="*/ 0 h 137969"/>
                  <a:gd name="connsiteX3" fmla="*/ 150744 w 152660"/>
                  <a:gd name="connsiteY3" fmla="*/ 137969 h 137969"/>
                  <a:gd name="connsiteX4" fmla="*/ 0 w 152660"/>
                  <a:gd name="connsiteY4" fmla="*/ 127749 h 137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60" h="137969">
                    <a:moveTo>
                      <a:pt x="0" y="127749"/>
                    </a:moveTo>
                    <a:cubicBezTo>
                      <a:pt x="2555" y="86870"/>
                      <a:pt x="2555" y="45990"/>
                      <a:pt x="0" y="5110"/>
                    </a:cubicBezTo>
                    <a:lnTo>
                      <a:pt x="150744" y="0"/>
                    </a:lnTo>
                    <a:cubicBezTo>
                      <a:pt x="153299" y="45990"/>
                      <a:pt x="153299" y="91980"/>
                      <a:pt x="150744" y="137969"/>
                    </a:cubicBezTo>
                    <a:lnTo>
                      <a:pt x="0" y="127749"/>
                    </a:lnTo>
                    <a:close/>
                  </a:path>
                </a:pathLst>
              </a:custGeom>
              <a:solidFill>
                <a:srgbClr val="A0A3A7"/>
              </a:solidFill>
              <a:ln w="25511" cap="flat">
                <a:noFill/>
                <a:prstDash val="solid"/>
                <a:miter/>
              </a:ln>
            </p:spPr>
            <p:txBody>
              <a:bodyPr rtlCol="0" anchor="ctr"/>
              <a:lstStyle/>
              <a:p>
                <a:endParaRPr lang="en-US" sz="2489"/>
              </a:p>
            </p:txBody>
          </p:sp>
          <p:sp>
            <p:nvSpPr>
              <p:cNvPr id="89" name="Freeform: Shape 88">
                <a:extLst>
                  <a:ext uri="{FF2B5EF4-FFF2-40B4-BE49-F238E27FC236}">
                    <a16:creationId xmlns:a16="http://schemas.microsoft.com/office/drawing/2014/main" id="{BA54C14E-59FD-49C7-A9B7-6CBC68B36046}"/>
                  </a:ext>
                </a:extLst>
              </p:cNvPr>
              <p:cNvSpPr/>
              <p:nvPr/>
            </p:nvSpPr>
            <p:spPr>
              <a:xfrm>
                <a:off x="7720058" y="666313"/>
                <a:ext cx="186514" cy="194179"/>
              </a:xfrm>
              <a:custGeom>
                <a:avLst/>
                <a:gdLst>
                  <a:gd name="connsiteX0" fmla="*/ 107310 w 186514"/>
                  <a:gd name="connsiteY0" fmla="*/ 194179 h 194179"/>
                  <a:gd name="connsiteX1" fmla="*/ 0 w 186514"/>
                  <a:gd name="connsiteY1" fmla="*/ 135414 h 194179"/>
                  <a:gd name="connsiteX2" fmla="*/ 66430 w 186514"/>
                  <a:gd name="connsiteY2" fmla="*/ 0 h 194179"/>
                  <a:gd name="connsiteX3" fmla="*/ 186514 w 186514"/>
                  <a:gd name="connsiteY3" fmla="*/ 66430 h 194179"/>
                  <a:gd name="connsiteX4" fmla="*/ 107310 w 186514"/>
                  <a:gd name="connsiteY4" fmla="*/ 194179 h 194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514" h="194179">
                    <a:moveTo>
                      <a:pt x="107310" y="194179"/>
                    </a:moveTo>
                    <a:cubicBezTo>
                      <a:pt x="71540" y="173739"/>
                      <a:pt x="35770" y="153299"/>
                      <a:pt x="0" y="135414"/>
                    </a:cubicBezTo>
                    <a:lnTo>
                      <a:pt x="66430" y="0"/>
                    </a:lnTo>
                    <a:cubicBezTo>
                      <a:pt x="107310" y="20440"/>
                      <a:pt x="148189" y="43435"/>
                      <a:pt x="186514" y="66430"/>
                    </a:cubicBezTo>
                    <a:lnTo>
                      <a:pt x="107310" y="194179"/>
                    </a:lnTo>
                    <a:close/>
                  </a:path>
                </a:pathLst>
              </a:custGeom>
              <a:solidFill>
                <a:srgbClr val="F2613F"/>
              </a:solidFill>
              <a:ln w="25511" cap="flat">
                <a:noFill/>
                <a:prstDash val="solid"/>
                <a:miter/>
              </a:ln>
            </p:spPr>
            <p:txBody>
              <a:bodyPr rtlCol="0" anchor="ctr"/>
              <a:lstStyle/>
              <a:p>
                <a:endParaRPr lang="en-US" sz="2489"/>
              </a:p>
            </p:txBody>
          </p:sp>
          <p:sp>
            <p:nvSpPr>
              <p:cNvPr id="90" name="Freeform: Shape 89">
                <a:extLst>
                  <a:ext uri="{FF2B5EF4-FFF2-40B4-BE49-F238E27FC236}">
                    <a16:creationId xmlns:a16="http://schemas.microsoft.com/office/drawing/2014/main" id="{6262E82A-9651-4977-BFE6-EA1BB39B4A84}"/>
                  </a:ext>
                </a:extLst>
              </p:cNvPr>
              <p:cNvSpPr/>
              <p:nvPr/>
            </p:nvSpPr>
            <p:spPr>
              <a:xfrm>
                <a:off x="6984221" y="510459"/>
                <a:ext cx="1584092" cy="1111419"/>
              </a:xfrm>
              <a:custGeom>
                <a:avLst/>
                <a:gdLst>
                  <a:gd name="connsiteX0" fmla="*/ 1441013 w 1584092"/>
                  <a:gd name="connsiteY0" fmla="*/ 1111420 h 1111419"/>
                  <a:gd name="connsiteX1" fmla="*/ 1397578 w 1584092"/>
                  <a:gd name="connsiteY1" fmla="*/ 996445 h 1111419"/>
                  <a:gd name="connsiteX2" fmla="*/ 1535548 w 1584092"/>
                  <a:gd name="connsiteY2" fmla="*/ 937681 h 1111419"/>
                  <a:gd name="connsiteX3" fmla="*/ 1584093 w 1584092"/>
                  <a:gd name="connsiteY3" fmla="*/ 1065430 h 1111419"/>
                  <a:gd name="connsiteX4" fmla="*/ 1441013 w 1584092"/>
                  <a:gd name="connsiteY4" fmla="*/ 1111420 h 1111419"/>
                  <a:gd name="connsiteX5" fmla="*/ 1211064 w 1584092"/>
                  <a:gd name="connsiteY5" fmla="*/ 674517 h 1111419"/>
                  <a:gd name="connsiteX6" fmla="*/ 1129305 w 1584092"/>
                  <a:gd name="connsiteY6" fmla="*/ 579982 h 1111419"/>
                  <a:gd name="connsiteX7" fmla="*/ 1239169 w 1584092"/>
                  <a:gd name="connsiteY7" fmla="*/ 477783 h 1111419"/>
                  <a:gd name="connsiteX8" fmla="*/ 1328594 w 1584092"/>
                  <a:gd name="connsiteY8" fmla="*/ 582537 h 1111419"/>
                  <a:gd name="connsiteX9" fmla="*/ 1211064 w 1584092"/>
                  <a:gd name="connsiteY9" fmla="*/ 674517 h 1111419"/>
                  <a:gd name="connsiteX10" fmla="*/ 12775 w 1584092"/>
                  <a:gd name="connsiteY10" fmla="*/ 153299 h 1111419"/>
                  <a:gd name="connsiteX11" fmla="*/ 0 w 1584092"/>
                  <a:gd name="connsiteY11" fmla="*/ 5110 h 1111419"/>
                  <a:gd name="connsiteX12" fmla="*/ 137969 w 1584092"/>
                  <a:gd name="connsiteY12" fmla="*/ 0 h 1111419"/>
                  <a:gd name="connsiteX13" fmla="*/ 137969 w 1584092"/>
                  <a:gd name="connsiteY13" fmla="*/ 150744 h 1111419"/>
                  <a:gd name="connsiteX14" fmla="*/ 12775 w 1584092"/>
                  <a:gd name="connsiteY14" fmla="*/ 153299 h 111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4092" h="1111419">
                    <a:moveTo>
                      <a:pt x="1441013" y="1111420"/>
                    </a:moveTo>
                    <a:cubicBezTo>
                      <a:pt x="1428238" y="1073095"/>
                      <a:pt x="1415464" y="1032215"/>
                      <a:pt x="1397578" y="996445"/>
                    </a:cubicBezTo>
                    <a:lnTo>
                      <a:pt x="1535548" y="937681"/>
                    </a:lnTo>
                    <a:cubicBezTo>
                      <a:pt x="1553433" y="978560"/>
                      <a:pt x="1568763" y="1021995"/>
                      <a:pt x="1584093" y="1065430"/>
                    </a:cubicBezTo>
                    <a:lnTo>
                      <a:pt x="1441013" y="1111420"/>
                    </a:lnTo>
                    <a:close/>
                    <a:moveTo>
                      <a:pt x="1211064" y="674517"/>
                    </a:moveTo>
                    <a:cubicBezTo>
                      <a:pt x="1185515" y="641302"/>
                      <a:pt x="1157410" y="610642"/>
                      <a:pt x="1129305" y="579982"/>
                    </a:cubicBezTo>
                    <a:lnTo>
                      <a:pt x="1239169" y="477783"/>
                    </a:lnTo>
                    <a:cubicBezTo>
                      <a:pt x="1269829" y="510998"/>
                      <a:pt x="1300489" y="546767"/>
                      <a:pt x="1328594" y="582537"/>
                    </a:cubicBezTo>
                    <a:lnTo>
                      <a:pt x="1211064" y="674517"/>
                    </a:lnTo>
                    <a:close/>
                    <a:moveTo>
                      <a:pt x="12775" y="153299"/>
                    </a:moveTo>
                    <a:lnTo>
                      <a:pt x="0" y="5110"/>
                    </a:lnTo>
                    <a:cubicBezTo>
                      <a:pt x="45990" y="2555"/>
                      <a:pt x="91980" y="0"/>
                      <a:pt x="137969" y="0"/>
                    </a:cubicBezTo>
                    <a:lnTo>
                      <a:pt x="137969" y="150744"/>
                    </a:lnTo>
                    <a:cubicBezTo>
                      <a:pt x="94534" y="148189"/>
                      <a:pt x="53655" y="148189"/>
                      <a:pt x="12775" y="153299"/>
                    </a:cubicBezTo>
                    <a:close/>
                  </a:path>
                </a:pathLst>
              </a:custGeom>
              <a:solidFill>
                <a:srgbClr val="808285"/>
              </a:solidFill>
              <a:ln w="25511" cap="flat">
                <a:noFill/>
                <a:prstDash val="solid"/>
                <a:miter/>
              </a:ln>
            </p:spPr>
            <p:txBody>
              <a:bodyPr rtlCol="0" anchor="ctr"/>
              <a:lstStyle/>
              <a:p>
                <a:endParaRPr lang="en-US" sz="2489"/>
              </a:p>
            </p:txBody>
          </p:sp>
          <p:sp>
            <p:nvSpPr>
              <p:cNvPr id="91" name="Freeform: Shape 90">
                <a:extLst>
                  <a:ext uri="{FF2B5EF4-FFF2-40B4-BE49-F238E27FC236}">
                    <a16:creationId xmlns:a16="http://schemas.microsoft.com/office/drawing/2014/main" id="{1F5EA6E1-DD93-4EC0-8043-B1D2AC3746E0}"/>
                  </a:ext>
                </a:extLst>
              </p:cNvPr>
              <p:cNvSpPr/>
              <p:nvPr/>
            </p:nvSpPr>
            <p:spPr>
              <a:xfrm>
                <a:off x="6961226" y="215633"/>
                <a:ext cx="1954565" cy="1613199"/>
              </a:xfrm>
              <a:custGeom>
                <a:avLst/>
                <a:gdLst>
                  <a:gd name="connsiteX0" fmla="*/ 1778272 w 1954565"/>
                  <a:gd name="connsiteY0" fmla="*/ 1613200 h 1613199"/>
                  <a:gd name="connsiteX1" fmla="*/ 1752722 w 1954565"/>
                  <a:gd name="connsiteY1" fmla="*/ 1467566 h 1613199"/>
                  <a:gd name="connsiteX2" fmla="*/ 1926461 w 1954565"/>
                  <a:gd name="connsiteY2" fmla="*/ 1429241 h 1613199"/>
                  <a:gd name="connsiteX3" fmla="*/ 1954566 w 1954565"/>
                  <a:gd name="connsiteY3" fmla="*/ 1590205 h 1613199"/>
                  <a:gd name="connsiteX4" fmla="*/ 1778272 w 1954565"/>
                  <a:gd name="connsiteY4" fmla="*/ 1613200 h 1613199"/>
                  <a:gd name="connsiteX5" fmla="*/ 15330 w 1954565"/>
                  <a:gd name="connsiteY5" fmla="*/ 184961 h 1613199"/>
                  <a:gd name="connsiteX6" fmla="*/ 0 w 1954565"/>
                  <a:gd name="connsiteY6" fmla="*/ 6112 h 1613199"/>
                  <a:gd name="connsiteX7" fmla="*/ 163519 w 1954565"/>
                  <a:gd name="connsiteY7" fmla="*/ 1002 h 1613199"/>
                  <a:gd name="connsiteX8" fmla="*/ 160964 w 1954565"/>
                  <a:gd name="connsiteY8" fmla="*/ 179851 h 1613199"/>
                  <a:gd name="connsiteX9" fmla="*/ 15330 w 1954565"/>
                  <a:gd name="connsiteY9" fmla="*/ 184961 h 1613199"/>
                  <a:gd name="connsiteX10" fmla="*/ 1239169 w 1954565"/>
                  <a:gd name="connsiteY10" fmla="*/ 593760 h 1613199"/>
                  <a:gd name="connsiteX11" fmla="*/ 1124195 w 1954565"/>
                  <a:gd name="connsiteY11" fmla="*/ 501780 h 1613199"/>
                  <a:gd name="connsiteX12" fmla="*/ 1228949 w 1954565"/>
                  <a:gd name="connsiteY12" fmla="*/ 358701 h 1613199"/>
                  <a:gd name="connsiteX13" fmla="*/ 1356699 w 1954565"/>
                  <a:gd name="connsiteY13" fmla="*/ 460900 h 1613199"/>
                  <a:gd name="connsiteX14" fmla="*/ 1239169 w 1954565"/>
                  <a:gd name="connsiteY14" fmla="*/ 593760 h 161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4565" h="1613199">
                    <a:moveTo>
                      <a:pt x="1778272" y="1613200"/>
                    </a:moveTo>
                    <a:cubicBezTo>
                      <a:pt x="1773162" y="1564655"/>
                      <a:pt x="1762942" y="1516110"/>
                      <a:pt x="1752722" y="1467566"/>
                    </a:cubicBezTo>
                    <a:lnTo>
                      <a:pt x="1926461" y="1429241"/>
                    </a:lnTo>
                    <a:cubicBezTo>
                      <a:pt x="1939236" y="1482896"/>
                      <a:pt x="1946901" y="1536550"/>
                      <a:pt x="1954566" y="1590205"/>
                    </a:cubicBezTo>
                    <a:lnTo>
                      <a:pt x="1778272" y="1613200"/>
                    </a:lnTo>
                    <a:close/>
                    <a:moveTo>
                      <a:pt x="15330" y="184961"/>
                    </a:moveTo>
                    <a:lnTo>
                      <a:pt x="0" y="6112"/>
                    </a:lnTo>
                    <a:cubicBezTo>
                      <a:pt x="53655" y="1002"/>
                      <a:pt x="109864" y="-1553"/>
                      <a:pt x="163519" y="1002"/>
                    </a:cubicBezTo>
                    <a:lnTo>
                      <a:pt x="160964" y="179851"/>
                    </a:lnTo>
                    <a:cubicBezTo>
                      <a:pt x="112420" y="179851"/>
                      <a:pt x="63875" y="182406"/>
                      <a:pt x="15330" y="184961"/>
                    </a:cubicBezTo>
                    <a:close/>
                    <a:moveTo>
                      <a:pt x="1239169" y="593760"/>
                    </a:moveTo>
                    <a:cubicBezTo>
                      <a:pt x="1203399" y="560545"/>
                      <a:pt x="1165075" y="529885"/>
                      <a:pt x="1124195" y="501780"/>
                    </a:cubicBezTo>
                    <a:lnTo>
                      <a:pt x="1228949" y="358701"/>
                    </a:lnTo>
                    <a:cubicBezTo>
                      <a:pt x="1272384" y="391916"/>
                      <a:pt x="1315819" y="425130"/>
                      <a:pt x="1356699" y="460900"/>
                    </a:cubicBezTo>
                    <a:lnTo>
                      <a:pt x="1239169" y="593760"/>
                    </a:lnTo>
                    <a:close/>
                  </a:path>
                </a:pathLst>
              </a:custGeom>
              <a:solidFill>
                <a:srgbClr val="EE3124"/>
              </a:solidFill>
              <a:ln w="25511" cap="flat">
                <a:noFill/>
                <a:prstDash val="solid"/>
                <a:miter/>
              </a:ln>
            </p:spPr>
            <p:txBody>
              <a:bodyPr rtlCol="0" anchor="ctr"/>
              <a:lstStyle/>
              <a:p>
                <a:endParaRPr lang="en-US" sz="2489"/>
              </a:p>
            </p:txBody>
          </p:sp>
        </p:grpSp>
        <p:grpSp>
          <p:nvGrpSpPr>
            <p:cNvPr id="40" name="Graphic 26">
              <a:extLst>
                <a:ext uri="{FF2B5EF4-FFF2-40B4-BE49-F238E27FC236}">
                  <a16:creationId xmlns:a16="http://schemas.microsoft.com/office/drawing/2014/main" id="{6BBE4EEC-74FA-45FE-A7C9-506078A26004}"/>
                </a:ext>
              </a:extLst>
            </p:cNvPr>
            <p:cNvGrpSpPr/>
            <p:nvPr/>
          </p:nvGrpSpPr>
          <p:grpSpPr>
            <a:xfrm>
              <a:off x="5718509" y="750015"/>
              <a:ext cx="2685639" cy="2652690"/>
              <a:chOff x="5718509" y="750015"/>
              <a:chExt cx="2685639" cy="2652690"/>
            </a:xfrm>
            <a:solidFill>
              <a:schemeClr val="accent1"/>
            </a:solidFill>
          </p:grpSpPr>
          <p:grpSp>
            <p:nvGrpSpPr>
              <p:cNvPr id="41" name="Graphic 26">
                <a:extLst>
                  <a:ext uri="{FF2B5EF4-FFF2-40B4-BE49-F238E27FC236}">
                    <a16:creationId xmlns:a16="http://schemas.microsoft.com/office/drawing/2014/main" id="{BBC249E8-7BBD-4979-84E0-279F23F5A0D7}"/>
                  </a:ext>
                </a:extLst>
              </p:cNvPr>
              <p:cNvGrpSpPr/>
              <p:nvPr/>
            </p:nvGrpSpPr>
            <p:grpSpPr>
              <a:xfrm>
                <a:off x="5718509" y="750015"/>
                <a:ext cx="2685639" cy="2174907"/>
                <a:chOff x="5718509" y="750015"/>
                <a:chExt cx="2685639" cy="2174907"/>
              </a:xfrm>
              <a:solidFill>
                <a:srgbClr val="010101"/>
              </a:solidFill>
            </p:grpSpPr>
            <p:sp>
              <p:nvSpPr>
                <p:cNvPr id="50" name="Freeform: Shape 49">
                  <a:extLst>
                    <a:ext uri="{FF2B5EF4-FFF2-40B4-BE49-F238E27FC236}">
                      <a16:creationId xmlns:a16="http://schemas.microsoft.com/office/drawing/2014/main" id="{8D08C1C7-2219-42D4-8268-0D9C6C9B1796}"/>
                    </a:ext>
                  </a:extLst>
                </p:cNvPr>
                <p:cNvSpPr/>
                <p:nvPr/>
              </p:nvSpPr>
              <p:spPr>
                <a:xfrm>
                  <a:off x="5775712" y="2002572"/>
                  <a:ext cx="2613752" cy="63874"/>
                </a:xfrm>
                <a:custGeom>
                  <a:avLst/>
                  <a:gdLst>
                    <a:gd name="connsiteX0" fmla="*/ 0 w 2613752"/>
                    <a:gd name="connsiteY0" fmla="*/ 0 h 63874"/>
                    <a:gd name="connsiteX1" fmla="*/ 2613753 w 2613752"/>
                    <a:gd name="connsiteY1" fmla="*/ 0 h 63874"/>
                    <a:gd name="connsiteX2" fmla="*/ 2613753 w 2613752"/>
                    <a:gd name="connsiteY2" fmla="*/ 63875 h 63874"/>
                    <a:gd name="connsiteX3" fmla="*/ 0 w 2613752"/>
                    <a:gd name="connsiteY3" fmla="*/ 63875 h 63874"/>
                  </a:gdLst>
                  <a:ahLst/>
                  <a:cxnLst>
                    <a:cxn ang="0">
                      <a:pos x="connsiteX0" y="connsiteY0"/>
                    </a:cxn>
                    <a:cxn ang="0">
                      <a:pos x="connsiteX1" y="connsiteY1"/>
                    </a:cxn>
                    <a:cxn ang="0">
                      <a:pos x="connsiteX2" y="connsiteY2"/>
                    </a:cxn>
                    <a:cxn ang="0">
                      <a:pos x="connsiteX3" y="connsiteY3"/>
                    </a:cxn>
                  </a:cxnLst>
                  <a:rect l="l" t="t" r="r" b="b"/>
                  <a:pathLst>
                    <a:path w="2613752" h="63874">
                      <a:moveTo>
                        <a:pt x="0" y="0"/>
                      </a:moveTo>
                      <a:lnTo>
                        <a:pt x="2613753" y="0"/>
                      </a:lnTo>
                      <a:lnTo>
                        <a:pt x="2613753" y="63875"/>
                      </a:lnTo>
                      <a:lnTo>
                        <a:pt x="0" y="63875"/>
                      </a:lnTo>
                      <a:close/>
                    </a:path>
                  </a:pathLst>
                </a:custGeom>
                <a:solidFill>
                  <a:schemeClr val="bg1">
                    <a:lumMod val="50000"/>
                  </a:schemeClr>
                </a:solidFill>
                <a:ln w="25511" cap="flat">
                  <a:noFill/>
                  <a:prstDash val="solid"/>
                  <a:miter/>
                </a:ln>
              </p:spPr>
              <p:txBody>
                <a:bodyPr rtlCol="0" anchor="ctr"/>
                <a:lstStyle/>
                <a:p>
                  <a:endParaRPr lang="en-US" sz="2489"/>
                </a:p>
              </p:txBody>
            </p:sp>
            <p:sp>
              <p:nvSpPr>
                <p:cNvPr id="51" name="Freeform: Shape 50">
                  <a:extLst>
                    <a:ext uri="{FF2B5EF4-FFF2-40B4-BE49-F238E27FC236}">
                      <a16:creationId xmlns:a16="http://schemas.microsoft.com/office/drawing/2014/main" id="{56670D7F-402D-497A-8961-8F88F254F0C2}"/>
                    </a:ext>
                  </a:extLst>
                </p:cNvPr>
                <p:cNvSpPr/>
                <p:nvPr/>
              </p:nvSpPr>
              <p:spPr>
                <a:xfrm>
                  <a:off x="6344379" y="753836"/>
                  <a:ext cx="1440990" cy="1419919"/>
                </a:xfrm>
                <a:custGeom>
                  <a:avLst/>
                  <a:gdLst>
                    <a:gd name="connsiteX0" fmla="*/ 1378234 w 1440990"/>
                    <a:gd name="connsiteY0" fmla="*/ 1404590 h 1419919"/>
                    <a:gd name="connsiteX1" fmla="*/ 928556 w 1440990"/>
                    <a:gd name="connsiteY1" fmla="*/ 127095 h 1419919"/>
                    <a:gd name="connsiteX2" fmla="*/ 719047 w 1440990"/>
                    <a:gd name="connsiteY2" fmla="*/ 60666 h 1419919"/>
                    <a:gd name="connsiteX3" fmla="*/ 581077 w 1440990"/>
                    <a:gd name="connsiteY3" fmla="*/ 91326 h 1419919"/>
                    <a:gd name="connsiteX4" fmla="*/ 289809 w 1440990"/>
                    <a:gd name="connsiteY4" fmla="*/ 372374 h 1419919"/>
                    <a:gd name="connsiteX5" fmla="*/ 98185 w 1440990"/>
                    <a:gd name="connsiteY5" fmla="*/ 916587 h 1419919"/>
                    <a:gd name="connsiteX6" fmla="*/ 59860 w 1440990"/>
                    <a:gd name="connsiteY6" fmla="*/ 1399479 h 1419919"/>
                    <a:gd name="connsiteX7" fmla="*/ 1095 w 1440990"/>
                    <a:gd name="connsiteY7" fmla="*/ 1409699 h 1419919"/>
                    <a:gd name="connsiteX8" fmla="*/ 39420 w 1440990"/>
                    <a:gd name="connsiteY8" fmla="*/ 906367 h 1419919"/>
                    <a:gd name="connsiteX9" fmla="*/ 558082 w 1440990"/>
                    <a:gd name="connsiteY9" fmla="*/ 35116 h 1419919"/>
                    <a:gd name="connsiteX10" fmla="*/ 964325 w 1440990"/>
                    <a:gd name="connsiteY10" fmla="*/ 78551 h 1419919"/>
                    <a:gd name="connsiteX11" fmla="*/ 1370569 w 1440990"/>
                    <a:gd name="connsiteY11" fmla="*/ 760733 h 1419919"/>
                    <a:gd name="connsiteX12" fmla="*/ 1439553 w 1440990"/>
                    <a:gd name="connsiteY12" fmla="*/ 1419919 h 1419919"/>
                    <a:gd name="connsiteX13" fmla="*/ 1378234 w 1440990"/>
                    <a:gd name="connsiteY13" fmla="*/ 1404590 h 141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0990" h="1419919">
                      <a:moveTo>
                        <a:pt x="1378234" y="1404590"/>
                      </a:moveTo>
                      <a:cubicBezTo>
                        <a:pt x="1393564" y="847602"/>
                        <a:pt x="1217269" y="316165"/>
                        <a:pt x="928556" y="127095"/>
                      </a:cubicBezTo>
                      <a:cubicBezTo>
                        <a:pt x="859571" y="81106"/>
                        <a:pt x="790586" y="60666"/>
                        <a:pt x="719047" y="60666"/>
                      </a:cubicBezTo>
                      <a:cubicBezTo>
                        <a:pt x="673057" y="60666"/>
                        <a:pt x="627067" y="70886"/>
                        <a:pt x="581077" y="91326"/>
                      </a:cubicBezTo>
                      <a:cubicBezTo>
                        <a:pt x="473768" y="137315"/>
                        <a:pt x="374123" y="234405"/>
                        <a:pt x="289809" y="372374"/>
                      </a:cubicBezTo>
                      <a:cubicBezTo>
                        <a:pt x="202939" y="518009"/>
                        <a:pt x="136509" y="707078"/>
                        <a:pt x="98185" y="916587"/>
                      </a:cubicBezTo>
                      <a:cubicBezTo>
                        <a:pt x="70080" y="1077551"/>
                        <a:pt x="59860" y="1399479"/>
                        <a:pt x="59860" y="1399479"/>
                      </a:cubicBezTo>
                      <a:lnTo>
                        <a:pt x="1095" y="1409699"/>
                      </a:lnTo>
                      <a:cubicBezTo>
                        <a:pt x="-4015" y="1241070"/>
                        <a:pt x="8760" y="1069886"/>
                        <a:pt x="39420" y="906367"/>
                      </a:cubicBezTo>
                      <a:cubicBezTo>
                        <a:pt x="118624" y="464354"/>
                        <a:pt x="312803" y="139870"/>
                        <a:pt x="558082" y="35116"/>
                      </a:cubicBezTo>
                      <a:cubicBezTo>
                        <a:pt x="693497" y="-23649"/>
                        <a:pt x="834021" y="-8319"/>
                        <a:pt x="964325" y="78551"/>
                      </a:cubicBezTo>
                      <a:cubicBezTo>
                        <a:pt x="1145730" y="196080"/>
                        <a:pt x="1288809" y="438804"/>
                        <a:pt x="1370569" y="760733"/>
                      </a:cubicBezTo>
                      <a:cubicBezTo>
                        <a:pt x="1424223" y="970242"/>
                        <a:pt x="1447218" y="1195080"/>
                        <a:pt x="1439553" y="1419919"/>
                      </a:cubicBezTo>
                      <a:lnTo>
                        <a:pt x="1378234" y="1404590"/>
                      </a:lnTo>
                      <a:close/>
                    </a:path>
                  </a:pathLst>
                </a:custGeom>
                <a:solidFill>
                  <a:schemeClr val="bg1">
                    <a:lumMod val="50000"/>
                  </a:schemeClr>
                </a:solidFill>
                <a:ln w="25511" cap="flat">
                  <a:noFill/>
                  <a:prstDash val="solid"/>
                  <a:miter/>
                </a:ln>
              </p:spPr>
              <p:txBody>
                <a:bodyPr rtlCol="0" anchor="ctr"/>
                <a:lstStyle/>
                <a:p>
                  <a:endParaRPr lang="en-US" sz="2489"/>
                </a:p>
              </p:txBody>
            </p:sp>
            <p:grpSp>
              <p:nvGrpSpPr>
                <p:cNvPr id="75" name="Graphic 26">
                  <a:extLst>
                    <a:ext uri="{FF2B5EF4-FFF2-40B4-BE49-F238E27FC236}">
                      <a16:creationId xmlns:a16="http://schemas.microsoft.com/office/drawing/2014/main" id="{4896FE17-57AC-4467-A24C-FF28255AC4B6}"/>
                    </a:ext>
                  </a:extLst>
                </p:cNvPr>
                <p:cNvGrpSpPr/>
                <p:nvPr/>
              </p:nvGrpSpPr>
              <p:grpSpPr>
                <a:xfrm>
                  <a:off x="5718509" y="750015"/>
                  <a:ext cx="2685639" cy="2174907"/>
                  <a:chOff x="5718509" y="750015"/>
                  <a:chExt cx="2685639" cy="2174907"/>
                </a:xfrm>
                <a:solidFill>
                  <a:srgbClr val="010101"/>
                </a:solidFill>
              </p:grpSpPr>
              <p:sp>
                <p:nvSpPr>
                  <p:cNvPr id="76" name="Freeform: Shape 75">
                    <a:extLst>
                      <a:ext uri="{FF2B5EF4-FFF2-40B4-BE49-F238E27FC236}">
                        <a16:creationId xmlns:a16="http://schemas.microsoft.com/office/drawing/2014/main" id="{B6DE6231-F755-4731-A123-37AE6246D0B0}"/>
                      </a:ext>
                    </a:extLst>
                  </p:cNvPr>
                  <p:cNvSpPr/>
                  <p:nvPr/>
                </p:nvSpPr>
                <p:spPr>
                  <a:xfrm>
                    <a:off x="5718509" y="1092996"/>
                    <a:ext cx="2685639" cy="1831926"/>
                  </a:xfrm>
                  <a:custGeom>
                    <a:avLst/>
                    <a:gdLst>
                      <a:gd name="connsiteX0" fmla="*/ 287152 w 2685639"/>
                      <a:gd name="connsiteY0" fmla="*/ 1826816 h 1831926"/>
                      <a:gd name="connsiteX1" fmla="*/ 136408 w 2685639"/>
                      <a:gd name="connsiteY1" fmla="*/ 1586648 h 1831926"/>
                      <a:gd name="connsiteX2" fmla="*/ 75088 w 2685639"/>
                      <a:gd name="connsiteY2" fmla="*/ 562097 h 1831926"/>
                      <a:gd name="connsiteX3" fmla="*/ 432787 w 2685639"/>
                      <a:gd name="connsiteY3" fmla="*/ 15330 h 1831926"/>
                      <a:gd name="connsiteX4" fmla="*/ 450672 w 2685639"/>
                      <a:gd name="connsiteY4" fmla="*/ 0 h 1831926"/>
                      <a:gd name="connsiteX5" fmla="*/ 471111 w 2685639"/>
                      <a:gd name="connsiteY5" fmla="*/ 12775 h 1831926"/>
                      <a:gd name="connsiteX6" fmla="*/ 923344 w 2685639"/>
                      <a:gd name="connsiteY6" fmla="*/ 176294 h 1831926"/>
                      <a:gd name="connsiteX7" fmla="*/ 2216168 w 2685639"/>
                      <a:gd name="connsiteY7" fmla="*/ 12775 h 1831926"/>
                      <a:gd name="connsiteX8" fmla="*/ 2236608 w 2685639"/>
                      <a:gd name="connsiteY8" fmla="*/ 0 h 1831926"/>
                      <a:gd name="connsiteX9" fmla="*/ 2254493 w 2685639"/>
                      <a:gd name="connsiteY9" fmla="*/ 15330 h 1831926"/>
                      <a:gd name="connsiteX10" fmla="*/ 2612192 w 2685639"/>
                      <a:gd name="connsiteY10" fmla="*/ 1438458 h 1831926"/>
                      <a:gd name="connsiteX11" fmla="*/ 2397573 w 2685639"/>
                      <a:gd name="connsiteY11" fmla="*/ 1831927 h 1831926"/>
                      <a:gd name="connsiteX12" fmla="*/ 2351583 w 2685639"/>
                      <a:gd name="connsiteY12" fmla="*/ 1785937 h 1831926"/>
                      <a:gd name="connsiteX13" fmla="*/ 2550872 w 2685639"/>
                      <a:gd name="connsiteY13" fmla="*/ 1418018 h 1831926"/>
                      <a:gd name="connsiteX14" fmla="*/ 2226388 w 2685639"/>
                      <a:gd name="connsiteY14" fmla="*/ 76650 h 1831926"/>
                      <a:gd name="connsiteX15" fmla="*/ 910569 w 2685639"/>
                      <a:gd name="connsiteY15" fmla="*/ 237614 h 1831926"/>
                      <a:gd name="connsiteX16" fmla="*/ 460891 w 2685639"/>
                      <a:gd name="connsiteY16" fmla="*/ 76650 h 1831926"/>
                      <a:gd name="connsiteX17" fmla="*/ 138963 w 2685639"/>
                      <a:gd name="connsiteY17" fmla="*/ 582537 h 1831926"/>
                      <a:gd name="connsiteX18" fmla="*/ 197728 w 2685639"/>
                      <a:gd name="connsiteY18" fmla="*/ 1558543 h 1831926"/>
                      <a:gd name="connsiteX19" fmla="*/ 335697 w 2685639"/>
                      <a:gd name="connsiteY19" fmla="*/ 1780827 h 1831926"/>
                      <a:gd name="connsiteX20" fmla="*/ 287152 w 2685639"/>
                      <a:gd name="connsiteY20" fmla="*/ 1826816 h 183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5639" h="1831926">
                        <a:moveTo>
                          <a:pt x="287152" y="1826816"/>
                        </a:moveTo>
                        <a:cubicBezTo>
                          <a:pt x="228388" y="1752722"/>
                          <a:pt x="179843" y="1673517"/>
                          <a:pt x="136408" y="1586648"/>
                        </a:cubicBezTo>
                        <a:cubicBezTo>
                          <a:pt x="-22001" y="1264719"/>
                          <a:pt x="-42441" y="899356"/>
                          <a:pt x="75088" y="562097"/>
                        </a:cubicBezTo>
                        <a:cubicBezTo>
                          <a:pt x="146628" y="352588"/>
                          <a:pt x="271822" y="163519"/>
                          <a:pt x="432787" y="15330"/>
                        </a:cubicBezTo>
                        <a:lnTo>
                          <a:pt x="450672" y="0"/>
                        </a:lnTo>
                        <a:lnTo>
                          <a:pt x="471111" y="12775"/>
                        </a:lnTo>
                        <a:cubicBezTo>
                          <a:pt x="601416" y="86870"/>
                          <a:pt x="752160" y="143079"/>
                          <a:pt x="923344" y="176294"/>
                        </a:cubicBezTo>
                        <a:cubicBezTo>
                          <a:pt x="1373022" y="270829"/>
                          <a:pt x="1868690" y="209509"/>
                          <a:pt x="2216168" y="12775"/>
                        </a:cubicBezTo>
                        <a:lnTo>
                          <a:pt x="2236608" y="0"/>
                        </a:lnTo>
                        <a:lnTo>
                          <a:pt x="2254493" y="15330"/>
                        </a:lnTo>
                        <a:cubicBezTo>
                          <a:pt x="2645406" y="375583"/>
                          <a:pt x="2785931" y="935126"/>
                          <a:pt x="2612192" y="1438458"/>
                        </a:cubicBezTo>
                        <a:cubicBezTo>
                          <a:pt x="2561092" y="1581538"/>
                          <a:pt x="2489552" y="1714397"/>
                          <a:pt x="2397573" y="1831927"/>
                        </a:cubicBezTo>
                        <a:lnTo>
                          <a:pt x="2351583" y="1785937"/>
                        </a:lnTo>
                        <a:cubicBezTo>
                          <a:pt x="2435897" y="1676072"/>
                          <a:pt x="2504882" y="1553433"/>
                          <a:pt x="2550872" y="1418018"/>
                        </a:cubicBezTo>
                        <a:cubicBezTo>
                          <a:pt x="2714391" y="945346"/>
                          <a:pt x="2586642" y="421573"/>
                          <a:pt x="2226388" y="76650"/>
                        </a:cubicBezTo>
                        <a:cubicBezTo>
                          <a:pt x="1866135" y="273384"/>
                          <a:pt x="1362802" y="332148"/>
                          <a:pt x="910569" y="237614"/>
                        </a:cubicBezTo>
                        <a:cubicBezTo>
                          <a:pt x="744495" y="201844"/>
                          <a:pt x="593751" y="148189"/>
                          <a:pt x="460891" y="76650"/>
                        </a:cubicBezTo>
                        <a:cubicBezTo>
                          <a:pt x="315257" y="217174"/>
                          <a:pt x="205393" y="390913"/>
                          <a:pt x="138963" y="582537"/>
                        </a:cubicBezTo>
                        <a:cubicBezTo>
                          <a:pt x="26543" y="904466"/>
                          <a:pt x="46983" y="1251944"/>
                          <a:pt x="197728" y="1558543"/>
                        </a:cubicBezTo>
                        <a:cubicBezTo>
                          <a:pt x="236053" y="1637747"/>
                          <a:pt x="282042" y="1711842"/>
                          <a:pt x="335697" y="1780827"/>
                        </a:cubicBezTo>
                        <a:lnTo>
                          <a:pt x="287152" y="1826816"/>
                        </a:lnTo>
                        <a:close/>
                      </a:path>
                    </a:pathLst>
                  </a:custGeom>
                  <a:solidFill>
                    <a:schemeClr val="bg1">
                      <a:lumMod val="50000"/>
                    </a:schemeClr>
                  </a:solidFill>
                  <a:ln w="25511" cap="flat">
                    <a:noFill/>
                    <a:prstDash val="solid"/>
                    <a:miter/>
                  </a:ln>
                </p:spPr>
                <p:txBody>
                  <a:bodyPr rtlCol="0" anchor="ctr"/>
                  <a:lstStyle/>
                  <a:p>
                    <a:endParaRPr lang="en-US" sz="2489"/>
                  </a:p>
                </p:txBody>
              </p:sp>
              <p:sp>
                <p:nvSpPr>
                  <p:cNvPr id="77" name="Freeform: Shape 76">
                    <a:extLst>
                      <a:ext uri="{FF2B5EF4-FFF2-40B4-BE49-F238E27FC236}">
                        <a16:creationId xmlns:a16="http://schemas.microsoft.com/office/drawing/2014/main" id="{0EA49405-1BC0-4CC5-8445-34B251DA1ABF}"/>
                      </a:ext>
                    </a:extLst>
                  </p:cNvPr>
                  <p:cNvSpPr/>
                  <p:nvPr/>
                </p:nvSpPr>
                <p:spPr>
                  <a:xfrm>
                    <a:off x="6142896" y="750015"/>
                    <a:ext cx="1842587" cy="411966"/>
                  </a:xfrm>
                  <a:custGeom>
                    <a:avLst/>
                    <a:gdLst>
                      <a:gd name="connsiteX0" fmla="*/ 31394 w 1842587"/>
                      <a:gd name="connsiteY0" fmla="*/ 411966 h 411966"/>
                      <a:gd name="connsiteX1" fmla="*/ 8399 w 1842587"/>
                      <a:gd name="connsiteY1" fmla="*/ 401746 h 411966"/>
                      <a:gd name="connsiteX2" fmla="*/ 10954 w 1842587"/>
                      <a:gd name="connsiteY2" fmla="*/ 355756 h 411966"/>
                      <a:gd name="connsiteX3" fmla="*/ 1359988 w 1842587"/>
                      <a:gd name="connsiteY3" fmla="*/ 74708 h 411966"/>
                      <a:gd name="connsiteX4" fmla="*/ 1832660 w 1842587"/>
                      <a:gd name="connsiteY4" fmla="*/ 355756 h 411966"/>
                      <a:gd name="connsiteX5" fmla="*/ 1835216 w 1842587"/>
                      <a:gd name="connsiteY5" fmla="*/ 401746 h 411966"/>
                      <a:gd name="connsiteX6" fmla="*/ 1789226 w 1842587"/>
                      <a:gd name="connsiteY6" fmla="*/ 404301 h 411966"/>
                      <a:gd name="connsiteX7" fmla="*/ 1339548 w 1842587"/>
                      <a:gd name="connsiteY7" fmla="*/ 136027 h 411966"/>
                      <a:gd name="connsiteX8" fmla="*/ 54389 w 1842587"/>
                      <a:gd name="connsiteY8" fmla="*/ 404301 h 411966"/>
                      <a:gd name="connsiteX9" fmla="*/ 31394 w 1842587"/>
                      <a:gd name="connsiteY9" fmla="*/ 411966 h 4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2587" h="411966">
                        <a:moveTo>
                          <a:pt x="31394" y="411966"/>
                        </a:moveTo>
                        <a:cubicBezTo>
                          <a:pt x="23729" y="411966"/>
                          <a:pt x="13509" y="409411"/>
                          <a:pt x="8399" y="401746"/>
                        </a:cubicBezTo>
                        <a:cubicBezTo>
                          <a:pt x="-4376" y="388971"/>
                          <a:pt x="-1821" y="368531"/>
                          <a:pt x="10954" y="355756"/>
                        </a:cubicBezTo>
                        <a:cubicBezTo>
                          <a:pt x="373762" y="21053"/>
                          <a:pt x="892425" y="-88812"/>
                          <a:pt x="1359988" y="74708"/>
                        </a:cubicBezTo>
                        <a:cubicBezTo>
                          <a:pt x="1536282" y="136027"/>
                          <a:pt x="1694691" y="230562"/>
                          <a:pt x="1832660" y="355756"/>
                        </a:cubicBezTo>
                        <a:cubicBezTo>
                          <a:pt x="1845435" y="368531"/>
                          <a:pt x="1845435" y="388971"/>
                          <a:pt x="1835216" y="401746"/>
                        </a:cubicBezTo>
                        <a:cubicBezTo>
                          <a:pt x="1822441" y="414521"/>
                          <a:pt x="1802001" y="414521"/>
                          <a:pt x="1789226" y="404301"/>
                        </a:cubicBezTo>
                        <a:cubicBezTo>
                          <a:pt x="1658921" y="284217"/>
                          <a:pt x="1508177" y="194792"/>
                          <a:pt x="1339548" y="136027"/>
                        </a:cubicBezTo>
                        <a:cubicBezTo>
                          <a:pt x="894980" y="-17272"/>
                          <a:pt x="401867" y="84928"/>
                          <a:pt x="54389" y="404301"/>
                        </a:cubicBezTo>
                        <a:cubicBezTo>
                          <a:pt x="46724" y="409411"/>
                          <a:pt x="39059" y="411966"/>
                          <a:pt x="31394" y="411966"/>
                        </a:cubicBezTo>
                        <a:close/>
                      </a:path>
                    </a:pathLst>
                  </a:custGeom>
                  <a:solidFill>
                    <a:schemeClr val="bg1">
                      <a:lumMod val="50000"/>
                    </a:schemeClr>
                  </a:solidFill>
                  <a:ln w="25511" cap="flat">
                    <a:noFill/>
                    <a:prstDash val="solid"/>
                    <a:miter/>
                  </a:ln>
                </p:spPr>
                <p:txBody>
                  <a:bodyPr rtlCol="0" anchor="ctr"/>
                  <a:lstStyle/>
                  <a:p>
                    <a:endParaRPr lang="en-US" sz="2489"/>
                  </a:p>
                </p:txBody>
              </p:sp>
            </p:grpSp>
          </p:grpSp>
          <p:sp>
            <p:nvSpPr>
              <p:cNvPr id="42" name="Freeform: Shape 41">
                <a:extLst>
                  <a:ext uri="{FF2B5EF4-FFF2-40B4-BE49-F238E27FC236}">
                    <a16:creationId xmlns:a16="http://schemas.microsoft.com/office/drawing/2014/main" id="{84EC4C0D-7114-4679-AFBA-2EADCE4867FB}"/>
                  </a:ext>
                </a:extLst>
              </p:cNvPr>
              <p:cNvSpPr/>
              <p:nvPr/>
            </p:nvSpPr>
            <p:spPr>
              <a:xfrm>
                <a:off x="6772157" y="2186531"/>
                <a:ext cx="577427" cy="577427"/>
              </a:xfrm>
              <a:custGeom>
                <a:avLst/>
                <a:gdLst>
                  <a:gd name="connsiteX0" fmla="*/ 577427 w 577427"/>
                  <a:gd name="connsiteY0" fmla="*/ 288714 h 577427"/>
                  <a:gd name="connsiteX1" fmla="*/ 288714 w 577427"/>
                  <a:gd name="connsiteY1" fmla="*/ 577427 h 577427"/>
                  <a:gd name="connsiteX2" fmla="*/ 0 w 577427"/>
                  <a:gd name="connsiteY2" fmla="*/ 288714 h 577427"/>
                  <a:gd name="connsiteX3" fmla="*/ 288714 w 577427"/>
                  <a:gd name="connsiteY3" fmla="*/ 0 h 577427"/>
                  <a:gd name="connsiteX4" fmla="*/ 577427 w 577427"/>
                  <a:gd name="connsiteY4" fmla="*/ 288714 h 577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427" h="577427">
                    <a:moveTo>
                      <a:pt x="577427" y="288714"/>
                    </a:moveTo>
                    <a:cubicBezTo>
                      <a:pt x="577427" y="448166"/>
                      <a:pt x="448166" y="577427"/>
                      <a:pt x="288714" y="577427"/>
                    </a:cubicBezTo>
                    <a:cubicBezTo>
                      <a:pt x="129261" y="577427"/>
                      <a:pt x="0" y="448166"/>
                      <a:pt x="0" y="288714"/>
                    </a:cubicBezTo>
                    <a:cubicBezTo>
                      <a:pt x="0" y="129262"/>
                      <a:pt x="129261" y="0"/>
                      <a:pt x="288714" y="0"/>
                    </a:cubicBezTo>
                    <a:cubicBezTo>
                      <a:pt x="448166" y="0"/>
                      <a:pt x="577427" y="129261"/>
                      <a:pt x="577427" y="288714"/>
                    </a:cubicBezTo>
                    <a:close/>
                  </a:path>
                </a:pathLst>
              </a:custGeom>
              <a:solidFill>
                <a:schemeClr val="accent6">
                  <a:lumMod val="60000"/>
                  <a:lumOff val="40000"/>
                </a:schemeClr>
              </a:solidFill>
              <a:ln w="25511" cap="flat">
                <a:noFill/>
                <a:prstDash val="solid"/>
                <a:miter/>
              </a:ln>
            </p:spPr>
            <p:txBody>
              <a:bodyPr rtlCol="0" anchor="ctr"/>
              <a:lstStyle/>
              <a:p>
                <a:endParaRPr lang="en-US" sz="2489"/>
              </a:p>
            </p:txBody>
          </p:sp>
          <p:sp>
            <p:nvSpPr>
              <p:cNvPr id="43" name="Freeform: Shape 42">
                <a:extLst>
                  <a:ext uri="{FF2B5EF4-FFF2-40B4-BE49-F238E27FC236}">
                    <a16:creationId xmlns:a16="http://schemas.microsoft.com/office/drawing/2014/main" id="{0167FA87-4C88-47E2-BAD0-820F3754CC46}"/>
                  </a:ext>
                </a:extLst>
              </p:cNvPr>
              <p:cNvSpPr/>
              <p:nvPr/>
            </p:nvSpPr>
            <p:spPr>
              <a:xfrm>
                <a:off x="6161515" y="2194196"/>
                <a:ext cx="536547" cy="536547"/>
              </a:xfrm>
              <a:custGeom>
                <a:avLst/>
                <a:gdLst>
                  <a:gd name="connsiteX0" fmla="*/ 536548 w 536547"/>
                  <a:gd name="connsiteY0" fmla="*/ 268274 h 536547"/>
                  <a:gd name="connsiteX1" fmla="*/ 268274 w 536547"/>
                  <a:gd name="connsiteY1" fmla="*/ 536548 h 536547"/>
                  <a:gd name="connsiteX2" fmla="*/ 0 w 536547"/>
                  <a:gd name="connsiteY2" fmla="*/ 268274 h 536547"/>
                  <a:gd name="connsiteX3" fmla="*/ 268274 w 536547"/>
                  <a:gd name="connsiteY3" fmla="*/ 0 h 536547"/>
                  <a:gd name="connsiteX4" fmla="*/ 536548 w 536547"/>
                  <a:gd name="connsiteY4" fmla="*/ 268274 h 536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547" h="536547">
                    <a:moveTo>
                      <a:pt x="536548" y="268274"/>
                    </a:moveTo>
                    <a:cubicBezTo>
                      <a:pt x="536548" y="416437"/>
                      <a:pt x="416437" y="536548"/>
                      <a:pt x="268274" y="536548"/>
                    </a:cubicBezTo>
                    <a:cubicBezTo>
                      <a:pt x="120110" y="536548"/>
                      <a:pt x="0" y="416437"/>
                      <a:pt x="0" y="268274"/>
                    </a:cubicBezTo>
                    <a:cubicBezTo>
                      <a:pt x="0" y="120110"/>
                      <a:pt x="120110" y="0"/>
                      <a:pt x="268274" y="0"/>
                    </a:cubicBezTo>
                    <a:cubicBezTo>
                      <a:pt x="416437" y="0"/>
                      <a:pt x="536548" y="120110"/>
                      <a:pt x="536548" y="268274"/>
                    </a:cubicBezTo>
                    <a:close/>
                  </a:path>
                </a:pathLst>
              </a:custGeom>
              <a:solidFill>
                <a:schemeClr val="accent6">
                  <a:lumMod val="60000"/>
                  <a:lumOff val="40000"/>
                </a:schemeClr>
              </a:solidFill>
              <a:ln w="25511" cap="flat">
                <a:noFill/>
                <a:prstDash val="solid"/>
                <a:miter/>
              </a:ln>
            </p:spPr>
            <p:txBody>
              <a:bodyPr rtlCol="0" anchor="ctr"/>
              <a:lstStyle/>
              <a:p>
                <a:endParaRPr lang="en-US" sz="2489"/>
              </a:p>
            </p:txBody>
          </p:sp>
          <p:sp>
            <p:nvSpPr>
              <p:cNvPr id="44" name="Freeform: Shape 43">
                <a:extLst>
                  <a:ext uri="{FF2B5EF4-FFF2-40B4-BE49-F238E27FC236}">
                    <a16:creationId xmlns:a16="http://schemas.microsoft.com/office/drawing/2014/main" id="{606E13DB-5862-4DD6-9C8F-B77883DE5CDB}"/>
                  </a:ext>
                </a:extLst>
              </p:cNvPr>
              <p:cNvSpPr/>
              <p:nvPr/>
            </p:nvSpPr>
            <p:spPr>
              <a:xfrm>
                <a:off x="7426234" y="2194196"/>
                <a:ext cx="536547" cy="536547"/>
              </a:xfrm>
              <a:custGeom>
                <a:avLst/>
                <a:gdLst>
                  <a:gd name="connsiteX0" fmla="*/ 536547 w 536547"/>
                  <a:gd name="connsiteY0" fmla="*/ 268274 h 536547"/>
                  <a:gd name="connsiteX1" fmla="*/ 268274 w 536547"/>
                  <a:gd name="connsiteY1" fmla="*/ 536548 h 536547"/>
                  <a:gd name="connsiteX2" fmla="*/ 0 w 536547"/>
                  <a:gd name="connsiteY2" fmla="*/ 268274 h 536547"/>
                  <a:gd name="connsiteX3" fmla="*/ 268274 w 536547"/>
                  <a:gd name="connsiteY3" fmla="*/ 0 h 536547"/>
                  <a:gd name="connsiteX4" fmla="*/ 536547 w 536547"/>
                  <a:gd name="connsiteY4" fmla="*/ 268274 h 536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547" h="536547">
                    <a:moveTo>
                      <a:pt x="536547" y="268274"/>
                    </a:moveTo>
                    <a:cubicBezTo>
                      <a:pt x="536547" y="416437"/>
                      <a:pt x="416437" y="536548"/>
                      <a:pt x="268274" y="536548"/>
                    </a:cubicBezTo>
                    <a:cubicBezTo>
                      <a:pt x="120110" y="536548"/>
                      <a:pt x="0" y="416437"/>
                      <a:pt x="0" y="268274"/>
                    </a:cubicBezTo>
                    <a:cubicBezTo>
                      <a:pt x="0" y="120110"/>
                      <a:pt x="120110" y="0"/>
                      <a:pt x="268274" y="0"/>
                    </a:cubicBezTo>
                    <a:cubicBezTo>
                      <a:pt x="416437" y="0"/>
                      <a:pt x="536547" y="120110"/>
                      <a:pt x="536547" y="268274"/>
                    </a:cubicBezTo>
                    <a:close/>
                  </a:path>
                </a:pathLst>
              </a:custGeom>
              <a:solidFill>
                <a:schemeClr val="accent6">
                  <a:lumMod val="60000"/>
                  <a:lumOff val="40000"/>
                </a:schemeClr>
              </a:solidFill>
              <a:ln w="25511" cap="flat">
                <a:noFill/>
                <a:prstDash val="solid"/>
                <a:miter/>
              </a:ln>
            </p:spPr>
            <p:txBody>
              <a:bodyPr rtlCol="0" anchor="ctr"/>
              <a:lstStyle/>
              <a:p>
                <a:endParaRPr lang="en-US" sz="2489"/>
              </a:p>
            </p:txBody>
          </p:sp>
          <p:sp>
            <p:nvSpPr>
              <p:cNvPr id="45" name="Freeform: Shape 44">
                <a:extLst>
                  <a:ext uri="{FF2B5EF4-FFF2-40B4-BE49-F238E27FC236}">
                    <a16:creationId xmlns:a16="http://schemas.microsoft.com/office/drawing/2014/main" id="{6A40C06F-FF1A-4513-9ACB-C7ABFE1DE01D}"/>
                  </a:ext>
                </a:extLst>
              </p:cNvPr>
              <p:cNvSpPr/>
              <p:nvPr/>
            </p:nvSpPr>
            <p:spPr>
              <a:xfrm>
                <a:off x="6480889" y="2827833"/>
                <a:ext cx="1170184" cy="574872"/>
              </a:xfrm>
              <a:custGeom>
                <a:avLst/>
                <a:gdLst>
                  <a:gd name="connsiteX0" fmla="*/ 0 w 1170184"/>
                  <a:gd name="connsiteY0" fmla="*/ 574873 h 574872"/>
                  <a:gd name="connsiteX1" fmla="*/ 585092 w 1170184"/>
                  <a:gd name="connsiteY1" fmla="*/ 0 h 574872"/>
                  <a:gd name="connsiteX2" fmla="*/ 1170185 w 1170184"/>
                  <a:gd name="connsiteY2" fmla="*/ 574873 h 574872"/>
                  <a:gd name="connsiteX3" fmla="*/ 0 w 1170184"/>
                  <a:gd name="connsiteY3" fmla="*/ 574873 h 574872"/>
                </a:gdLst>
                <a:ahLst/>
                <a:cxnLst>
                  <a:cxn ang="0">
                    <a:pos x="connsiteX0" y="connsiteY0"/>
                  </a:cxn>
                  <a:cxn ang="0">
                    <a:pos x="connsiteX1" y="connsiteY1"/>
                  </a:cxn>
                  <a:cxn ang="0">
                    <a:pos x="connsiteX2" y="connsiteY2"/>
                  </a:cxn>
                  <a:cxn ang="0">
                    <a:pos x="connsiteX3" y="connsiteY3"/>
                  </a:cxn>
                </a:cxnLst>
                <a:rect l="l" t="t" r="r" b="b"/>
                <a:pathLst>
                  <a:path w="1170184" h="574872">
                    <a:moveTo>
                      <a:pt x="0" y="574873"/>
                    </a:moveTo>
                    <a:cubicBezTo>
                      <a:pt x="0" y="258054"/>
                      <a:pt x="263164" y="0"/>
                      <a:pt x="585092" y="0"/>
                    </a:cubicBezTo>
                    <a:cubicBezTo>
                      <a:pt x="907021" y="0"/>
                      <a:pt x="1170185" y="258054"/>
                      <a:pt x="1170185" y="574873"/>
                    </a:cubicBezTo>
                    <a:lnTo>
                      <a:pt x="0" y="574873"/>
                    </a:lnTo>
                    <a:close/>
                  </a:path>
                </a:pathLst>
              </a:custGeom>
              <a:solidFill>
                <a:srgbClr val="F26240"/>
              </a:solidFill>
              <a:ln w="25511" cap="flat">
                <a:noFill/>
                <a:prstDash val="solid"/>
                <a:miter/>
              </a:ln>
            </p:spPr>
            <p:txBody>
              <a:bodyPr rtlCol="0" anchor="ctr"/>
              <a:lstStyle/>
              <a:p>
                <a:endParaRPr lang="en-US" sz="2489"/>
              </a:p>
            </p:txBody>
          </p:sp>
          <p:grpSp>
            <p:nvGrpSpPr>
              <p:cNvPr id="46" name="Graphic 26">
                <a:extLst>
                  <a:ext uri="{FF2B5EF4-FFF2-40B4-BE49-F238E27FC236}">
                    <a16:creationId xmlns:a16="http://schemas.microsoft.com/office/drawing/2014/main" id="{9D6D3506-6096-477E-ABF2-B6DE2447A29A}"/>
                  </a:ext>
                </a:extLst>
              </p:cNvPr>
              <p:cNvGrpSpPr/>
              <p:nvPr/>
            </p:nvGrpSpPr>
            <p:grpSpPr>
              <a:xfrm>
                <a:off x="5913681" y="2774178"/>
                <a:ext cx="2299489" cy="498222"/>
                <a:chOff x="5913681" y="2774178"/>
                <a:chExt cx="2299489" cy="498222"/>
              </a:xfrm>
              <a:solidFill>
                <a:srgbClr val="939598"/>
              </a:solidFill>
            </p:grpSpPr>
            <p:sp>
              <p:nvSpPr>
                <p:cNvPr id="48" name="Freeform: Shape 47">
                  <a:extLst>
                    <a:ext uri="{FF2B5EF4-FFF2-40B4-BE49-F238E27FC236}">
                      <a16:creationId xmlns:a16="http://schemas.microsoft.com/office/drawing/2014/main" id="{BDB98736-5860-4E7F-97E1-636EAB8869B9}"/>
                    </a:ext>
                  </a:extLst>
                </p:cNvPr>
                <p:cNvSpPr/>
                <p:nvPr/>
              </p:nvSpPr>
              <p:spPr>
                <a:xfrm>
                  <a:off x="5913681" y="2774178"/>
                  <a:ext cx="822706" cy="498222"/>
                </a:xfrm>
                <a:custGeom>
                  <a:avLst/>
                  <a:gdLst>
                    <a:gd name="connsiteX0" fmla="*/ 822706 w 822706"/>
                    <a:gd name="connsiteY0" fmla="*/ 99645 h 498222"/>
                    <a:gd name="connsiteX1" fmla="*/ 516108 w 822706"/>
                    <a:gd name="connsiteY1" fmla="*/ 0 h 498222"/>
                    <a:gd name="connsiteX2" fmla="*/ 0 w 822706"/>
                    <a:gd name="connsiteY2" fmla="*/ 498223 h 498222"/>
                    <a:gd name="connsiteX3" fmla="*/ 528883 w 822706"/>
                    <a:gd name="connsiteY3" fmla="*/ 498223 h 498222"/>
                    <a:gd name="connsiteX4" fmla="*/ 822706 w 822706"/>
                    <a:gd name="connsiteY4" fmla="*/ 99645 h 4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06" h="498222">
                      <a:moveTo>
                        <a:pt x="822706" y="99645"/>
                      </a:moveTo>
                      <a:cubicBezTo>
                        <a:pt x="738392" y="38325"/>
                        <a:pt x="631082" y="0"/>
                        <a:pt x="516108" y="0"/>
                      </a:cubicBezTo>
                      <a:cubicBezTo>
                        <a:pt x="229949" y="0"/>
                        <a:pt x="0" y="222284"/>
                        <a:pt x="0" y="498223"/>
                      </a:cubicBezTo>
                      <a:lnTo>
                        <a:pt x="528883" y="498223"/>
                      </a:lnTo>
                      <a:cubicBezTo>
                        <a:pt x="572317" y="329594"/>
                        <a:pt x="679627" y="186514"/>
                        <a:pt x="822706" y="99645"/>
                      </a:cubicBezTo>
                      <a:close/>
                    </a:path>
                  </a:pathLst>
                </a:custGeom>
                <a:solidFill>
                  <a:schemeClr val="bg1">
                    <a:lumMod val="50000"/>
                  </a:schemeClr>
                </a:solidFill>
                <a:ln w="25511" cap="flat">
                  <a:noFill/>
                  <a:prstDash val="solid"/>
                  <a:miter/>
                </a:ln>
              </p:spPr>
              <p:txBody>
                <a:bodyPr rtlCol="0" anchor="ctr"/>
                <a:lstStyle/>
                <a:p>
                  <a:endParaRPr lang="en-US" sz="2489"/>
                </a:p>
              </p:txBody>
            </p:sp>
            <p:sp>
              <p:nvSpPr>
                <p:cNvPr id="49" name="Freeform: Shape 48">
                  <a:extLst>
                    <a:ext uri="{FF2B5EF4-FFF2-40B4-BE49-F238E27FC236}">
                      <a16:creationId xmlns:a16="http://schemas.microsoft.com/office/drawing/2014/main" id="{F4688383-CDA0-4BFC-8E8F-5463437C1713}"/>
                    </a:ext>
                  </a:extLst>
                </p:cNvPr>
                <p:cNvSpPr/>
                <p:nvPr/>
              </p:nvSpPr>
              <p:spPr>
                <a:xfrm>
                  <a:off x="7387909" y="2774178"/>
                  <a:ext cx="825261" cy="498222"/>
                </a:xfrm>
                <a:custGeom>
                  <a:avLst/>
                  <a:gdLst>
                    <a:gd name="connsiteX0" fmla="*/ 293824 w 825261"/>
                    <a:gd name="connsiteY0" fmla="*/ 498223 h 498222"/>
                    <a:gd name="connsiteX1" fmla="*/ 825261 w 825261"/>
                    <a:gd name="connsiteY1" fmla="*/ 498223 h 498222"/>
                    <a:gd name="connsiteX2" fmla="*/ 309154 w 825261"/>
                    <a:gd name="connsiteY2" fmla="*/ 0 h 498222"/>
                    <a:gd name="connsiteX3" fmla="*/ 0 w 825261"/>
                    <a:gd name="connsiteY3" fmla="*/ 99645 h 498222"/>
                    <a:gd name="connsiteX4" fmla="*/ 293824 w 825261"/>
                    <a:gd name="connsiteY4" fmla="*/ 498223 h 4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261" h="498222">
                      <a:moveTo>
                        <a:pt x="293824" y="498223"/>
                      </a:moveTo>
                      <a:lnTo>
                        <a:pt x="825261" y="498223"/>
                      </a:lnTo>
                      <a:cubicBezTo>
                        <a:pt x="825261" y="222284"/>
                        <a:pt x="595312" y="0"/>
                        <a:pt x="309154" y="0"/>
                      </a:cubicBezTo>
                      <a:cubicBezTo>
                        <a:pt x="191624" y="0"/>
                        <a:pt x="86870" y="38325"/>
                        <a:pt x="0" y="99645"/>
                      </a:cubicBezTo>
                      <a:cubicBezTo>
                        <a:pt x="143079" y="186514"/>
                        <a:pt x="250389" y="329594"/>
                        <a:pt x="293824" y="498223"/>
                      </a:cubicBezTo>
                      <a:close/>
                    </a:path>
                  </a:pathLst>
                </a:custGeom>
                <a:solidFill>
                  <a:schemeClr val="bg1">
                    <a:lumMod val="50000"/>
                  </a:schemeClr>
                </a:solidFill>
                <a:ln w="25511" cap="flat">
                  <a:noFill/>
                  <a:prstDash val="solid"/>
                  <a:miter/>
                </a:ln>
              </p:spPr>
              <p:txBody>
                <a:bodyPr rtlCol="0" anchor="ctr"/>
                <a:lstStyle/>
                <a:p>
                  <a:endParaRPr lang="en-US" sz="2489"/>
                </a:p>
              </p:txBody>
            </p:sp>
          </p:grpSp>
          <p:sp>
            <p:nvSpPr>
              <p:cNvPr id="47" name="Freeform: Shape 46">
                <a:extLst>
                  <a:ext uri="{FF2B5EF4-FFF2-40B4-BE49-F238E27FC236}">
                    <a16:creationId xmlns:a16="http://schemas.microsoft.com/office/drawing/2014/main" id="{B760121C-977D-4E82-A6DE-96056CEA0F3F}"/>
                  </a:ext>
                </a:extLst>
              </p:cNvPr>
              <p:cNvSpPr/>
              <p:nvPr/>
            </p:nvSpPr>
            <p:spPr>
              <a:xfrm>
                <a:off x="7040431" y="783842"/>
                <a:ext cx="53654" cy="1366918"/>
              </a:xfrm>
              <a:custGeom>
                <a:avLst/>
                <a:gdLst>
                  <a:gd name="connsiteX0" fmla="*/ 0 w 53654"/>
                  <a:gd name="connsiteY0" fmla="*/ 0 h 1366918"/>
                  <a:gd name="connsiteX1" fmla="*/ 53655 w 53654"/>
                  <a:gd name="connsiteY1" fmla="*/ 0 h 1366918"/>
                  <a:gd name="connsiteX2" fmla="*/ 53655 w 53654"/>
                  <a:gd name="connsiteY2" fmla="*/ 1366919 h 1366918"/>
                  <a:gd name="connsiteX3" fmla="*/ 0 w 53654"/>
                  <a:gd name="connsiteY3" fmla="*/ 1366919 h 1366918"/>
                </a:gdLst>
                <a:ahLst/>
                <a:cxnLst>
                  <a:cxn ang="0">
                    <a:pos x="connsiteX0" y="connsiteY0"/>
                  </a:cxn>
                  <a:cxn ang="0">
                    <a:pos x="connsiteX1" y="connsiteY1"/>
                  </a:cxn>
                  <a:cxn ang="0">
                    <a:pos x="connsiteX2" y="connsiteY2"/>
                  </a:cxn>
                  <a:cxn ang="0">
                    <a:pos x="connsiteX3" y="connsiteY3"/>
                  </a:cxn>
                </a:cxnLst>
                <a:rect l="l" t="t" r="r" b="b"/>
                <a:pathLst>
                  <a:path w="53654" h="1366918">
                    <a:moveTo>
                      <a:pt x="0" y="0"/>
                    </a:moveTo>
                    <a:lnTo>
                      <a:pt x="53655" y="0"/>
                    </a:lnTo>
                    <a:lnTo>
                      <a:pt x="53655" y="1366919"/>
                    </a:lnTo>
                    <a:lnTo>
                      <a:pt x="0" y="1366919"/>
                    </a:lnTo>
                    <a:close/>
                  </a:path>
                </a:pathLst>
              </a:custGeom>
              <a:solidFill>
                <a:schemeClr val="bg1">
                  <a:lumMod val="50000"/>
                </a:schemeClr>
              </a:solidFill>
              <a:ln w="25511" cap="flat">
                <a:noFill/>
                <a:prstDash val="solid"/>
                <a:miter/>
              </a:ln>
            </p:spPr>
            <p:txBody>
              <a:bodyPr rtlCol="0" anchor="ctr"/>
              <a:lstStyle/>
              <a:p>
                <a:endParaRPr lang="en-US" sz="2489"/>
              </a:p>
            </p:txBody>
          </p:sp>
        </p:grpSp>
      </p:grpSp>
    </p:spTree>
    <p:extLst>
      <p:ext uri="{BB962C8B-B14F-4D97-AF65-F5344CB8AC3E}">
        <p14:creationId xmlns:p14="http://schemas.microsoft.com/office/powerpoint/2010/main" val="25514285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Section Header">
    <p:bg bwMode="gray">
      <p:bgPr>
        <a:solidFill>
          <a:schemeClr val="bg1">
            <a:alpha val="99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5B8E903D-229F-4B89-9E80-56C9CB32FEF8}"/>
              </a:ext>
            </a:extLst>
          </p:cNvPr>
          <p:cNvSpPr/>
          <p:nvPr userDrawn="1"/>
        </p:nvSpPr>
        <p:spPr>
          <a:xfrm>
            <a:off x="11717259" y="6378616"/>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sp>
        <p:nvSpPr>
          <p:cNvPr id="2" name="Title 1"/>
          <p:cNvSpPr>
            <a:spLocks noGrp="1"/>
          </p:cNvSpPr>
          <p:nvPr>
            <p:ph type="title" hasCustomPrompt="1"/>
          </p:nvPr>
        </p:nvSpPr>
        <p:spPr bwMode="gray">
          <a:xfrm>
            <a:off x="548641" y="330201"/>
            <a:ext cx="7570713" cy="3836679"/>
          </a:xfrm>
        </p:spPr>
        <p:txBody>
          <a:bodyPr anchor="b"/>
          <a:lstStyle>
            <a:lvl1pPr algn="l">
              <a:lnSpc>
                <a:spcPct val="90000"/>
              </a:lnSpc>
              <a:defRPr sz="5867" b="0" cap="none">
                <a:solidFill>
                  <a:schemeClr val="bg1">
                    <a:lumMod val="65000"/>
                  </a:schemeClr>
                </a:solidFill>
                <a:latin typeface="Arial Narrow" panose="020B0606020202030204" pitchFamily="34" charset="0"/>
              </a:defRPr>
            </a:lvl1pPr>
          </a:lstStyle>
          <a:p>
            <a:r>
              <a:rPr lang="en-US" dirty="0"/>
              <a:t>Click to Edit Master Title Style</a:t>
            </a:r>
          </a:p>
        </p:txBody>
      </p:sp>
      <p:sp>
        <p:nvSpPr>
          <p:cNvPr id="11" name="Slide Number Placeholder 10"/>
          <p:cNvSpPr>
            <a:spLocks noGrp="1"/>
          </p:cNvSpPr>
          <p:nvPr>
            <p:ph type="sldNum" sz="quarter" idx="10"/>
          </p:nvPr>
        </p:nvSpPr>
        <p:spPr bwMode="gray">
          <a:xfrm>
            <a:off x="11716512" y="6437376"/>
            <a:ext cx="243840" cy="121920"/>
          </a:xfrm>
        </p:spPr>
        <p:txBody>
          <a:bodyPr/>
          <a:lstStyle>
            <a:lvl1pPr>
              <a:defRPr>
                <a:solidFill>
                  <a:schemeClr val="accent6"/>
                </a:solidFill>
              </a:defRPr>
            </a:lvl1pPr>
          </a:lstStyle>
          <a:p>
            <a:fld id="{CC041753-90EA-4E44-9BB8-633978F3CCC4}" type="slidenum">
              <a:rPr lang="en-US" smtClean="0"/>
              <a:pPr/>
              <a:t>‹#›</a:t>
            </a:fld>
            <a:endParaRPr lang="en-US" dirty="0"/>
          </a:p>
        </p:txBody>
      </p:sp>
      <p:sp>
        <p:nvSpPr>
          <p:cNvPr id="15" name="Text Placeholder 14"/>
          <p:cNvSpPr>
            <a:spLocks noGrp="1"/>
          </p:cNvSpPr>
          <p:nvPr>
            <p:ph type="body" sz="quarter" idx="12"/>
          </p:nvPr>
        </p:nvSpPr>
        <p:spPr bwMode="gray">
          <a:xfrm>
            <a:off x="543983" y="4247532"/>
            <a:ext cx="11101916" cy="1121133"/>
          </a:xfrm>
        </p:spPr>
        <p:txBody>
          <a:bodyPr>
            <a:noAutofit/>
          </a:bodyPr>
          <a:lstStyle>
            <a:lvl1pPr>
              <a:lnSpc>
                <a:spcPct val="100000"/>
              </a:lnSpc>
              <a:spcBef>
                <a:spcPts val="1600"/>
              </a:spcBef>
              <a:spcAft>
                <a:spcPts val="600"/>
              </a:spcAft>
              <a:defRPr sz="2667" b="1">
                <a:solidFill>
                  <a:schemeClr val="accent6">
                    <a:lumMod val="75000"/>
                  </a:schemeClr>
                </a:solidFill>
                <a:latin typeface="Arial" panose="020B0604020202020204" pitchFamily="34" charset="0"/>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dirty="0"/>
              <a:t>Click to edit Master text style</a:t>
            </a:r>
          </a:p>
        </p:txBody>
      </p:sp>
      <p:grpSp>
        <p:nvGrpSpPr>
          <p:cNvPr id="7" name="Graphic 2">
            <a:extLst>
              <a:ext uri="{FF2B5EF4-FFF2-40B4-BE49-F238E27FC236}">
                <a16:creationId xmlns:a16="http://schemas.microsoft.com/office/drawing/2014/main" id="{F8F5F1CF-8B4C-4A50-A5CE-0AFB07CCB3D7}"/>
              </a:ext>
            </a:extLst>
          </p:cNvPr>
          <p:cNvGrpSpPr/>
          <p:nvPr userDrawn="1"/>
        </p:nvGrpSpPr>
        <p:grpSpPr>
          <a:xfrm>
            <a:off x="7506031" y="213069"/>
            <a:ext cx="4601156" cy="4742729"/>
            <a:chOff x="5629523" y="159801"/>
            <a:chExt cx="3450867" cy="3557047"/>
          </a:xfrm>
        </p:grpSpPr>
        <p:sp>
          <p:nvSpPr>
            <p:cNvPr id="8" name="Freeform: Shape 7">
              <a:extLst>
                <a:ext uri="{FF2B5EF4-FFF2-40B4-BE49-F238E27FC236}">
                  <a16:creationId xmlns:a16="http://schemas.microsoft.com/office/drawing/2014/main" id="{D7209A96-6197-44AA-BAB6-20D443158281}"/>
                </a:ext>
              </a:extLst>
            </p:cNvPr>
            <p:cNvSpPr/>
            <p:nvPr/>
          </p:nvSpPr>
          <p:spPr>
            <a:xfrm>
              <a:off x="6126675" y="1551220"/>
              <a:ext cx="496242" cy="496242"/>
            </a:xfrm>
            <a:custGeom>
              <a:avLst/>
              <a:gdLst>
                <a:gd name="connsiteX0" fmla="*/ 0 w 496242"/>
                <a:gd name="connsiteY0" fmla="*/ 0 h 496242"/>
                <a:gd name="connsiteX1" fmla="*/ 0 w 496242"/>
                <a:gd name="connsiteY1" fmla="*/ 496242 h 496242"/>
                <a:gd name="connsiteX2" fmla="*/ 496242 w 496242"/>
                <a:gd name="connsiteY2" fmla="*/ 496242 h 496242"/>
                <a:gd name="connsiteX3" fmla="*/ 496242 w 496242"/>
                <a:gd name="connsiteY3" fmla="*/ 0 h 496242"/>
                <a:gd name="connsiteX4" fmla="*/ 0 w 496242"/>
                <a:gd name="connsiteY4" fmla="*/ 0 h 496242"/>
                <a:gd name="connsiteX5" fmla="*/ 248159 w 496242"/>
                <a:gd name="connsiteY5" fmla="*/ 427452 h 496242"/>
                <a:gd name="connsiteX6" fmla="*/ 68866 w 496242"/>
                <a:gd name="connsiteY6" fmla="*/ 248159 h 496242"/>
                <a:gd name="connsiteX7" fmla="*/ 248159 w 496242"/>
                <a:gd name="connsiteY7" fmla="*/ 68866 h 496242"/>
                <a:gd name="connsiteX8" fmla="*/ 427452 w 496242"/>
                <a:gd name="connsiteY8" fmla="*/ 248159 h 496242"/>
                <a:gd name="connsiteX9" fmla="*/ 248159 w 496242"/>
                <a:gd name="connsiteY9" fmla="*/ 427452 h 49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6242" h="496242">
                  <a:moveTo>
                    <a:pt x="0" y="0"/>
                  </a:moveTo>
                  <a:lnTo>
                    <a:pt x="0" y="496242"/>
                  </a:lnTo>
                  <a:lnTo>
                    <a:pt x="496242" y="496242"/>
                  </a:lnTo>
                  <a:lnTo>
                    <a:pt x="496242" y="0"/>
                  </a:lnTo>
                  <a:lnTo>
                    <a:pt x="0" y="0"/>
                  </a:lnTo>
                  <a:close/>
                  <a:moveTo>
                    <a:pt x="248159" y="427452"/>
                  </a:moveTo>
                  <a:cubicBezTo>
                    <a:pt x="149108" y="427452"/>
                    <a:pt x="68866" y="347210"/>
                    <a:pt x="68866" y="248159"/>
                  </a:cubicBezTo>
                  <a:cubicBezTo>
                    <a:pt x="68866" y="149108"/>
                    <a:pt x="149108" y="68866"/>
                    <a:pt x="248159" y="68866"/>
                  </a:cubicBezTo>
                  <a:cubicBezTo>
                    <a:pt x="347210" y="68866"/>
                    <a:pt x="427452" y="149108"/>
                    <a:pt x="427452" y="248159"/>
                  </a:cubicBezTo>
                  <a:cubicBezTo>
                    <a:pt x="427452" y="347210"/>
                    <a:pt x="347210" y="427452"/>
                    <a:pt x="248159" y="427452"/>
                  </a:cubicBezTo>
                  <a:close/>
                </a:path>
              </a:pathLst>
            </a:custGeom>
            <a:solidFill>
              <a:srgbClr val="BCBEC0"/>
            </a:solidFill>
            <a:ln w="7578" cap="flat">
              <a:noFill/>
              <a:prstDash val="solid"/>
              <a:miter/>
            </a:ln>
          </p:spPr>
          <p:txBody>
            <a:bodyPr rtlCol="0" anchor="ctr"/>
            <a:lstStyle/>
            <a:p>
              <a:endParaRPr lang="en-US" sz="2489"/>
            </a:p>
          </p:txBody>
        </p:sp>
        <p:sp>
          <p:nvSpPr>
            <p:cNvPr id="10" name="Freeform: Shape 9">
              <a:extLst>
                <a:ext uri="{FF2B5EF4-FFF2-40B4-BE49-F238E27FC236}">
                  <a16:creationId xmlns:a16="http://schemas.microsoft.com/office/drawing/2014/main" id="{98CC05BE-7BE5-413E-836B-DCFE23983C6B}"/>
                </a:ext>
              </a:extLst>
            </p:cNvPr>
            <p:cNvSpPr/>
            <p:nvPr/>
          </p:nvSpPr>
          <p:spPr>
            <a:xfrm>
              <a:off x="7608576" y="2543174"/>
              <a:ext cx="495256" cy="495256"/>
            </a:xfrm>
            <a:custGeom>
              <a:avLst/>
              <a:gdLst>
                <a:gd name="connsiteX0" fmla="*/ 247628 w 495256"/>
                <a:gd name="connsiteY0" fmla="*/ 0 h 495256"/>
                <a:gd name="connsiteX1" fmla="*/ 495256 w 495256"/>
                <a:gd name="connsiteY1" fmla="*/ 247628 h 495256"/>
                <a:gd name="connsiteX2" fmla="*/ 495256 w 495256"/>
                <a:gd name="connsiteY2" fmla="*/ 247628 h 495256"/>
                <a:gd name="connsiteX3" fmla="*/ 247628 w 495256"/>
                <a:gd name="connsiteY3" fmla="*/ 495256 h 495256"/>
                <a:gd name="connsiteX4" fmla="*/ 247628 w 495256"/>
                <a:gd name="connsiteY4" fmla="*/ 495256 h 495256"/>
                <a:gd name="connsiteX5" fmla="*/ 0 w 495256"/>
                <a:gd name="connsiteY5" fmla="*/ 247628 h 495256"/>
                <a:gd name="connsiteX6" fmla="*/ 0 w 495256"/>
                <a:gd name="connsiteY6" fmla="*/ 247628 h 495256"/>
                <a:gd name="connsiteX7" fmla="*/ 247628 w 495256"/>
                <a:gd name="connsiteY7" fmla="*/ 0 h 49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256" h="495256">
                  <a:moveTo>
                    <a:pt x="247628" y="0"/>
                  </a:moveTo>
                  <a:cubicBezTo>
                    <a:pt x="384389" y="0"/>
                    <a:pt x="495256" y="110867"/>
                    <a:pt x="495256" y="247628"/>
                  </a:cubicBezTo>
                  <a:lnTo>
                    <a:pt x="495256" y="247628"/>
                  </a:lnTo>
                  <a:cubicBezTo>
                    <a:pt x="495256" y="384389"/>
                    <a:pt x="384389" y="495256"/>
                    <a:pt x="247628" y="495256"/>
                  </a:cubicBezTo>
                  <a:lnTo>
                    <a:pt x="247628" y="495256"/>
                  </a:lnTo>
                  <a:cubicBezTo>
                    <a:pt x="110867" y="495256"/>
                    <a:pt x="0" y="384389"/>
                    <a:pt x="0" y="247628"/>
                  </a:cubicBezTo>
                  <a:lnTo>
                    <a:pt x="0" y="247628"/>
                  </a:lnTo>
                  <a:cubicBezTo>
                    <a:pt x="0" y="110867"/>
                    <a:pt x="110867" y="0"/>
                    <a:pt x="247628" y="0"/>
                  </a:cubicBezTo>
                  <a:close/>
                </a:path>
              </a:pathLst>
            </a:custGeom>
            <a:solidFill>
              <a:srgbClr val="EE3124"/>
            </a:solidFill>
            <a:ln w="7578" cap="flat">
              <a:noFill/>
              <a:prstDash val="solid"/>
              <a:miter/>
            </a:ln>
          </p:spPr>
          <p:txBody>
            <a:bodyPr rtlCol="0" anchor="ctr"/>
            <a:lstStyle/>
            <a:p>
              <a:endParaRPr lang="en-US" sz="2489"/>
            </a:p>
          </p:txBody>
        </p:sp>
        <p:sp>
          <p:nvSpPr>
            <p:cNvPr id="12" name="Freeform: Shape 11">
              <a:extLst>
                <a:ext uri="{FF2B5EF4-FFF2-40B4-BE49-F238E27FC236}">
                  <a16:creationId xmlns:a16="http://schemas.microsoft.com/office/drawing/2014/main" id="{D6453172-81F5-4A57-BB1C-547B7378EFB5}"/>
                </a:ext>
              </a:extLst>
            </p:cNvPr>
            <p:cNvSpPr/>
            <p:nvPr/>
          </p:nvSpPr>
          <p:spPr>
            <a:xfrm>
              <a:off x="6618215" y="2543174"/>
              <a:ext cx="495256" cy="495256"/>
            </a:xfrm>
            <a:custGeom>
              <a:avLst/>
              <a:gdLst>
                <a:gd name="connsiteX0" fmla="*/ 247628 w 495256"/>
                <a:gd name="connsiteY0" fmla="*/ 0 h 495256"/>
                <a:gd name="connsiteX1" fmla="*/ 495256 w 495256"/>
                <a:gd name="connsiteY1" fmla="*/ 247628 h 495256"/>
                <a:gd name="connsiteX2" fmla="*/ 495256 w 495256"/>
                <a:gd name="connsiteY2" fmla="*/ 247628 h 495256"/>
                <a:gd name="connsiteX3" fmla="*/ 247628 w 495256"/>
                <a:gd name="connsiteY3" fmla="*/ 495256 h 495256"/>
                <a:gd name="connsiteX4" fmla="*/ 247628 w 495256"/>
                <a:gd name="connsiteY4" fmla="*/ 495256 h 495256"/>
                <a:gd name="connsiteX5" fmla="*/ 0 w 495256"/>
                <a:gd name="connsiteY5" fmla="*/ 247628 h 495256"/>
                <a:gd name="connsiteX6" fmla="*/ 0 w 495256"/>
                <a:gd name="connsiteY6" fmla="*/ 247628 h 495256"/>
                <a:gd name="connsiteX7" fmla="*/ 247628 w 495256"/>
                <a:gd name="connsiteY7" fmla="*/ 0 h 49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256" h="495256">
                  <a:moveTo>
                    <a:pt x="247628" y="0"/>
                  </a:moveTo>
                  <a:cubicBezTo>
                    <a:pt x="384389" y="0"/>
                    <a:pt x="495256" y="110867"/>
                    <a:pt x="495256" y="247628"/>
                  </a:cubicBezTo>
                  <a:lnTo>
                    <a:pt x="495256" y="247628"/>
                  </a:lnTo>
                  <a:cubicBezTo>
                    <a:pt x="495256" y="384389"/>
                    <a:pt x="384389" y="495256"/>
                    <a:pt x="247628" y="495256"/>
                  </a:cubicBezTo>
                  <a:lnTo>
                    <a:pt x="247628" y="495256"/>
                  </a:lnTo>
                  <a:cubicBezTo>
                    <a:pt x="110867" y="495256"/>
                    <a:pt x="0" y="384389"/>
                    <a:pt x="0" y="247628"/>
                  </a:cubicBezTo>
                  <a:lnTo>
                    <a:pt x="0" y="247628"/>
                  </a:lnTo>
                  <a:cubicBezTo>
                    <a:pt x="0" y="110867"/>
                    <a:pt x="110867" y="0"/>
                    <a:pt x="247628" y="0"/>
                  </a:cubicBezTo>
                  <a:close/>
                </a:path>
              </a:pathLst>
            </a:custGeom>
            <a:solidFill>
              <a:srgbClr val="BCBEC0"/>
            </a:solidFill>
            <a:ln w="7578" cap="flat">
              <a:noFill/>
              <a:prstDash val="solid"/>
              <a:miter/>
            </a:ln>
          </p:spPr>
          <p:txBody>
            <a:bodyPr rtlCol="0" anchor="ctr"/>
            <a:lstStyle/>
            <a:p>
              <a:endParaRPr lang="en-US" sz="2489"/>
            </a:p>
          </p:txBody>
        </p:sp>
        <p:sp>
          <p:nvSpPr>
            <p:cNvPr id="13" name="Freeform: Shape 12">
              <a:extLst>
                <a:ext uri="{FF2B5EF4-FFF2-40B4-BE49-F238E27FC236}">
                  <a16:creationId xmlns:a16="http://schemas.microsoft.com/office/drawing/2014/main" id="{B603002F-42D1-4583-A382-94EDAF5F2B11}"/>
                </a:ext>
              </a:extLst>
            </p:cNvPr>
            <p:cNvSpPr/>
            <p:nvPr/>
          </p:nvSpPr>
          <p:spPr>
            <a:xfrm>
              <a:off x="6370359" y="2045566"/>
              <a:ext cx="496242" cy="496242"/>
            </a:xfrm>
            <a:custGeom>
              <a:avLst/>
              <a:gdLst>
                <a:gd name="connsiteX0" fmla="*/ 0 w 496242"/>
                <a:gd name="connsiteY0" fmla="*/ 0 h 496242"/>
                <a:gd name="connsiteX1" fmla="*/ 496242 w 496242"/>
                <a:gd name="connsiteY1" fmla="*/ 0 h 496242"/>
                <a:gd name="connsiteX2" fmla="*/ 496242 w 496242"/>
                <a:gd name="connsiteY2" fmla="*/ 496242 h 496242"/>
                <a:gd name="connsiteX3" fmla="*/ 0 w 496242"/>
                <a:gd name="connsiteY3" fmla="*/ 496242 h 496242"/>
              </a:gdLst>
              <a:ahLst/>
              <a:cxnLst>
                <a:cxn ang="0">
                  <a:pos x="connsiteX0" y="connsiteY0"/>
                </a:cxn>
                <a:cxn ang="0">
                  <a:pos x="connsiteX1" y="connsiteY1"/>
                </a:cxn>
                <a:cxn ang="0">
                  <a:pos x="connsiteX2" y="connsiteY2"/>
                </a:cxn>
                <a:cxn ang="0">
                  <a:pos x="connsiteX3" y="connsiteY3"/>
                </a:cxn>
              </a:cxnLst>
              <a:rect l="l" t="t" r="r" b="b"/>
              <a:pathLst>
                <a:path w="496242" h="496242">
                  <a:moveTo>
                    <a:pt x="0" y="0"/>
                  </a:moveTo>
                  <a:lnTo>
                    <a:pt x="496242" y="0"/>
                  </a:lnTo>
                  <a:lnTo>
                    <a:pt x="496242" y="496242"/>
                  </a:lnTo>
                  <a:lnTo>
                    <a:pt x="0" y="496242"/>
                  </a:lnTo>
                  <a:close/>
                </a:path>
              </a:pathLst>
            </a:custGeom>
            <a:solidFill>
              <a:srgbClr val="808285"/>
            </a:solidFill>
            <a:ln w="7578" cap="flat">
              <a:noFill/>
              <a:prstDash val="solid"/>
              <a:miter/>
            </a:ln>
          </p:spPr>
          <p:txBody>
            <a:bodyPr rtlCol="0" anchor="ctr"/>
            <a:lstStyle/>
            <a:p>
              <a:endParaRPr lang="en-US" sz="2489"/>
            </a:p>
          </p:txBody>
        </p:sp>
        <p:sp>
          <p:nvSpPr>
            <p:cNvPr id="14" name="Freeform: Shape 13">
              <a:extLst>
                <a:ext uri="{FF2B5EF4-FFF2-40B4-BE49-F238E27FC236}">
                  <a16:creationId xmlns:a16="http://schemas.microsoft.com/office/drawing/2014/main" id="{E43F0BEA-938C-4556-9201-9D0DC15F97BD}"/>
                </a:ext>
              </a:extLst>
            </p:cNvPr>
            <p:cNvSpPr/>
            <p:nvPr/>
          </p:nvSpPr>
          <p:spPr>
            <a:xfrm>
              <a:off x="7111272" y="1551220"/>
              <a:ext cx="496242" cy="496242"/>
            </a:xfrm>
            <a:custGeom>
              <a:avLst/>
              <a:gdLst>
                <a:gd name="connsiteX0" fmla="*/ 0 w 496242"/>
                <a:gd name="connsiteY0" fmla="*/ 0 h 496242"/>
                <a:gd name="connsiteX1" fmla="*/ 496242 w 496242"/>
                <a:gd name="connsiteY1" fmla="*/ 0 h 496242"/>
                <a:gd name="connsiteX2" fmla="*/ 496242 w 496242"/>
                <a:gd name="connsiteY2" fmla="*/ 496242 h 496242"/>
                <a:gd name="connsiteX3" fmla="*/ 0 w 496242"/>
                <a:gd name="connsiteY3" fmla="*/ 496242 h 496242"/>
              </a:gdLst>
              <a:ahLst/>
              <a:cxnLst>
                <a:cxn ang="0">
                  <a:pos x="connsiteX0" y="connsiteY0"/>
                </a:cxn>
                <a:cxn ang="0">
                  <a:pos x="connsiteX1" y="connsiteY1"/>
                </a:cxn>
                <a:cxn ang="0">
                  <a:pos x="connsiteX2" y="connsiteY2"/>
                </a:cxn>
                <a:cxn ang="0">
                  <a:pos x="connsiteX3" y="connsiteY3"/>
                </a:cxn>
              </a:cxnLst>
              <a:rect l="l" t="t" r="r" b="b"/>
              <a:pathLst>
                <a:path w="496242" h="496242">
                  <a:moveTo>
                    <a:pt x="0" y="0"/>
                  </a:moveTo>
                  <a:lnTo>
                    <a:pt x="496242" y="0"/>
                  </a:lnTo>
                  <a:lnTo>
                    <a:pt x="496242" y="496242"/>
                  </a:lnTo>
                  <a:lnTo>
                    <a:pt x="0" y="496242"/>
                  </a:lnTo>
                  <a:close/>
                </a:path>
              </a:pathLst>
            </a:custGeom>
            <a:solidFill>
              <a:srgbClr val="808285"/>
            </a:solidFill>
            <a:ln w="7578" cap="flat">
              <a:noFill/>
              <a:prstDash val="solid"/>
              <a:miter/>
            </a:ln>
          </p:spPr>
          <p:txBody>
            <a:bodyPr rtlCol="0" anchor="ctr"/>
            <a:lstStyle/>
            <a:p>
              <a:endParaRPr lang="en-US" sz="2489"/>
            </a:p>
          </p:txBody>
        </p:sp>
        <p:sp>
          <p:nvSpPr>
            <p:cNvPr id="16" name="Freeform: Shape 15">
              <a:extLst>
                <a:ext uri="{FF2B5EF4-FFF2-40B4-BE49-F238E27FC236}">
                  <a16:creationId xmlns:a16="http://schemas.microsoft.com/office/drawing/2014/main" id="{62B3D80D-7B52-40B0-A763-49D4655C6373}"/>
                </a:ext>
              </a:extLst>
            </p:cNvPr>
            <p:cNvSpPr/>
            <p:nvPr/>
          </p:nvSpPr>
          <p:spPr>
            <a:xfrm>
              <a:off x="7608576" y="1551144"/>
              <a:ext cx="495256" cy="495256"/>
            </a:xfrm>
            <a:custGeom>
              <a:avLst/>
              <a:gdLst>
                <a:gd name="connsiteX0" fmla="*/ 247628 w 495256"/>
                <a:gd name="connsiteY0" fmla="*/ 0 h 495256"/>
                <a:gd name="connsiteX1" fmla="*/ 495256 w 495256"/>
                <a:gd name="connsiteY1" fmla="*/ 247628 h 495256"/>
                <a:gd name="connsiteX2" fmla="*/ 495256 w 495256"/>
                <a:gd name="connsiteY2" fmla="*/ 247628 h 495256"/>
                <a:gd name="connsiteX3" fmla="*/ 247628 w 495256"/>
                <a:gd name="connsiteY3" fmla="*/ 495256 h 495256"/>
                <a:gd name="connsiteX4" fmla="*/ 247628 w 495256"/>
                <a:gd name="connsiteY4" fmla="*/ 495256 h 495256"/>
                <a:gd name="connsiteX5" fmla="*/ 0 w 495256"/>
                <a:gd name="connsiteY5" fmla="*/ 247628 h 495256"/>
                <a:gd name="connsiteX6" fmla="*/ 0 w 495256"/>
                <a:gd name="connsiteY6" fmla="*/ 247628 h 495256"/>
                <a:gd name="connsiteX7" fmla="*/ 247628 w 495256"/>
                <a:gd name="connsiteY7" fmla="*/ 0 h 49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256" h="495256">
                  <a:moveTo>
                    <a:pt x="247628" y="0"/>
                  </a:moveTo>
                  <a:cubicBezTo>
                    <a:pt x="384389" y="0"/>
                    <a:pt x="495256" y="110867"/>
                    <a:pt x="495256" y="247628"/>
                  </a:cubicBezTo>
                  <a:lnTo>
                    <a:pt x="495256" y="247628"/>
                  </a:lnTo>
                  <a:cubicBezTo>
                    <a:pt x="495256" y="384389"/>
                    <a:pt x="384389" y="495256"/>
                    <a:pt x="247628" y="495256"/>
                  </a:cubicBezTo>
                  <a:lnTo>
                    <a:pt x="247628" y="495256"/>
                  </a:lnTo>
                  <a:cubicBezTo>
                    <a:pt x="110867" y="495256"/>
                    <a:pt x="0" y="384389"/>
                    <a:pt x="0" y="247628"/>
                  </a:cubicBezTo>
                  <a:lnTo>
                    <a:pt x="0" y="247628"/>
                  </a:lnTo>
                  <a:cubicBezTo>
                    <a:pt x="0" y="110867"/>
                    <a:pt x="110867" y="0"/>
                    <a:pt x="247628" y="0"/>
                  </a:cubicBezTo>
                  <a:close/>
                </a:path>
              </a:pathLst>
            </a:custGeom>
            <a:solidFill>
              <a:srgbClr val="F58765"/>
            </a:solidFill>
            <a:ln w="7578" cap="flat">
              <a:noFill/>
              <a:prstDash val="solid"/>
              <a:miter/>
            </a:ln>
          </p:spPr>
          <p:txBody>
            <a:bodyPr rtlCol="0" anchor="ctr"/>
            <a:lstStyle/>
            <a:p>
              <a:endParaRPr lang="en-US" sz="2489"/>
            </a:p>
          </p:txBody>
        </p:sp>
        <p:sp>
          <p:nvSpPr>
            <p:cNvPr id="17" name="Freeform: Shape 16">
              <a:extLst>
                <a:ext uri="{FF2B5EF4-FFF2-40B4-BE49-F238E27FC236}">
                  <a16:creationId xmlns:a16="http://schemas.microsoft.com/office/drawing/2014/main" id="{5248C805-13A3-4E49-8495-9AA5A3B865D0}"/>
                </a:ext>
              </a:extLst>
            </p:cNvPr>
            <p:cNvSpPr/>
            <p:nvPr/>
          </p:nvSpPr>
          <p:spPr>
            <a:xfrm>
              <a:off x="6866374" y="2049889"/>
              <a:ext cx="493132" cy="493132"/>
            </a:xfrm>
            <a:custGeom>
              <a:avLst/>
              <a:gdLst>
                <a:gd name="connsiteX0" fmla="*/ 246566 w 493132"/>
                <a:gd name="connsiteY0" fmla="*/ 0 h 493132"/>
                <a:gd name="connsiteX1" fmla="*/ 493133 w 493132"/>
                <a:gd name="connsiteY1" fmla="*/ 246566 h 493132"/>
                <a:gd name="connsiteX2" fmla="*/ 493133 w 493132"/>
                <a:gd name="connsiteY2" fmla="*/ 246566 h 493132"/>
                <a:gd name="connsiteX3" fmla="*/ 246566 w 493132"/>
                <a:gd name="connsiteY3" fmla="*/ 493133 h 493132"/>
                <a:gd name="connsiteX4" fmla="*/ 246566 w 493132"/>
                <a:gd name="connsiteY4" fmla="*/ 493133 h 493132"/>
                <a:gd name="connsiteX5" fmla="*/ 0 w 493132"/>
                <a:gd name="connsiteY5" fmla="*/ 246566 h 493132"/>
                <a:gd name="connsiteX6" fmla="*/ 0 w 493132"/>
                <a:gd name="connsiteY6" fmla="*/ 246566 h 493132"/>
                <a:gd name="connsiteX7" fmla="*/ 246566 w 493132"/>
                <a:gd name="connsiteY7" fmla="*/ 0 h 49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132" h="493132">
                  <a:moveTo>
                    <a:pt x="246566" y="0"/>
                  </a:moveTo>
                  <a:cubicBezTo>
                    <a:pt x="382741" y="0"/>
                    <a:pt x="493133" y="110392"/>
                    <a:pt x="493133" y="246566"/>
                  </a:cubicBezTo>
                  <a:lnTo>
                    <a:pt x="493133" y="246566"/>
                  </a:lnTo>
                  <a:cubicBezTo>
                    <a:pt x="493133" y="382741"/>
                    <a:pt x="382741" y="493133"/>
                    <a:pt x="246566" y="493133"/>
                  </a:cubicBezTo>
                  <a:lnTo>
                    <a:pt x="246566" y="493133"/>
                  </a:lnTo>
                  <a:cubicBezTo>
                    <a:pt x="110392" y="493133"/>
                    <a:pt x="0" y="382741"/>
                    <a:pt x="0" y="246566"/>
                  </a:cubicBezTo>
                  <a:lnTo>
                    <a:pt x="0" y="246566"/>
                  </a:lnTo>
                  <a:cubicBezTo>
                    <a:pt x="0" y="110392"/>
                    <a:pt x="110392" y="0"/>
                    <a:pt x="246566" y="0"/>
                  </a:cubicBezTo>
                  <a:close/>
                </a:path>
              </a:pathLst>
            </a:custGeom>
            <a:solidFill>
              <a:srgbClr val="F2613F"/>
            </a:solidFill>
            <a:ln w="7578" cap="flat">
              <a:noFill/>
              <a:prstDash val="solid"/>
              <a:miter/>
            </a:ln>
          </p:spPr>
          <p:txBody>
            <a:bodyPr rtlCol="0" anchor="ctr"/>
            <a:lstStyle/>
            <a:p>
              <a:endParaRPr lang="en-US" sz="2489"/>
            </a:p>
          </p:txBody>
        </p:sp>
        <p:sp>
          <p:nvSpPr>
            <p:cNvPr id="18" name="Freeform: Shape 17">
              <a:extLst>
                <a:ext uri="{FF2B5EF4-FFF2-40B4-BE49-F238E27FC236}">
                  <a16:creationId xmlns:a16="http://schemas.microsoft.com/office/drawing/2014/main" id="{50371D9A-6808-496D-BA3B-5CD9D59A8EAC}"/>
                </a:ext>
              </a:extLst>
            </p:cNvPr>
            <p:cNvSpPr/>
            <p:nvPr/>
          </p:nvSpPr>
          <p:spPr>
            <a:xfrm>
              <a:off x="7359431" y="2046401"/>
              <a:ext cx="496242" cy="496242"/>
            </a:xfrm>
            <a:custGeom>
              <a:avLst/>
              <a:gdLst>
                <a:gd name="connsiteX0" fmla="*/ 0 w 496242"/>
                <a:gd name="connsiteY0" fmla="*/ 0 h 496242"/>
                <a:gd name="connsiteX1" fmla="*/ 0 w 496242"/>
                <a:gd name="connsiteY1" fmla="*/ 496242 h 496242"/>
                <a:gd name="connsiteX2" fmla="*/ 496242 w 496242"/>
                <a:gd name="connsiteY2" fmla="*/ 496242 h 496242"/>
                <a:gd name="connsiteX3" fmla="*/ 496242 w 496242"/>
                <a:gd name="connsiteY3" fmla="*/ 0 h 496242"/>
                <a:gd name="connsiteX4" fmla="*/ 0 w 496242"/>
                <a:gd name="connsiteY4" fmla="*/ 0 h 496242"/>
                <a:gd name="connsiteX5" fmla="*/ 248159 w 496242"/>
                <a:gd name="connsiteY5" fmla="*/ 427452 h 496242"/>
                <a:gd name="connsiteX6" fmla="*/ 68866 w 496242"/>
                <a:gd name="connsiteY6" fmla="*/ 248159 h 496242"/>
                <a:gd name="connsiteX7" fmla="*/ 248159 w 496242"/>
                <a:gd name="connsiteY7" fmla="*/ 68866 h 496242"/>
                <a:gd name="connsiteX8" fmla="*/ 427453 w 496242"/>
                <a:gd name="connsiteY8" fmla="*/ 248159 h 496242"/>
                <a:gd name="connsiteX9" fmla="*/ 248159 w 496242"/>
                <a:gd name="connsiteY9" fmla="*/ 427452 h 49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6242" h="496242">
                  <a:moveTo>
                    <a:pt x="0" y="0"/>
                  </a:moveTo>
                  <a:lnTo>
                    <a:pt x="0" y="496242"/>
                  </a:lnTo>
                  <a:lnTo>
                    <a:pt x="496242" y="496242"/>
                  </a:lnTo>
                  <a:lnTo>
                    <a:pt x="496242" y="0"/>
                  </a:lnTo>
                  <a:lnTo>
                    <a:pt x="0" y="0"/>
                  </a:lnTo>
                  <a:close/>
                  <a:moveTo>
                    <a:pt x="248159" y="427452"/>
                  </a:moveTo>
                  <a:cubicBezTo>
                    <a:pt x="149108" y="427452"/>
                    <a:pt x="68866" y="347210"/>
                    <a:pt x="68866" y="248159"/>
                  </a:cubicBezTo>
                  <a:cubicBezTo>
                    <a:pt x="68866" y="149108"/>
                    <a:pt x="149108" y="68866"/>
                    <a:pt x="248159" y="68866"/>
                  </a:cubicBezTo>
                  <a:cubicBezTo>
                    <a:pt x="347210" y="68866"/>
                    <a:pt x="427453" y="149108"/>
                    <a:pt x="427453" y="248159"/>
                  </a:cubicBezTo>
                  <a:cubicBezTo>
                    <a:pt x="427453" y="347210"/>
                    <a:pt x="347210" y="427452"/>
                    <a:pt x="248159" y="427452"/>
                  </a:cubicBezTo>
                  <a:close/>
                </a:path>
              </a:pathLst>
            </a:custGeom>
            <a:solidFill>
              <a:srgbClr val="BCBEC0"/>
            </a:solidFill>
            <a:ln w="7578" cap="flat">
              <a:noFill/>
              <a:prstDash val="solid"/>
              <a:miter/>
            </a:ln>
          </p:spPr>
          <p:txBody>
            <a:bodyPr rtlCol="0" anchor="ctr"/>
            <a:lstStyle/>
            <a:p>
              <a:endParaRPr lang="en-US" sz="2489"/>
            </a:p>
          </p:txBody>
        </p:sp>
        <p:sp>
          <p:nvSpPr>
            <p:cNvPr id="19" name="Freeform: Shape 18">
              <a:extLst>
                <a:ext uri="{FF2B5EF4-FFF2-40B4-BE49-F238E27FC236}">
                  <a16:creationId xmlns:a16="http://schemas.microsoft.com/office/drawing/2014/main" id="{37E2B900-DB8F-4A20-A426-84B6F95855B7}"/>
                </a:ext>
              </a:extLst>
            </p:cNvPr>
            <p:cNvSpPr/>
            <p:nvPr/>
          </p:nvSpPr>
          <p:spPr>
            <a:xfrm>
              <a:off x="7112485" y="2543629"/>
              <a:ext cx="496242" cy="496242"/>
            </a:xfrm>
            <a:custGeom>
              <a:avLst/>
              <a:gdLst>
                <a:gd name="connsiteX0" fmla="*/ 0 w 496242"/>
                <a:gd name="connsiteY0" fmla="*/ 0 h 496242"/>
                <a:gd name="connsiteX1" fmla="*/ 0 w 496242"/>
                <a:gd name="connsiteY1" fmla="*/ 496242 h 496242"/>
                <a:gd name="connsiteX2" fmla="*/ 496242 w 496242"/>
                <a:gd name="connsiteY2" fmla="*/ 496242 h 496242"/>
                <a:gd name="connsiteX3" fmla="*/ 496242 w 496242"/>
                <a:gd name="connsiteY3" fmla="*/ 0 h 496242"/>
                <a:gd name="connsiteX4" fmla="*/ 0 w 496242"/>
                <a:gd name="connsiteY4" fmla="*/ 0 h 496242"/>
                <a:gd name="connsiteX5" fmla="*/ 248159 w 496242"/>
                <a:gd name="connsiteY5" fmla="*/ 427453 h 496242"/>
                <a:gd name="connsiteX6" fmla="*/ 68866 w 496242"/>
                <a:gd name="connsiteY6" fmla="*/ 248159 h 496242"/>
                <a:gd name="connsiteX7" fmla="*/ 248159 w 496242"/>
                <a:gd name="connsiteY7" fmla="*/ 68866 h 496242"/>
                <a:gd name="connsiteX8" fmla="*/ 427452 w 496242"/>
                <a:gd name="connsiteY8" fmla="*/ 248159 h 496242"/>
                <a:gd name="connsiteX9" fmla="*/ 248159 w 496242"/>
                <a:gd name="connsiteY9" fmla="*/ 427453 h 49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6242" h="496242">
                  <a:moveTo>
                    <a:pt x="0" y="0"/>
                  </a:moveTo>
                  <a:lnTo>
                    <a:pt x="0" y="496242"/>
                  </a:lnTo>
                  <a:lnTo>
                    <a:pt x="496242" y="496242"/>
                  </a:lnTo>
                  <a:lnTo>
                    <a:pt x="496242" y="0"/>
                  </a:lnTo>
                  <a:lnTo>
                    <a:pt x="0" y="0"/>
                  </a:lnTo>
                  <a:close/>
                  <a:moveTo>
                    <a:pt x="248159" y="427453"/>
                  </a:moveTo>
                  <a:cubicBezTo>
                    <a:pt x="149108" y="427453"/>
                    <a:pt x="68866" y="347210"/>
                    <a:pt x="68866" y="248159"/>
                  </a:cubicBezTo>
                  <a:cubicBezTo>
                    <a:pt x="68866" y="149108"/>
                    <a:pt x="149108" y="68866"/>
                    <a:pt x="248159" y="68866"/>
                  </a:cubicBezTo>
                  <a:cubicBezTo>
                    <a:pt x="347210" y="68866"/>
                    <a:pt x="427452" y="149108"/>
                    <a:pt x="427452" y="248159"/>
                  </a:cubicBezTo>
                  <a:cubicBezTo>
                    <a:pt x="427452" y="347210"/>
                    <a:pt x="347210" y="427453"/>
                    <a:pt x="248159" y="427453"/>
                  </a:cubicBezTo>
                  <a:close/>
                </a:path>
              </a:pathLst>
            </a:custGeom>
            <a:solidFill>
              <a:srgbClr val="808285"/>
            </a:solidFill>
            <a:ln w="7578" cap="flat">
              <a:noFill/>
              <a:prstDash val="solid"/>
              <a:miter/>
            </a:ln>
          </p:spPr>
          <p:txBody>
            <a:bodyPr rtlCol="0" anchor="ctr"/>
            <a:lstStyle/>
            <a:p>
              <a:endParaRPr lang="en-US" sz="2489"/>
            </a:p>
          </p:txBody>
        </p:sp>
        <p:sp>
          <p:nvSpPr>
            <p:cNvPr id="20" name="Freeform: Shape 19">
              <a:extLst>
                <a:ext uri="{FF2B5EF4-FFF2-40B4-BE49-F238E27FC236}">
                  <a16:creationId xmlns:a16="http://schemas.microsoft.com/office/drawing/2014/main" id="{9308B492-13E2-484E-9C99-15ADE6E5B5FF}"/>
                </a:ext>
              </a:extLst>
            </p:cNvPr>
            <p:cNvSpPr/>
            <p:nvPr/>
          </p:nvSpPr>
          <p:spPr>
            <a:xfrm>
              <a:off x="5629557" y="821229"/>
              <a:ext cx="2893460" cy="2896983"/>
            </a:xfrm>
            <a:custGeom>
              <a:avLst/>
              <a:gdLst>
                <a:gd name="connsiteX0" fmla="*/ 1443641 w 2893460"/>
                <a:gd name="connsiteY0" fmla="*/ 2896984 h 2896983"/>
                <a:gd name="connsiteX1" fmla="*/ 631360 w 2893460"/>
                <a:gd name="connsiteY1" fmla="*/ 2646777 h 2896983"/>
                <a:gd name="connsiteX2" fmla="*/ 20670 w 2893460"/>
                <a:gd name="connsiteY2" fmla="*/ 1711630 h 2896983"/>
                <a:gd name="connsiteX3" fmla="*/ 55255 w 2893460"/>
                <a:gd name="connsiteY3" fmla="*/ 1661346 h 2896983"/>
                <a:gd name="connsiteX4" fmla="*/ 105539 w 2893460"/>
                <a:gd name="connsiteY4" fmla="*/ 1695930 h 2896983"/>
                <a:gd name="connsiteX5" fmla="*/ 679900 w 2893460"/>
                <a:gd name="connsiteY5" fmla="*/ 2575332 h 2896983"/>
                <a:gd name="connsiteX6" fmla="*/ 1443717 w 2893460"/>
                <a:gd name="connsiteY6" fmla="*/ 2810674 h 2896983"/>
                <a:gd name="connsiteX7" fmla="*/ 2038935 w 2893460"/>
                <a:gd name="connsiteY7" fmla="*/ 2674460 h 2896983"/>
                <a:gd name="connsiteX8" fmla="*/ 2096576 w 2893460"/>
                <a:gd name="connsiteY8" fmla="*/ 2694558 h 2896983"/>
                <a:gd name="connsiteX9" fmla="*/ 2076477 w 2893460"/>
                <a:gd name="connsiteY9" fmla="*/ 2752199 h 2896983"/>
                <a:gd name="connsiteX10" fmla="*/ 1443717 w 2893460"/>
                <a:gd name="connsiteY10" fmla="*/ 2896984 h 2896983"/>
                <a:gd name="connsiteX11" fmla="*/ 2356870 w 2893460"/>
                <a:gd name="connsiteY11" fmla="*/ 2561226 h 2896983"/>
                <a:gd name="connsiteX12" fmla="*/ 2324029 w 2893460"/>
                <a:gd name="connsiteY12" fmla="*/ 2546057 h 2896983"/>
                <a:gd name="connsiteX13" fmla="*/ 2328808 w 2893460"/>
                <a:gd name="connsiteY13" fmla="*/ 2485231 h 2896983"/>
                <a:gd name="connsiteX14" fmla="*/ 2571809 w 2893460"/>
                <a:gd name="connsiteY14" fmla="*/ 2213484 h 2896983"/>
                <a:gd name="connsiteX15" fmla="*/ 2807075 w 2893460"/>
                <a:gd name="connsiteY15" fmla="*/ 1449667 h 2896983"/>
                <a:gd name="connsiteX16" fmla="*/ 2209961 w 2893460"/>
                <a:gd name="connsiteY16" fmla="*/ 321499 h 2896983"/>
                <a:gd name="connsiteX17" fmla="*/ 2208900 w 2893460"/>
                <a:gd name="connsiteY17" fmla="*/ 320741 h 2896983"/>
                <a:gd name="connsiteX18" fmla="*/ 2197220 w 2893460"/>
                <a:gd name="connsiteY18" fmla="*/ 260825 h 2896983"/>
                <a:gd name="connsiteX19" fmla="*/ 2257136 w 2893460"/>
                <a:gd name="connsiteY19" fmla="*/ 249069 h 2896983"/>
                <a:gd name="connsiteX20" fmla="*/ 2258577 w 2893460"/>
                <a:gd name="connsiteY20" fmla="*/ 250055 h 2896983"/>
                <a:gd name="connsiteX21" fmla="*/ 2893461 w 2893460"/>
                <a:gd name="connsiteY21" fmla="*/ 1449591 h 2896983"/>
                <a:gd name="connsiteX22" fmla="*/ 2643254 w 2893460"/>
                <a:gd name="connsiteY22" fmla="*/ 2261872 h 2896983"/>
                <a:gd name="connsiteX23" fmla="*/ 2384856 w 2893460"/>
                <a:gd name="connsiteY23" fmla="*/ 2550759 h 2896983"/>
                <a:gd name="connsiteX24" fmla="*/ 2356870 w 2893460"/>
                <a:gd name="connsiteY24" fmla="*/ 2561074 h 2896983"/>
                <a:gd name="connsiteX25" fmla="*/ 43196 w 2893460"/>
                <a:gd name="connsiteY25" fmla="*/ 1390282 h 2896983"/>
                <a:gd name="connsiteX26" fmla="*/ 40086 w 2893460"/>
                <a:gd name="connsiteY26" fmla="*/ 1390206 h 2896983"/>
                <a:gd name="connsiteX27" fmla="*/ 117 w 2893460"/>
                <a:gd name="connsiteY27" fmla="*/ 1344094 h 2896983"/>
                <a:gd name="connsiteX28" fmla="*/ 246683 w 2893460"/>
                <a:gd name="connsiteY28" fmla="*/ 634959 h 2896983"/>
                <a:gd name="connsiteX29" fmla="*/ 1446296 w 2893460"/>
                <a:gd name="connsiteY29" fmla="*/ 0 h 2896983"/>
                <a:gd name="connsiteX30" fmla="*/ 1928886 w 2893460"/>
                <a:gd name="connsiteY30" fmla="*/ 82973 h 2896983"/>
                <a:gd name="connsiteX31" fmla="*/ 1955128 w 2893460"/>
                <a:gd name="connsiteY31" fmla="*/ 138111 h 2896983"/>
                <a:gd name="connsiteX32" fmla="*/ 1899990 w 2893460"/>
                <a:gd name="connsiteY32" fmla="*/ 164352 h 2896983"/>
                <a:gd name="connsiteX33" fmla="*/ 1446296 w 2893460"/>
                <a:gd name="connsiteY33" fmla="*/ 86310 h 2896983"/>
                <a:gd name="connsiteX34" fmla="*/ 318128 w 2893460"/>
                <a:gd name="connsiteY34" fmla="*/ 683423 h 2896983"/>
                <a:gd name="connsiteX35" fmla="*/ 86275 w 2893460"/>
                <a:gd name="connsiteY35" fmla="*/ 1350237 h 2896983"/>
                <a:gd name="connsiteX36" fmla="*/ 43272 w 2893460"/>
                <a:gd name="connsiteY36" fmla="*/ 1390358 h 289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893460" h="2896983">
                  <a:moveTo>
                    <a:pt x="1443641" y="2896984"/>
                  </a:moveTo>
                  <a:cubicBezTo>
                    <a:pt x="1153313" y="2896984"/>
                    <a:pt x="872466" y="2810446"/>
                    <a:pt x="631360" y="2646777"/>
                  </a:cubicBezTo>
                  <a:cubicBezTo>
                    <a:pt x="308496" y="2427514"/>
                    <a:pt x="91584" y="2095472"/>
                    <a:pt x="20670" y="1711630"/>
                  </a:cubicBezTo>
                  <a:cubicBezTo>
                    <a:pt x="16347" y="1688194"/>
                    <a:pt x="31819" y="1665669"/>
                    <a:pt x="55255" y="1661346"/>
                  </a:cubicBezTo>
                  <a:cubicBezTo>
                    <a:pt x="78615" y="1657023"/>
                    <a:pt x="101216" y="1672495"/>
                    <a:pt x="105539" y="1695930"/>
                  </a:cubicBezTo>
                  <a:cubicBezTo>
                    <a:pt x="172281" y="2056868"/>
                    <a:pt x="376224" y="2369191"/>
                    <a:pt x="679900" y="2575332"/>
                  </a:cubicBezTo>
                  <a:cubicBezTo>
                    <a:pt x="906671" y="2729294"/>
                    <a:pt x="1170757" y="2810674"/>
                    <a:pt x="1443717" y="2810674"/>
                  </a:cubicBezTo>
                  <a:cubicBezTo>
                    <a:pt x="1648721" y="2810674"/>
                    <a:pt x="1854560" y="2763575"/>
                    <a:pt x="2038935" y="2674460"/>
                  </a:cubicBezTo>
                  <a:cubicBezTo>
                    <a:pt x="2060398" y="2664069"/>
                    <a:pt x="2086185" y="2673094"/>
                    <a:pt x="2096576" y="2694558"/>
                  </a:cubicBezTo>
                  <a:cubicBezTo>
                    <a:pt x="2106966" y="2716022"/>
                    <a:pt x="2097941" y="2741808"/>
                    <a:pt x="2076477" y="2752199"/>
                  </a:cubicBezTo>
                  <a:cubicBezTo>
                    <a:pt x="1880422" y="2846927"/>
                    <a:pt x="1661615" y="2896984"/>
                    <a:pt x="1443717" y="2896984"/>
                  </a:cubicBezTo>
                  <a:close/>
                  <a:moveTo>
                    <a:pt x="2356870" y="2561226"/>
                  </a:moveTo>
                  <a:cubicBezTo>
                    <a:pt x="2344659" y="2561226"/>
                    <a:pt x="2332524" y="2556068"/>
                    <a:pt x="2324029" y="2546057"/>
                  </a:cubicBezTo>
                  <a:cubicBezTo>
                    <a:pt x="2308558" y="2527930"/>
                    <a:pt x="2310681" y="2500703"/>
                    <a:pt x="2328808" y="2485231"/>
                  </a:cubicBezTo>
                  <a:cubicBezTo>
                    <a:pt x="2421185" y="2406354"/>
                    <a:pt x="2502944" y="2314963"/>
                    <a:pt x="2571809" y="2213484"/>
                  </a:cubicBezTo>
                  <a:cubicBezTo>
                    <a:pt x="2725771" y="1986713"/>
                    <a:pt x="2807075" y="1722627"/>
                    <a:pt x="2807075" y="1449667"/>
                  </a:cubicBezTo>
                  <a:cubicBezTo>
                    <a:pt x="2807075" y="997111"/>
                    <a:pt x="2583868" y="575347"/>
                    <a:pt x="2209961" y="321499"/>
                  </a:cubicBezTo>
                  <a:lnTo>
                    <a:pt x="2208900" y="320741"/>
                  </a:lnTo>
                  <a:cubicBezTo>
                    <a:pt x="2189105" y="307468"/>
                    <a:pt x="2183871" y="280620"/>
                    <a:pt x="2197220" y="260825"/>
                  </a:cubicBezTo>
                  <a:cubicBezTo>
                    <a:pt x="2210492" y="241030"/>
                    <a:pt x="2237341" y="235797"/>
                    <a:pt x="2257136" y="249069"/>
                  </a:cubicBezTo>
                  <a:lnTo>
                    <a:pt x="2258577" y="250055"/>
                  </a:lnTo>
                  <a:cubicBezTo>
                    <a:pt x="2656147" y="519905"/>
                    <a:pt x="2893461" y="968366"/>
                    <a:pt x="2893461" y="1449591"/>
                  </a:cubicBezTo>
                  <a:cubicBezTo>
                    <a:pt x="2893461" y="1739843"/>
                    <a:pt x="2806923" y="2020767"/>
                    <a:pt x="2643254" y="2261872"/>
                  </a:cubicBezTo>
                  <a:cubicBezTo>
                    <a:pt x="2570065" y="2369722"/>
                    <a:pt x="2483073" y="2466953"/>
                    <a:pt x="2384856" y="2550759"/>
                  </a:cubicBezTo>
                  <a:cubicBezTo>
                    <a:pt x="2376741" y="2557661"/>
                    <a:pt x="2366805" y="2561074"/>
                    <a:pt x="2356870" y="2561074"/>
                  </a:cubicBezTo>
                  <a:close/>
                  <a:moveTo>
                    <a:pt x="43196" y="1390282"/>
                  </a:moveTo>
                  <a:cubicBezTo>
                    <a:pt x="42134" y="1390282"/>
                    <a:pt x="41148" y="1390282"/>
                    <a:pt x="40086" y="1390206"/>
                  </a:cubicBezTo>
                  <a:cubicBezTo>
                    <a:pt x="16347" y="1388538"/>
                    <a:pt x="-1627" y="1367833"/>
                    <a:pt x="117" y="1344094"/>
                  </a:cubicBezTo>
                  <a:cubicBezTo>
                    <a:pt x="18168" y="1091156"/>
                    <a:pt x="103415" y="845955"/>
                    <a:pt x="246683" y="634959"/>
                  </a:cubicBezTo>
                  <a:cubicBezTo>
                    <a:pt x="516609" y="237389"/>
                    <a:pt x="965070" y="0"/>
                    <a:pt x="1446296" y="0"/>
                  </a:cubicBezTo>
                  <a:cubicBezTo>
                    <a:pt x="1611406" y="0"/>
                    <a:pt x="1773787" y="27910"/>
                    <a:pt x="1928886" y="82973"/>
                  </a:cubicBezTo>
                  <a:cubicBezTo>
                    <a:pt x="1951336" y="90936"/>
                    <a:pt x="1963092" y="115661"/>
                    <a:pt x="1955128" y="138111"/>
                  </a:cubicBezTo>
                  <a:cubicBezTo>
                    <a:pt x="1947164" y="160560"/>
                    <a:pt x="1922515" y="172316"/>
                    <a:pt x="1899990" y="164352"/>
                  </a:cubicBezTo>
                  <a:cubicBezTo>
                    <a:pt x="1754219" y="112627"/>
                    <a:pt x="1601547" y="86310"/>
                    <a:pt x="1446296" y="86310"/>
                  </a:cubicBezTo>
                  <a:cubicBezTo>
                    <a:pt x="993739" y="86310"/>
                    <a:pt x="571975" y="309516"/>
                    <a:pt x="318128" y="683423"/>
                  </a:cubicBezTo>
                  <a:cubicBezTo>
                    <a:pt x="183430" y="881829"/>
                    <a:pt x="103264" y="1112393"/>
                    <a:pt x="86275" y="1350237"/>
                  </a:cubicBezTo>
                  <a:cubicBezTo>
                    <a:pt x="84682" y="1372990"/>
                    <a:pt x="65721" y="1390358"/>
                    <a:pt x="43272" y="1390358"/>
                  </a:cubicBezTo>
                  <a:close/>
                </a:path>
              </a:pathLst>
            </a:custGeom>
            <a:solidFill>
              <a:schemeClr val="accent6">
                <a:lumMod val="60000"/>
                <a:lumOff val="40000"/>
              </a:schemeClr>
            </a:solidFill>
            <a:ln w="7578" cap="flat">
              <a:noFill/>
              <a:prstDash val="solid"/>
              <a:miter/>
            </a:ln>
          </p:spPr>
          <p:txBody>
            <a:bodyPr rtlCol="0" anchor="ctr"/>
            <a:lstStyle/>
            <a:p>
              <a:endParaRPr lang="en-US" sz="2489"/>
            </a:p>
          </p:txBody>
        </p:sp>
        <p:sp>
          <p:nvSpPr>
            <p:cNvPr id="21" name="Freeform: Shape 20">
              <a:extLst>
                <a:ext uri="{FF2B5EF4-FFF2-40B4-BE49-F238E27FC236}">
                  <a16:creationId xmlns:a16="http://schemas.microsoft.com/office/drawing/2014/main" id="{930E5F5B-FB51-4D8D-9B16-1E5123526252}"/>
                </a:ext>
              </a:extLst>
            </p:cNvPr>
            <p:cNvSpPr/>
            <p:nvPr/>
          </p:nvSpPr>
          <p:spPr>
            <a:xfrm>
              <a:off x="6235965" y="400834"/>
              <a:ext cx="2681513" cy="1581251"/>
            </a:xfrm>
            <a:custGeom>
              <a:avLst/>
              <a:gdLst>
                <a:gd name="connsiteX0" fmla="*/ 2547271 w 2681513"/>
                <a:gd name="connsiteY0" fmla="*/ 1581251 h 1581251"/>
                <a:gd name="connsiteX1" fmla="*/ 2521181 w 2681513"/>
                <a:gd name="connsiteY1" fmla="*/ 1454365 h 1581251"/>
                <a:gd name="connsiteX2" fmla="*/ 2653376 w 2681513"/>
                <a:gd name="connsiteY2" fmla="*/ 1421981 h 1581251"/>
                <a:gd name="connsiteX3" fmla="*/ 2681513 w 2681513"/>
                <a:gd name="connsiteY3" fmla="*/ 1558802 h 1581251"/>
                <a:gd name="connsiteX4" fmla="*/ 2547271 w 2681513"/>
                <a:gd name="connsiteY4" fmla="*/ 1581175 h 1581251"/>
                <a:gd name="connsiteX5" fmla="*/ 2485686 w 2681513"/>
                <a:gd name="connsiteY5" fmla="*/ 1329831 h 1581251"/>
                <a:gd name="connsiteX6" fmla="*/ 2440939 w 2681513"/>
                <a:gd name="connsiteY6" fmla="*/ 1208330 h 1581251"/>
                <a:gd name="connsiteX7" fmla="*/ 2566763 w 2681513"/>
                <a:gd name="connsiteY7" fmla="*/ 1156529 h 1581251"/>
                <a:gd name="connsiteX8" fmla="*/ 2615075 w 2681513"/>
                <a:gd name="connsiteY8" fmla="*/ 1287662 h 1581251"/>
                <a:gd name="connsiteX9" fmla="*/ 2485686 w 2681513"/>
                <a:gd name="connsiteY9" fmla="*/ 1329831 h 1581251"/>
                <a:gd name="connsiteX10" fmla="*/ 2253909 w 2681513"/>
                <a:gd name="connsiteY10" fmla="*/ 868856 h 1581251"/>
                <a:gd name="connsiteX11" fmla="*/ 2175184 w 2681513"/>
                <a:gd name="connsiteY11" fmla="*/ 766012 h 1581251"/>
                <a:gd name="connsiteX12" fmla="*/ 2280075 w 2681513"/>
                <a:gd name="connsiteY12" fmla="*/ 679324 h 1581251"/>
                <a:gd name="connsiteX13" fmla="*/ 2365020 w 2681513"/>
                <a:gd name="connsiteY13" fmla="*/ 790206 h 1581251"/>
                <a:gd name="connsiteX14" fmla="*/ 2253985 w 2681513"/>
                <a:gd name="connsiteY14" fmla="*/ 868856 h 1581251"/>
                <a:gd name="connsiteX15" fmla="*/ 2088950 w 2681513"/>
                <a:gd name="connsiteY15" fmla="*/ 669312 h 1581251"/>
                <a:gd name="connsiteX16" fmla="*/ 1995739 w 2681513"/>
                <a:gd name="connsiteY16" fmla="*/ 579286 h 1581251"/>
                <a:gd name="connsiteX17" fmla="*/ 2086599 w 2681513"/>
                <a:gd name="connsiteY17" fmla="*/ 477960 h 1581251"/>
                <a:gd name="connsiteX18" fmla="*/ 2187091 w 2681513"/>
                <a:gd name="connsiteY18" fmla="*/ 575039 h 1581251"/>
                <a:gd name="connsiteX19" fmla="*/ 2088950 w 2681513"/>
                <a:gd name="connsiteY19" fmla="*/ 669312 h 1581251"/>
                <a:gd name="connsiteX20" fmla="*/ 1896157 w 2681513"/>
                <a:gd name="connsiteY20" fmla="*/ 496390 h 1581251"/>
                <a:gd name="connsiteX21" fmla="*/ 1790659 w 2681513"/>
                <a:gd name="connsiteY21" fmla="*/ 421153 h 1581251"/>
                <a:gd name="connsiteX22" fmla="*/ 1865516 w 2681513"/>
                <a:gd name="connsiteY22" fmla="*/ 307540 h 1581251"/>
                <a:gd name="connsiteX23" fmla="*/ 1979281 w 2681513"/>
                <a:gd name="connsiteY23" fmla="*/ 388692 h 1581251"/>
                <a:gd name="connsiteX24" fmla="*/ 1896233 w 2681513"/>
                <a:gd name="connsiteY24" fmla="*/ 496466 h 1581251"/>
                <a:gd name="connsiteX25" fmla="*/ 1679852 w 2681513"/>
                <a:gd name="connsiteY25" fmla="*/ 353880 h 1581251"/>
                <a:gd name="connsiteX26" fmla="*/ 1564343 w 2681513"/>
                <a:gd name="connsiteY26" fmla="*/ 295102 h 1581251"/>
                <a:gd name="connsiteX27" fmla="*/ 1621453 w 2681513"/>
                <a:gd name="connsiteY27" fmla="*/ 171629 h 1581251"/>
                <a:gd name="connsiteX28" fmla="*/ 1746063 w 2681513"/>
                <a:gd name="connsiteY28" fmla="*/ 235034 h 1581251"/>
                <a:gd name="connsiteX29" fmla="*/ 1679928 w 2681513"/>
                <a:gd name="connsiteY29" fmla="*/ 353880 h 1581251"/>
                <a:gd name="connsiteX30" fmla="*/ 61054 w 2681513"/>
                <a:gd name="connsiteY30" fmla="*/ 319751 h 1581251"/>
                <a:gd name="connsiteX31" fmla="*/ 0 w 2681513"/>
                <a:gd name="connsiteY31" fmla="*/ 198174 h 1581251"/>
                <a:gd name="connsiteX32" fmla="*/ 127037 w 2681513"/>
                <a:gd name="connsiteY32" fmla="*/ 140230 h 1581251"/>
                <a:gd name="connsiteX33" fmla="*/ 178763 w 2681513"/>
                <a:gd name="connsiteY33" fmla="*/ 266054 h 1581251"/>
                <a:gd name="connsiteX34" fmla="*/ 61054 w 2681513"/>
                <a:gd name="connsiteY34" fmla="*/ 319751 h 1581251"/>
                <a:gd name="connsiteX35" fmla="*/ 1444662 w 2681513"/>
                <a:gd name="connsiteY35" fmla="*/ 245197 h 1581251"/>
                <a:gd name="connsiteX36" fmla="*/ 1321644 w 2681513"/>
                <a:gd name="connsiteY36" fmla="*/ 204393 h 1581251"/>
                <a:gd name="connsiteX37" fmla="*/ 1359642 w 2681513"/>
                <a:gd name="connsiteY37" fmla="*/ 73715 h 1581251"/>
                <a:gd name="connsiteX38" fmla="*/ 1492367 w 2681513"/>
                <a:gd name="connsiteY38" fmla="*/ 117780 h 1581251"/>
                <a:gd name="connsiteX39" fmla="*/ 1444662 w 2681513"/>
                <a:gd name="connsiteY39" fmla="*/ 245197 h 1581251"/>
                <a:gd name="connsiteX40" fmla="*/ 300263 w 2681513"/>
                <a:gd name="connsiteY40" fmla="*/ 221382 h 1581251"/>
                <a:gd name="connsiteX41" fmla="*/ 258170 w 2681513"/>
                <a:gd name="connsiteY41" fmla="*/ 91994 h 1581251"/>
                <a:gd name="connsiteX42" fmla="*/ 392565 w 2681513"/>
                <a:gd name="connsiteY42" fmla="*/ 53769 h 1581251"/>
                <a:gd name="connsiteX43" fmla="*/ 424874 w 2681513"/>
                <a:gd name="connsiteY43" fmla="*/ 185963 h 1581251"/>
                <a:gd name="connsiteX44" fmla="*/ 300339 w 2681513"/>
                <a:gd name="connsiteY44" fmla="*/ 221382 h 1581251"/>
                <a:gd name="connsiteX45" fmla="*/ 1195896 w 2681513"/>
                <a:gd name="connsiteY45" fmla="*/ 172918 h 1581251"/>
                <a:gd name="connsiteX46" fmla="*/ 1068252 w 2681513"/>
                <a:gd name="connsiteY46" fmla="*/ 151076 h 1581251"/>
                <a:gd name="connsiteX47" fmla="*/ 1086151 w 2681513"/>
                <a:gd name="connsiteY47" fmla="*/ 16226 h 1581251"/>
                <a:gd name="connsiteX48" fmla="*/ 1223882 w 2681513"/>
                <a:gd name="connsiteY48" fmla="*/ 39814 h 1581251"/>
                <a:gd name="connsiteX49" fmla="*/ 1195896 w 2681513"/>
                <a:gd name="connsiteY49" fmla="*/ 172994 h 1581251"/>
                <a:gd name="connsiteX50" fmla="*/ 939318 w 2681513"/>
                <a:gd name="connsiteY50" fmla="*/ 138865 h 1581251"/>
                <a:gd name="connsiteX51" fmla="*/ 809778 w 2681513"/>
                <a:gd name="connsiteY51" fmla="*/ 136362 h 1581251"/>
                <a:gd name="connsiteX52" fmla="*/ 807351 w 2681513"/>
                <a:gd name="connsiteY52" fmla="*/ 299 h 1581251"/>
                <a:gd name="connsiteX53" fmla="*/ 947054 w 2681513"/>
                <a:gd name="connsiteY53" fmla="*/ 3030 h 1581251"/>
                <a:gd name="connsiteX54" fmla="*/ 939318 w 2681513"/>
                <a:gd name="connsiteY54" fmla="*/ 138865 h 1581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681513" h="1581251">
                  <a:moveTo>
                    <a:pt x="2547271" y="1581251"/>
                  </a:moveTo>
                  <a:cubicBezTo>
                    <a:pt x="2540218" y="1538855"/>
                    <a:pt x="2531420" y="1496155"/>
                    <a:pt x="2521181" y="1454365"/>
                  </a:cubicBezTo>
                  <a:lnTo>
                    <a:pt x="2653376" y="1421981"/>
                  </a:lnTo>
                  <a:cubicBezTo>
                    <a:pt x="2664373" y="1467031"/>
                    <a:pt x="2673853" y="1513068"/>
                    <a:pt x="2681513" y="1558802"/>
                  </a:cubicBezTo>
                  <a:lnTo>
                    <a:pt x="2547271" y="1581175"/>
                  </a:lnTo>
                  <a:close/>
                  <a:moveTo>
                    <a:pt x="2485686" y="1329831"/>
                  </a:moveTo>
                  <a:cubicBezTo>
                    <a:pt x="2472338" y="1288951"/>
                    <a:pt x="2457321" y="1248072"/>
                    <a:pt x="2440939" y="1208330"/>
                  </a:cubicBezTo>
                  <a:lnTo>
                    <a:pt x="2566763" y="1156529"/>
                  </a:lnTo>
                  <a:cubicBezTo>
                    <a:pt x="2584434" y="1199456"/>
                    <a:pt x="2600664" y="1243597"/>
                    <a:pt x="2615075" y="1287662"/>
                  </a:cubicBezTo>
                  <a:lnTo>
                    <a:pt x="2485686" y="1329831"/>
                  </a:lnTo>
                  <a:close/>
                  <a:moveTo>
                    <a:pt x="2253909" y="868856"/>
                  </a:moveTo>
                  <a:cubicBezTo>
                    <a:pt x="2229108" y="833816"/>
                    <a:pt x="2202639" y="799232"/>
                    <a:pt x="2175184" y="766012"/>
                  </a:cubicBezTo>
                  <a:lnTo>
                    <a:pt x="2280075" y="679324"/>
                  </a:lnTo>
                  <a:cubicBezTo>
                    <a:pt x="2309654" y="715122"/>
                    <a:pt x="2338247" y="752437"/>
                    <a:pt x="2365020" y="790206"/>
                  </a:cubicBezTo>
                  <a:lnTo>
                    <a:pt x="2253985" y="868856"/>
                  </a:lnTo>
                  <a:close/>
                  <a:moveTo>
                    <a:pt x="2088950" y="669312"/>
                  </a:moveTo>
                  <a:cubicBezTo>
                    <a:pt x="2059144" y="638292"/>
                    <a:pt x="2027745" y="607955"/>
                    <a:pt x="1995739" y="579286"/>
                  </a:cubicBezTo>
                  <a:lnTo>
                    <a:pt x="2086599" y="477960"/>
                  </a:lnTo>
                  <a:cubicBezTo>
                    <a:pt x="2121108" y="508904"/>
                    <a:pt x="2154858" y="541592"/>
                    <a:pt x="2187091" y="575039"/>
                  </a:cubicBezTo>
                  <a:lnTo>
                    <a:pt x="2088950" y="669312"/>
                  </a:lnTo>
                  <a:close/>
                  <a:moveTo>
                    <a:pt x="1896157" y="496390"/>
                  </a:moveTo>
                  <a:cubicBezTo>
                    <a:pt x="1862027" y="470072"/>
                    <a:pt x="1826533" y="444741"/>
                    <a:pt x="1790659" y="421153"/>
                  </a:cubicBezTo>
                  <a:lnTo>
                    <a:pt x="1865516" y="307540"/>
                  </a:lnTo>
                  <a:cubicBezTo>
                    <a:pt x="1904196" y="333023"/>
                    <a:pt x="1942497" y="360327"/>
                    <a:pt x="1979281" y="388692"/>
                  </a:cubicBezTo>
                  <a:lnTo>
                    <a:pt x="1896233" y="496466"/>
                  </a:lnTo>
                  <a:close/>
                  <a:moveTo>
                    <a:pt x="1679852" y="353880"/>
                  </a:moveTo>
                  <a:cubicBezTo>
                    <a:pt x="1642233" y="332948"/>
                    <a:pt x="1603402" y="313153"/>
                    <a:pt x="1564343" y="295102"/>
                  </a:cubicBezTo>
                  <a:lnTo>
                    <a:pt x="1621453" y="171629"/>
                  </a:lnTo>
                  <a:cubicBezTo>
                    <a:pt x="1663545" y="191121"/>
                    <a:pt x="1705487" y="212433"/>
                    <a:pt x="1746063" y="235034"/>
                  </a:cubicBezTo>
                  <a:lnTo>
                    <a:pt x="1679928" y="353880"/>
                  </a:lnTo>
                  <a:close/>
                  <a:moveTo>
                    <a:pt x="61054" y="319751"/>
                  </a:moveTo>
                  <a:lnTo>
                    <a:pt x="0" y="198174"/>
                  </a:lnTo>
                  <a:cubicBezTo>
                    <a:pt x="41410" y="177393"/>
                    <a:pt x="84186" y="157901"/>
                    <a:pt x="127037" y="140230"/>
                  </a:cubicBezTo>
                  <a:lnTo>
                    <a:pt x="178763" y="266054"/>
                  </a:lnTo>
                  <a:cubicBezTo>
                    <a:pt x="139021" y="282360"/>
                    <a:pt x="99430" y="300411"/>
                    <a:pt x="61054" y="319751"/>
                  </a:cubicBezTo>
                  <a:close/>
                  <a:moveTo>
                    <a:pt x="1444662" y="245197"/>
                  </a:moveTo>
                  <a:cubicBezTo>
                    <a:pt x="1404313" y="230104"/>
                    <a:pt x="1362903" y="216377"/>
                    <a:pt x="1321644" y="204393"/>
                  </a:cubicBezTo>
                  <a:lnTo>
                    <a:pt x="1359642" y="73715"/>
                  </a:lnTo>
                  <a:cubicBezTo>
                    <a:pt x="1404162" y="86685"/>
                    <a:pt x="1448833" y="101474"/>
                    <a:pt x="1492367" y="117780"/>
                  </a:cubicBezTo>
                  <a:lnTo>
                    <a:pt x="1444662" y="245197"/>
                  </a:lnTo>
                  <a:close/>
                  <a:moveTo>
                    <a:pt x="300263" y="221382"/>
                  </a:moveTo>
                  <a:lnTo>
                    <a:pt x="258170" y="91994"/>
                  </a:lnTo>
                  <a:cubicBezTo>
                    <a:pt x="302235" y="77659"/>
                    <a:pt x="347438" y="64766"/>
                    <a:pt x="392565" y="53769"/>
                  </a:cubicBezTo>
                  <a:lnTo>
                    <a:pt x="424874" y="185963"/>
                  </a:lnTo>
                  <a:cubicBezTo>
                    <a:pt x="383084" y="196202"/>
                    <a:pt x="341143" y="208110"/>
                    <a:pt x="300339" y="221382"/>
                  </a:cubicBezTo>
                  <a:close/>
                  <a:moveTo>
                    <a:pt x="1195896" y="172918"/>
                  </a:moveTo>
                  <a:cubicBezTo>
                    <a:pt x="1153803" y="164045"/>
                    <a:pt x="1110876" y="156688"/>
                    <a:pt x="1068252" y="151076"/>
                  </a:cubicBezTo>
                  <a:lnTo>
                    <a:pt x="1086151" y="16226"/>
                  </a:lnTo>
                  <a:cubicBezTo>
                    <a:pt x="1132188" y="22370"/>
                    <a:pt x="1178528" y="30257"/>
                    <a:pt x="1223882" y="39814"/>
                  </a:cubicBezTo>
                  <a:lnTo>
                    <a:pt x="1195896" y="172994"/>
                  </a:lnTo>
                  <a:close/>
                  <a:moveTo>
                    <a:pt x="939318" y="138865"/>
                  </a:moveTo>
                  <a:cubicBezTo>
                    <a:pt x="896391" y="136438"/>
                    <a:pt x="852933" y="135528"/>
                    <a:pt x="809778" y="136362"/>
                  </a:cubicBezTo>
                  <a:lnTo>
                    <a:pt x="807351" y="299"/>
                  </a:lnTo>
                  <a:cubicBezTo>
                    <a:pt x="853995" y="-535"/>
                    <a:pt x="900790" y="375"/>
                    <a:pt x="947054" y="3030"/>
                  </a:cubicBezTo>
                  <a:lnTo>
                    <a:pt x="939318" y="138865"/>
                  </a:lnTo>
                  <a:close/>
                </a:path>
              </a:pathLst>
            </a:custGeom>
            <a:solidFill>
              <a:srgbClr val="EE3124"/>
            </a:solidFill>
            <a:ln w="7578" cap="flat">
              <a:noFill/>
              <a:prstDash val="solid"/>
              <a:miter/>
            </a:ln>
          </p:spPr>
          <p:txBody>
            <a:bodyPr rtlCol="0" anchor="ctr"/>
            <a:lstStyle/>
            <a:p>
              <a:endParaRPr lang="en-US" sz="2489"/>
            </a:p>
          </p:txBody>
        </p:sp>
        <p:sp>
          <p:nvSpPr>
            <p:cNvPr id="22" name="Freeform: Shape 21">
              <a:extLst>
                <a:ext uri="{FF2B5EF4-FFF2-40B4-BE49-F238E27FC236}">
                  <a16:creationId xmlns:a16="http://schemas.microsoft.com/office/drawing/2014/main" id="{F9FFD63E-CB11-4D37-9418-E700714EF06C}"/>
                </a:ext>
              </a:extLst>
            </p:cNvPr>
            <p:cNvSpPr/>
            <p:nvPr/>
          </p:nvSpPr>
          <p:spPr>
            <a:xfrm rot="1500600">
              <a:off x="7455827" y="1256341"/>
              <a:ext cx="179900" cy="179900"/>
            </a:xfrm>
            <a:custGeom>
              <a:avLst/>
              <a:gdLst>
                <a:gd name="connsiteX0" fmla="*/ 0 w 179900"/>
                <a:gd name="connsiteY0" fmla="*/ 0 h 179900"/>
                <a:gd name="connsiteX1" fmla="*/ 179900 w 179900"/>
                <a:gd name="connsiteY1" fmla="*/ 0 h 179900"/>
                <a:gd name="connsiteX2" fmla="*/ 179900 w 179900"/>
                <a:gd name="connsiteY2" fmla="*/ 179900 h 179900"/>
                <a:gd name="connsiteX3" fmla="*/ 0 w 179900"/>
                <a:gd name="connsiteY3" fmla="*/ 179900 h 179900"/>
              </a:gdLst>
              <a:ahLst/>
              <a:cxnLst>
                <a:cxn ang="0">
                  <a:pos x="connsiteX0" y="connsiteY0"/>
                </a:cxn>
                <a:cxn ang="0">
                  <a:pos x="connsiteX1" y="connsiteY1"/>
                </a:cxn>
                <a:cxn ang="0">
                  <a:pos x="connsiteX2" y="connsiteY2"/>
                </a:cxn>
                <a:cxn ang="0">
                  <a:pos x="connsiteX3" y="connsiteY3"/>
                </a:cxn>
              </a:cxnLst>
              <a:rect l="l" t="t" r="r" b="b"/>
              <a:pathLst>
                <a:path w="179900" h="179900">
                  <a:moveTo>
                    <a:pt x="0" y="0"/>
                  </a:moveTo>
                  <a:lnTo>
                    <a:pt x="179900" y="0"/>
                  </a:lnTo>
                  <a:lnTo>
                    <a:pt x="179900" y="179900"/>
                  </a:lnTo>
                  <a:lnTo>
                    <a:pt x="0" y="179900"/>
                  </a:lnTo>
                  <a:close/>
                </a:path>
              </a:pathLst>
            </a:custGeom>
            <a:solidFill>
              <a:srgbClr val="BCBEC0"/>
            </a:solidFill>
            <a:ln w="7578" cap="flat">
              <a:noFill/>
              <a:prstDash val="solid"/>
              <a:miter/>
            </a:ln>
          </p:spPr>
          <p:txBody>
            <a:bodyPr rtlCol="0" anchor="ctr"/>
            <a:lstStyle/>
            <a:p>
              <a:endParaRPr lang="en-US" sz="2489"/>
            </a:p>
          </p:txBody>
        </p:sp>
        <p:grpSp>
          <p:nvGrpSpPr>
            <p:cNvPr id="23" name="Graphic 2">
              <a:extLst>
                <a:ext uri="{FF2B5EF4-FFF2-40B4-BE49-F238E27FC236}">
                  <a16:creationId xmlns:a16="http://schemas.microsoft.com/office/drawing/2014/main" id="{13F3802F-3113-43D9-8685-73FF786828B4}"/>
                </a:ext>
              </a:extLst>
            </p:cNvPr>
            <p:cNvGrpSpPr/>
            <p:nvPr/>
          </p:nvGrpSpPr>
          <p:grpSpPr>
            <a:xfrm>
              <a:off x="6236041" y="159788"/>
              <a:ext cx="2844045" cy="1855668"/>
              <a:chOff x="6236041" y="159788"/>
              <a:chExt cx="2844045" cy="1855668"/>
            </a:xfrm>
            <a:solidFill>
              <a:schemeClr val="accent1"/>
            </a:solidFill>
          </p:grpSpPr>
          <p:sp>
            <p:nvSpPr>
              <p:cNvPr id="33" name="Freeform: Shape 32">
                <a:extLst>
                  <a:ext uri="{FF2B5EF4-FFF2-40B4-BE49-F238E27FC236}">
                    <a16:creationId xmlns:a16="http://schemas.microsoft.com/office/drawing/2014/main" id="{6FB0AE68-22BE-4D5C-8735-F6E2BB20209C}"/>
                  </a:ext>
                </a:extLst>
              </p:cNvPr>
              <p:cNvSpPr/>
              <p:nvPr/>
            </p:nvSpPr>
            <p:spPr>
              <a:xfrm>
                <a:off x="7640885" y="945157"/>
                <a:ext cx="141826" cy="142281"/>
              </a:xfrm>
              <a:custGeom>
                <a:avLst/>
                <a:gdLst>
                  <a:gd name="connsiteX0" fmla="*/ 90177 w 141826"/>
                  <a:gd name="connsiteY0" fmla="*/ 142282 h 142281"/>
                  <a:gd name="connsiteX1" fmla="*/ 0 w 141826"/>
                  <a:gd name="connsiteY1" fmla="*/ 96397 h 142281"/>
                  <a:gd name="connsiteX2" fmla="*/ 44596 w 141826"/>
                  <a:gd name="connsiteY2" fmla="*/ 0 h 142281"/>
                  <a:gd name="connsiteX3" fmla="*/ 141827 w 141826"/>
                  <a:gd name="connsiteY3" fmla="*/ 49450 h 142281"/>
                  <a:gd name="connsiteX4" fmla="*/ 90177 w 141826"/>
                  <a:gd name="connsiteY4" fmla="*/ 142206 h 142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26" h="142281">
                    <a:moveTo>
                      <a:pt x="90177" y="142282"/>
                    </a:moveTo>
                    <a:cubicBezTo>
                      <a:pt x="60826" y="125976"/>
                      <a:pt x="30489" y="110504"/>
                      <a:pt x="0" y="96397"/>
                    </a:cubicBezTo>
                    <a:lnTo>
                      <a:pt x="44596" y="0"/>
                    </a:lnTo>
                    <a:cubicBezTo>
                      <a:pt x="77436" y="15169"/>
                      <a:pt x="110124" y="31854"/>
                      <a:pt x="141827" y="49450"/>
                    </a:cubicBezTo>
                    <a:lnTo>
                      <a:pt x="90177" y="142206"/>
                    </a:lnTo>
                    <a:close/>
                  </a:path>
                </a:pathLst>
              </a:custGeom>
              <a:solidFill>
                <a:srgbClr val="F2613F"/>
              </a:solidFill>
              <a:ln w="7578" cap="flat">
                <a:noFill/>
                <a:prstDash val="solid"/>
                <a:miter/>
              </a:ln>
            </p:spPr>
            <p:txBody>
              <a:bodyPr rtlCol="0" anchor="ctr"/>
              <a:lstStyle/>
              <a:p>
                <a:endParaRPr lang="en-US" sz="2489"/>
              </a:p>
            </p:txBody>
          </p:sp>
          <p:sp>
            <p:nvSpPr>
              <p:cNvPr id="34" name="Freeform: Shape 33">
                <a:extLst>
                  <a:ext uri="{FF2B5EF4-FFF2-40B4-BE49-F238E27FC236}">
                    <a16:creationId xmlns:a16="http://schemas.microsoft.com/office/drawing/2014/main" id="{32A24367-53EA-4C5E-9F10-EB7E4FEF6867}"/>
                  </a:ext>
                </a:extLst>
              </p:cNvPr>
              <p:cNvSpPr/>
              <p:nvPr/>
            </p:nvSpPr>
            <p:spPr>
              <a:xfrm>
                <a:off x="7573688" y="1102304"/>
                <a:ext cx="124989" cy="125368"/>
              </a:xfrm>
              <a:custGeom>
                <a:avLst/>
                <a:gdLst>
                  <a:gd name="connsiteX0" fmla="*/ 79484 w 124989"/>
                  <a:gd name="connsiteY0" fmla="*/ 125369 h 125368"/>
                  <a:gd name="connsiteX1" fmla="*/ 0 w 124989"/>
                  <a:gd name="connsiteY1" fmla="*/ 84944 h 125368"/>
                  <a:gd name="connsiteX2" fmla="*/ 39287 w 124989"/>
                  <a:gd name="connsiteY2" fmla="*/ 0 h 125368"/>
                  <a:gd name="connsiteX3" fmla="*/ 124990 w 124989"/>
                  <a:gd name="connsiteY3" fmla="*/ 43610 h 125368"/>
                  <a:gd name="connsiteX4" fmla="*/ 79484 w 124989"/>
                  <a:gd name="connsiteY4" fmla="*/ 125369 h 125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89" h="125368">
                    <a:moveTo>
                      <a:pt x="79484" y="125369"/>
                    </a:moveTo>
                    <a:cubicBezTo>
                      <a:pt x="53621" y="110959"/>
                      <a:pt x="26924" y="97383"/>
                      <a:pt x="0" y="84944"/>
                    </a:cubicBezTo>
                    <a:lnTo>
                      <a:pt x="39287" y="0"/>
                    </a:lnTo>
                    <a:cubicBezTo>
                      <a:pt x="68259" y="13424"/>
                      <a:pt x="97079" y="28062"/>
                      <a:pt x="124990" y="43610"/>
                    </a:cubicBezTo>
                    <a:lnTo>
                      <a:pt x="79484" y="125369"/>
                    </a:lnTo>
                    <a:close/>
                  </a:path>
                </a:pathLst>
              </a:custGeom>
              <a:solidFill>
                <a:srgbClr val="808285"/>
              </a:solidFill>
              <a:ln w="7578" cap="flat">
                <a:noFill/>
                <a:prstDash val="solid"/>
                <a:miter/>
              </a:ln>
            </p:spPr>
            <p:txBody>
              <a:bodyPr rtlCol="0" anchor="ctr"/>
              <a:lstStyle/>
              <a:p>
                <a:endParaRPr lang="en-US" sz="2489"/>
              </a:p>
            </p:txBody>
          </p:sp>
          <p:sp>
            <p:nvSpPr>
              <p:cNvPr id="35" name="Freeform: Shape 34">
                <a:extLst>
                  <a:ext uri="{FF2B5EF4-FFF2-40B4-BE49-F238E27FC236}">
                    <a16:creationId xmlns:a16="http://schemas.microsoft.com/office/drawing/2014/main" id="{CCDBA381-E6C2-446B-9046-8234CEB44650}"/>
                  </a:ext>
                </a:extLst>
              </p:cNvPr>
              <p:cNvSpPr/>
              <p:nvPr/>
            </p:nvSpPr>
            <p:spPr>
              <a:xfrm>
                <a:off x="8562001" y="1874692"/>
                <a:ext cx="141675" cy="140764"/>
              </a:xfrm>
              <a:custGeom>
                <a:avLst/>
                <a:gdLst>
                  <a:gd name="connsiteX0" fmla="*/ 23056 w 141675"/>
                  <a:gd name="connsiteY0" fmla="*/ 140765 h 140764"/>
                  <a:gd name="connsiteX1" fmla="*/ 0 w 141675"/>
                  <a:gd name="connsiteY1" fmla="*/ 28593 h 140764"/>
                  <a:gd name="connsiteX2" fmla="*/ 116799 w 141675"/>
                  <a:gd name="connsiteY2" fmla="*/ 0 h 140764"/>
                  <a:gd name="connsiteX3" fmla="*/ 141675 w 141675"/>
                  <a:gd name="connsiteY3" fmla="*/ 120970 h 140764"/>
                  <a:gd name="connsiteX4" fmla="*/ 23056 w 141675"/>
                  <a:gd name="connsiteY4" fmla="*/ 140765 h 14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675" h="140764">
                    <a:moveTo>
                      <a:pt x="23056" y="140765"/>
                    </a:moveTo>
                    <a:cubicBezTo>
                      <a:pt x="16761" y="103223"/>
                      <a:pt x="9025" y="65529"/>
                      <a:pt x="0" y="28593"/>
                    </a:cubicBezTo>
                    <a:lnTo>
                      <a:pt x="116799" y="0"/>
                    </a:lnTo>
                    <a:cubicBezTo>
                      <a:pt x="126582" y="39818"/>
                      <a:pt x="134925" y="80470"/>
                      <a:pt x="141675" y="120970"/>
                    </a:cubicBezTo>
                    <a:lnTo>
                      <a:pt x="23056" y="140765"/>
                    </a:lnTo>
                    <a:close/>
                  </a:path>
                </a:pathLst>
              </a:custGeom>
              <a:solidFill>
                <a:srgbClr val="808285"/>
              </a:solidFill>
              <a:ln w="7578" cap="flat">
                <a:noFill/>
                <a:prstDash val="solid"/>
                <a:miter/>
              </a:ln>
            </p:spPr>
            <p:txBody>
              <a:bodyPr rtlCol="0" anchor="ctr"/>
              <a:lstStyle/>
              <a:p>
                <a:endParaRPr lang="en-US" sz="2489"/>
              </a:p>
            </p:txBody>
          </p:sp>
          <p:sp>
            <p:nvSpPr>
              <p:cNvPr id="36" name="Freeform: Shape 35">
                <a:extLst>
                  <a:ext uri="{FF2B5EF4-FFF2-40B4-BE49-F238E27FC236}">
                    <a16:creationId xmlns:a16="http://schemas.microsoft.com/office/drawing/2014/main" id="{FDF01115-0DDA-4014-8D01-8EE4D18F0BB6}"/>
                  </a:ext>
                </a:extLst>
              </p:cNvPr>
              <p:cNvSpPr/>
              <p:nvPr/>
            </p:nvSpPr>
            <p:spPr>
              <a:xfrm>
                <a:off x="8491012" y="1639957"/>
                <a:ext cx="153885" cy="153279"/>
              </a:xfrm>
              <a:custGeom>
                <a:avLst/>
                <a:gdLst>
                  <a:gd name="connsiteX0" fmla="*/ 39590 w 153885"/>
                  <a:gd name="connsiteY0" fmla="*/ 153203 h 153279"/>
                  <a:gd name="connsiteX1" fmla="*/ 0 w 153885"/>
                  <a:gd name="connsiteY1" fmla="*/ 45809 h 153279"/>
                  <a:gd name="connsiteX2" fmla="*/ 111186 w 153885"/>
                  <a:gd name="connsiteY2" fmla="*/ 0 h 153279"/>
                  <a:gd name="connsiteX3" fmla="*/ 153886 w 153885"/>
                  <a:gd name="connsiteY3" fmla="*/ 115964 h 153279"/>
                  <a:gd name="connsiteX4" fmla="*/ 39514 w 153885"/>
                  <a:gd name="connsiteY4" fmla="*/ 153279 h 153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85" h="153279">
                    <a:moveTo>
                      <a:pt x="39590" y="153203"/>
                    </a:moveTo>
                    <a:cubicBezTo>
                      <a:pt x="27759" y="117026"/>
                      <a:pt x="14486" y="80849"/>
                      <a:pt x="0" y="45809"/>
                    </a:cubicBezTo>
                    <a:lnTo>
                      <a:pt x="111186" y="0"/>
                    </a:lnTo>
                    <a:cubicBezTo>
                      <a:pt x="126810" y="37846"/>
                      <a:pt x="141144" y="76905"/>
                      <a:pt x="153886" y="115964"/>
                    </a:cubicBezTo>
                    <a:lnTo>
                      <a:pt x="39514" y="153279"/>
                    </a:lnTo>
                    <a:close/>
                  </a:path>
                </a:pathLst>
              </a:custGeom>
              <a:solidFill>
                <a:srgbClr val="808285"/>
              </a:solidFill>
              <a:ln w="7578" cap="flat">
                <a:noFill/>
                <a:prstDash val="solid"/>
                <a:miter/>
              </a:ln>
            </p:spPr>
            <p:txBody>
              <a:bodyPr rtlCol="0" anchor="ctr"/>
              <a:lstStyle/>
              <a:p>
                <a:endParaRPr lang="en-US" sz="2489"/>
              </a:p>
            </p:txBody>
          </p:sp>
          <p:sp>
            <p:nvSpPr>
              <p:cNvPr id="37" name="Freeform: Shape 36">
                <a:extLst>
                  <a:ext uri="{FF2B5EF4-FFF2-40B4-BE49-F238E27FC236}">
                    <a16:creationId xmlns:a16="http://schemas.microsoft.com/office/drawing/2014/main" id="{23C4F13B-5395-4A24-AF63-E40BAC5C6A7B}"/>
                  </a:ext>
                </a:extLst>
              </p:cNvPr>
              <p:cNvSpPr/>
              <p:nvPr/>
            </p:nvSpPr>
            <p:spPr>
              <a:xfrm>
                <a:off x="8256125" y="1218117"/>
                <a:ext cx="167765" cy="167613"/>
              </a:xfrm>
              <a:custGeom>
                <a:avLst/>
                <a:gdLst>
                  <a:gd name="connsiteX0" fmla="*/ 69624 w 167765"/>
                  <a:gd name="connsiteY0" fmla="*/ 167538 h 167613"/>
                  <a:gd name="connsiteX1" fmla="*/ 0 w 167765"/>
                  <a:gd name="connsiteY1" fmla="*/ 76602 h 167613"/>
                  <a:gd name="connsiteX2" fmla="*/ 92680 w 167765"/>
                  <a:gd name="connsiteY2" fmla="*/ 0 h 167613"/>
                  <a:gd name="connsiteX3" fmla="*/ 167765 w 167765"/>
                  <a:gd name="connsiteY3" fmla="*/ 98065 h 167613"/>
                  <a:gd name="connsiteX4" fmla="*/ 69624 w 167765"/>
                  <a:gd name="connsiteY4" fmla="*/ 167614 h 167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65" h="167613">
                    <a:moveTo>
                      <a:pt x="69624" y="167538"/>
                    </a:moveTo>
                    <a:cubicBezTo>
                      <a:pt x="47630" y="136518"/>
                      <a:pt x="24194" y="105877"/>
                      <a:pt x="0" y="76602"/>
                    </a:cubicBezTo>
                    <a:lnTo>
                      <a:pt x="92680" y="0"/>
                    </a:lnTo>
                    <a:cubicBezTo>
                      <a:pt x="118771" y="31551"/>
                      <a:pt x="144026" y="64543"/>
                      <a:pt x="167765" y="98065"/>
                    </a:cubicBezTo>
                    <a:lnTo>
                      <a:pt x="69624" y="167614"/>
                    </a:lnTo>
                    <a:close/>
                  </a:path>
                </a:pathLst>
              </a:custGeom>
              <a:solidFill>
                <a:srgbClr val="BCBEC0"/>
              </a:solidFill>
              <a:ln w="7578" cap="flat">
                <a:noFill/>
                <a:prstDash val="solid"/>
                <a:miter/>
              </a:ln>
            </p:spPr>
            <p:txBody>
              <a:bodyPr rtlCol="0" anchor="ctr"/>
              <a:lstStyle/>
              <a:p>
                <a:endParaRPr lang="en-US" sz="2489"/>
              </a:p>
            </p:txBody>
          </p:sp>
          <p:sp>
            <p:nvSpPr>
              <p:cNvPr id="38" name="Freeform: Shape 37">
                <a:extLst>
                  <a:ext uri="{FF2B5EF4-FFF2-40B4-BE49-F238E27FC236}">
                    <a16:creationId xmlns:a16="http://schemas.microsoft.com/office/drawing/2014/main" id="{450DBB55-5DB7-4632-B284-3DB9C53AFF44}"/>
                  </a:ext>
                </a:extLst>
              </p:cNvPr>
              <p:cNvSpPr/>
              <p:nvPr/>
            </p:nvSpPr>
            <p:spPr>
              <a:xfrm>
                <a:off x="8097537" y="1040037"/>
                <a:ext cx="169130" cy="169206"/>
              </a:xfrm>
              <a:custGeom>
                <a:avLst/>
                <a:gdLst>
                  <a:gd name="connsiteX0" fmla="*/ 82366 w 169130"/>
                  <a:gd name="connsiteY0" fmla="*/ 169206 h 169206"/>
                  <a:gd name="connsiteX1" fmla="*/ 0 w 169130"/>
                  <a:gd name="connsiteY1" fmla="*/ 89571 h 169206"/>
                  <a:gd name="connsiteX2" fmla="*/ 80318 w 169130"/>
                  <a:gd name="connsiteY2" fmla="*/ 0 h 169206"/>
                  <a:gd name="connsiteX3" fmla="*/ 169130 w 169130"/>
                  <a:gd name="connsiteY3" fmla="*/ 85855 h 169206"/>
                  <a:gd name="connsiteX4" fmla="*/ 82366 w 169130"/>
                  <a:gd name="connsiteY4" fmla="*/ 169130 h 169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30" h="169206">
                    <a:moveTo>
                      <a:pt x="82366" y="169206"/>
                    </a:moveTo>
                    <a:cubicBezTo>
                      <a:pt x="56048" y="141827"/>
                      <a:pt x="28365" y="115054"/>
                      <a:pt x="0" y="89571"/>
                    </a:cubicBezTo>
                    <a:lnTo>
                      <a:pt x="80318" y="0"/>
                    </a:lnTo>
                    <a:cubicBezTo>
                      <a:pt x="110883" y="27379"/>
                      <a:pt x="140765" y="56276"/>
                      <a:pt x="169130" y="85855"/>
                    </a:cubicBezTo>
                    <a:lnTo>
                      <a:pt x="82366" y="169130"/>
                    </a:lnTo>
                    <a:close/>
                  </a:path>
                </a:pathLst>
              </a:custGeom>
              <a:solidFill>
                <a:srgbClr val="EE3124"/>
              </a:solidFill>
              <a:ln w="7578" cap="flat">
                <a:noFill/>
                <a:prstDash val="solid"/>
                <a:miter/>
              </a:ln>
            </p:spPr>
            <p:txBody>
              <a:bodyPr rtlCol="0" anchor="ctr"/>
              <a:lstStyle/>
              <a:p>
                <a:endParaRPr lang="en-US" sz="2489"/>
              </a:p>
            </p:txBody>
          </p:sp>
          <p:sp>
            <p:nvSpPr>
              <p:cNvPr id="39" name="Freeform: Shape 38">
                <a:extLst>
                  <a:ext uri="{FF2B5EF4-FFF2-40B4-BE49-F238E27FC236}">
                    <a16:creationId xmlns:a16="http://schemas.microsoft.com/office/drawing/2014/main" id="{D646C284-032D-4191-AD6C-2DD2D04BF372}"/>
                  </a:ext>
                </a:extLst>
              </p:cNvPr>
              <p:cNvSpPr/>
              <p:nvPr/>
            </p:nvSpPr>
            <p:spPr>
              <a:xfrm>
                <a:off x="7916196" y="889488"/>
                <a:ext cx="166703" cy="167006"/>
              </a:xfrm>
              <a:custGeom>
                <a:avLst/>
                <a:gdLst>
                  <a:gd name="connsiteX0" fmla="*/ 93287 w 166703"/>
                  <a:gd name="connsiteY0" fmla="*/ 166931 h 167006"/>
                  <a:gd name="connsiteX1" fmla="*/ 0 w 166703"/>
                  <a:gd name="connsiteY1" fmla="*/ 100416 h 167006"/>
                  <a:gd name="connsiteX2" fmla="*/ 66135 w 166703"/>
                  <a:gd name="connsiteY2" fmla="*/ 0 h 167006"/>
                  <a:gd name="connsiteX3" fmla="*/ 166704 w 166703"/>
                  <a:gd name="connsiteY3" fmla="*/ 71748 h 167006"/>
                  <a:gd name="connsiteX4" fmla="*/ 93287 w 166703"/>
                  <a:gd name="connsiteY4" fmla="*/ 167007 h 167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03" h="167006">
                    <a:moveTo>
                      <a:pt x="93287" y="166931"/>
                    </a:moveTo>
                    <a:cubicBezTo>
                      <a:pt x="63177" y="143723"/>
                      <a:pt x="31778" y="121349"/>
                      <a:pt x="0" y="100416"/>
                    </a:cubicBezTo>
                    <a:lnTo>
                      <a:pt x="66135" y="0"/>
                    </a:lnTo>
                    <a:cubicBezTo>
                      <a:pt x="100416" y="22601"/>
                      <a:pt x="134243" y="46719"/>
                      <a:pt x="166704" y="71748"/>
                    </a:cubicBezTo>
                    <a:lnTo>
                      <a:pt x="93287" y="167007"/>
                    </a:lnTo>
                    <a:close/>
                  </a:path>
                </a:pathLst>
              </a:custGeom>
              <a:solidFill>
                <a:srgbClr val="F2613F"/>
              </a:solidFill>
              <a:ln w="7578" cap="flat">
                <a:noFill/>
                <a:prstDash val="solid"/>
                <a:miter/>
              </a:ln>
            </p:spPr>
            <p:txBody>
              <a:bodyPr rtlCol="0" anchor="ctr"/>
              <a:lstStyle/>
              <a:p>
                <a:endParaRPr lang="en-US" sz="2489"/>
              </a:p>
            </p:txBody>
          </p:sp>
          <p:sp>
            <p:nvSpPr>
              <p:cNvPr id="40" name="Freeform: Shape 39">
                <a:extLst>
                  <a:ext uri="{FF2B5EF4-FFF2-40B4-BE49-F238E27FC236}">
                    <a16:creationId xmlns:a16="http://schemas.microsoft.com/office/drawing/2014/main" id="{8B9FED42-B02C-4C8F-8455-7FF5CD4FB124}"/>
                  </a:ext>
                </a:extLst>
              </p:cNvPr>
              <p:cNvSpPr/>
              <p:nvPr/>
            </p:nvSpPr>
            <p:spPr>
              <a:xfrm>
                <a:off x="7716197" y="769352"/>
                <a:ext cx="160635" cy="161166"/>
              </a:xfrm>
              <a:custGeom>
                <a:avLst/>
                <a:gdLst>
                  <a:gd name="connsiteX0" fmla="*/ 102085 w 160635"/>
                  <a:gd name="connsiteY0" fmla="*/ 161091 h 161166"/>
                  <a:gd name="connsiteX1" fmla="*/ 0 w 160635"/>
                  <a:gd name="connsiteY1" fmla="*/ 109138 h 161166"/>
                  <a:gd name="connsiteX2" fmla="*/ 50512 w 160635"/>
                  <a:gd name="connsiteY2" fmla="*/ 0 h 161166"/>
                  <a:gd name="connsiteX3" fmla="*/ 160636 w 160635"/>
                  <a:gd name="connsiteY3" fmla="*/ 56048 h 161166"/>
                  <a:gd name="connsiteX4" fmla="*/ 102161 w 160635"/>
                  <a:gd name="connsiteY4" fmla="*/ 161167 h 161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35" h="161166">
                    <a:moveTo>
                      <a:pt x="102085" y="161091"/>
                    </a:moveTo>
                    <a:cubicBezTo>
                      <a:pt x="68790" y="142585"/>
                      <a:pt x="34433" y="125065"/>
                      <a:pt x="0" y="109138"/>
                    </a:cubicBezTo>
                    <a:lnTo>
                      <a:pt x="50512" y="0"/>
                    </a:lnTo>
                    <a:cubicBezTo>
                      <a:pt x="87751" y="17216"/>
                      <a:pt x="124762" y="36026"/>
                      <a:pt x="160636" y="56048"/>
                    </a:cubicBezTo>
                    <a:lnTo>
                      <a:pt x="102161" y="161167"/>
                    </a:lnTo>
                    <a:close/>
                  </a:path>
                </a:pathLst>
              </a:custGeom>
              <a:solidFill>
                <a:srgbClr val="EE3124"/>
              </a:solidFill>
              <a:ln w="7578" cap="flat">
                <a:noFill/>
                <a:prstDash val="solid"/>
                <a:miter/>
              </a:ln>
            </p:spPr>
            <p:txBody>
              <a:bodyPr rtlCol="0" anchor="ctr"/>
              <a:lstStyle/>
              <a:p>
                <a:endParaRPr lang="en-US" sz="2489"/>
              </a:p>
            </p:txBody>
          </p:sp>
          <p:sp>
            <p:nvSpPr>
              <p:cNvPr id="41" name="Freeform: Shape 40">
                <a:extLst>
                  <a:ext uri="{FF2B5EF4-FFF2-40B4-BE49-F238E27FC236}">
                    <a16:creationId xmlns:a16="http://schemas.microsoft.com/office/drawing/2014/main" id="{7FEEA9B5-9BAE-4ABD-89AA-12431C787BD6}"/>
                  </a:ext>
                </a:extLst>
              </p:cNvPr>
              <p:cNvSpPr/>
              <p:nvPr/>
            </p:nvSpPr>
            <p:spPr>
              <a:xfrm>
                <a:off x="6333272" y="741594"/>
                <a:ext cx="158057" cy="158739"/>
              </a:xfrm>
              <a:custGeom>
                <a:avLst/>
                <a:gdLst>
                  <a:gd name="connsiteX0" fmla="*/ 54000 w 158057"/>
                  <a:gd name="connsiteY0" fmla="*/ 158664 h 158739"/>
                  <a:gd name="connsiteX1" fmla="*/ 0 w 158057"/>
                  <a:gd name="connsiteY1" fmla="*/ 51194 h 158739"/>
                  <a:gd name="connsiteX2" fmla="*/ 112324 w 158057"/>
                  <a:gd name="connsiteY2" fmla="*/ 0 h 158739"/>
                  <a:gd name="connsiteX3" fmla="*/ 158057 w 158057"/>
                  <a:gd name="connsiteY3" fmla="*/ 111262 h 158739"/>
                  <a:gd name="connsiteX4" fmla="*/ 54000 w 158057"/>
                  <a:gd name="connsiteY4" fmla="*/ 158740 h 158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57" h="158739">
                    <a:moveTo>
                      <a:pt x="54000" y="158664"/>
                    </a:moveTo>
                    <a:lnTo>
                      <a:pt x="0" y="51194"/>
                    </a:lnTo>
                    <a:cubicBezTo>
                      <a:pt x="36632" y="32764"/>
                      <a:pt x="74402" y="15548"/>
                      <a:pt x="112324" y="0"/>
                    </a:cubicBezTo>
                    <a:lnTo>
                      <a:pt x="158057" y="111262"/>
                    </a:lnTo>
                    <a:cubicBezTo>
                      <a:pt x="122942" y="125672"/>
                      <a:pt x="87902" y="141675"/>
                      <a:pt x="54000" y="158740"/>
                    </a:cubicBezTo>
                    <a:close/>
                  </a:path>
                </a:pathLst>
              </a:custGeom>
              <a:solidFill>
                <a:srgbClr val="F2613F"/>
              </a:solidFill>
              <a:ln w="7578" cap="flat">
                <a:noFill/>
                <a:prstDash val="solid"/>
                <a:miter/>
              </a:ln>
            </p:spPr>
            <p:txBody>
              <a:bodyPr rtlCol="0" anchor="ctr"/>
              <a:lstStyle/>
              <a:p>
                <a:endParaRPr lang="en-US" sz="2489"/>
              </a:p>
            </p:txBody>
          </p:sp>
          <p:sp>
            <p:nvSpPr>
              <p:cNvPr id="42" name="Freeform: Shape 41">
                <a:extLst>
                  <a:ext uri="{FF2B5EF4-FFF2-40B4-BE49-F238E27FC236}">
                    <a16:creationId xmlns:a16="http://schemas.microsoft.com/office/drawing/2014/main" id="{D6AE054F-4CF9-4FE6-A284-BAB22E47E9A8}"/>
                  </a:ext>
                </a:extLst>
              </p:cNvPr>
              <p:cNvSpPr/>
              <p:nvPr/>
            </p:nvSpPr>
            <p:spPr>
              <a:xfrm>
                <a:off x="7501637" y="682739"/>
                <a:ext cx="150927" cy="151610"/>
              </a:xfrm>
              <a:custGeom>
                <a:avLst/>
                <a:gdLst>
                  <a:gd name="connsiteX0" fmla="*/ 108759 w 150927"/>
                  <a:gd name="connsiteY0" fmla="*/ 151611 h 151610"/>
                  <a:gd name="connsiteX1" fmla="*/ 0 w 150927"/>
                  <a:gd name="connsiteY1" fmla="*/ 115509 h 151610"/>
                  <a:gd name="connsiteX2" fmla="*/ 33599 w 150927"/>
                  <a:gd name="connsiteY2" fmla="*/ 0 h 151610"/>
                  <a:gd name="connsiteX3" fmla="*/ 150928 w 150927"/>
                  <a:gd name="connsiteY3" fmla="*/ 38908 h 151610"/>
                  <a:gd name="connsiteX4" fmla="*/ 108759 w 150927"/>
                  <a:gd name="connsiteY4" fmla="*/ 151535 h 15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27" h="151610">
                    <a:moveTo>
                      <a:pt x="108759" y="151611"/>
                    </a:moveTo>
                    <a:cubicBezTo>
                      <a:pt x="73113" y="138262"/>
                      <a:pt x="36481" y="126127"/>
                      <a:pt x="0" y="115509"/>
                    </a:cubicBezTo>
                    <a:lnTo>
                      <a:pt x="33599" y="0"/>
                    </a:lnTo>
                    <a:cubicBezTo>
                      <a:pt x="72961" y="11452"/>
                      <a:pt x="112476" y="24573"/>
                      <a:pt x="150928" y="38908"/>
                    </a:cubicBezTo>
                    <a:lnTo>
                      <a:pt x="108759" y="151535"/>
                    </a:lnTo>
                    <a:close/>
                  </a:path>
                </a:pathLst>
              </a:custGeom>
              <a:solidFill>
                <a:srgbClr val="808285"/>
              </a:solidFill>
              <a:ln w="7578" cap="flat">
                <a:noFill/>
                <a:prstDash val="solid"/>
                <a:miter/>
              </a:ln>
            </p:spPr>
            <p:txBody>
              <a:bodyPr rtlCol="0" anchor="ctr"/>
              <a:lstStyle/>
              <a:p>
                <a:endParaRPr lang="en-US" sz="2489"/>
              </a:p>
            </p:txBody>
          </p:sp>
          <p:sp>
            <p:nvSpPr>
              <p:cNvPr id="43" name="Freeform: Shape 42">
                <a:extLst>
                  <a:ext uri="{FF2B5EF4-FFF2-40B4-BE49-F238E27FC236}">
                    <a16:creationId xmlns:a16="http://schemas.microsoft.com/office/drawing/2014/main" id="{870C4B3A-9E6E-4A41-ABE4-00B62A3861D5}"/>
                  </a:ext>
                </a:extLst>
              </p:cNvPr>
              <p:cNvSpPr/>
              <p:nvPr/>
            </p:nvSpPr>
            <p:spPr>
              <a:xfrm>
                <a:off x="6561560" y="665068"/>
                <a:ext cx="147363" cy="148197"/>
              </a:xfrm>
              <a:custGeom>
                <a:avLst/>
                <a:gdLst>
                  <a:gd name="connsiteX0" fmla="*/ 37239 w 147363"/>
                  <a:gd name="connsiteY0" fmla="*/ 148198 h 148197"/>
                  <a:gd name="connsiteX1" fmla="*/ 0 w 147363"/>
                  <a:gd name="connsiteY1" fmla="*/ 33826 h 148197"/>
                  <a:gd name="connsiteX2" fmla="*/ 118846 w 147363"/>
                  <a:gd name="connsiteY2" fmla="*/ 0 h 148197"/>
                  <a:gd name="connsiteX3" fmla="*/ 147363 w 147363"/>
                  <a:gd name="connsiteY3" fmla="*/ 116874 h 148197"/>
                  <a:gd name="connsiteX4" fmla="*/ 37239 w 147363"/>
                  <a:gd name="connsiteY4" fmla="*/ 148198 h 148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63" h="148197">
                    <a:moveTo>
                      <a:pt x="37239" y="148198"/>
                    </a:moveTo>
                    <a:lnTo>
                      <a:pt x="0" y="33826"/>
                    </a:lnTo>
                    <a:cubicBezTo>
                      <a:pt x="38983" y="21160"/>
                      <a:pt x="78953" y="9784"/>
                      <a:pt x="118846" y="0"/>
                    </a:cubicBezTo>
                    <a:lnTo>
                      <a:pt x="147363" y="116874"/>
                    </a:lnTo>
                    <a:cubicBezTo>
                      <a:pt x="110428" y="125900"/>
                      <a:pt x="73340" y="136442"/>
                      <a:pt x="37239" y="148198"/>
                    </a:cubicBezTo>
                    <a:close/>
                  </a:path>
                </a:pathLst>
              </a:custGeom>
              <a:solidFill>
                <a:srgbClr val="EE3124"/>
              </a:solidFill>
              <a:ln w="7578" cap="flat">
                <a:noFill/>
                <a:prstDash val="solid"/>
                <a:miter/>
              </a:ln>
            </p:spPr>
            <p:txBody>
              <a:bodyPr rtlCol="0" anchor="ctr"/>
              <a:lstStyle/>
              <a:p>
                <a:endParaRPr lang="en-US" sz="2489"/>
              </a:p>
            </p:txBody>
          </p:sp>
          <p:sp>
            <p:nvSpPr>
              <p:cNvPr id="44" name="Freeform: Shape 43">
                <a:extLst>
                  <a:ext uri="{FF2B5EF4-FFF2-40B4-BE49-F238E27FC236}">
                    <a16:creationId xmlns:a16="http://schemas.microsoft.com/office/drawing/2014/main" id="{DAB5AFA4-7F3D-4CC4-933B-7F1CA83B01DE}"/>
                  </a:ext>
                </a:extLst>
              </p:cNvPr>
              <p:cNvSpPr/>
              <p:nvPr/>
            </p:nvSpPr>
            <p:spPr>
              <a:xfrm>
                <a:off x="7277672" y="631849"/>
                <a:ext cx="137655" cy="138565"/>
              </a:xfrm>
              <a:custGeom>
                <a:avLst/>
                <a:gdLst>
                  <a:gd name="connsiteX0" fmla="*/ 112855 w 137655"/>
                  <a:gd name="connsiteY0" fmla="*/ 138566 h 138565"/>
                  <a:gd name="connsiteX1" fmla="*/ 0 w 137655"/>
                  <a:gd name="connsiteY1" fmla="*/ 119226 h 138565"/>
                  <a:gd name="connsiteX2" fmla="*/ 15851 w 137655"/>
                  <a:gd name="connsiteY2" fmla="*/ 0 h 138565"/>
                  <a:gd name="connsiteX3" fmla="*/ 137656 w 137655"/>
                  <a:gd name="connsiteY3" fmla="*/ 20857 h 138565"/>
                  <a:gd name="connsiteX4" fmla="*/ 112855 w 137655"/>
                  <a:gd name="connsiteY4" fmla="*/ 138566 h 13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55" h="138565">
                    <a:moveTo>
                      <a:pt x="112855" y="138566"/>
                    </a:moveTo>
                    <a:cubicBezTo>
                      <a:pt x="75692" y="130754"/>
                      <a:pt x="37694" y="124231"/>
                      <a:pt x="0" y="119226"/>
                    </a:cubicBezTo>
                    <a:lnTo>
                      <a:pt x="15851" y="0"/>
                    </a:lnTo>
                    <a:cubicBezTo>
                      <a:pt x="56503" y="5385"/>
                      <a:pt x="97459" y="12438"/>
                      <a:pt x="137656" y="20857"/>
                    </a:cubicBezTo>
                    <a:lnTo>
                      <a:pt x="112855" y="138566"/>
                    </a:lnTo>
                    <a:close/>
                  </a:path>
                </a:pathLst>
              </a:custGeom>
              <a:solidFill>
                <a:srgbClr val="EE3124"/>
              </a:solidFill>
              <a:ln w="7578" cap="flat">
                <a:noFill/>
                <a:prstDash val="solid"/>
                <a:miter/>
              </a:ln>
            </p:spPr>
            <p:txBody>
              <a:bodyPr rtlCol="0" anchor="ctr"/>
              <a:lstStyle/>
              <a:p>
                <a:endParaRPr lang="en-US" sz="2489"/>
              </a:p>
            </p:txBody>
          </p:sp>
          <p:sp>
            <p:nvSpPr>
              <p:cNvPr id="45" name="Freeform: Shape 44">
                <a:extLst>
                  <a:ext uri="{FF2B5EF4-FFF2-40B4-BE49-F238E27FC236}">
                    <a16:creationId xmlns:a16="http://schemas.microsoft.com/office/drawing/2014/main" id="{DC17712D-20FD-4633-876C-05382D858819}"/>
                  </a:ext>
                </a:extLst>
              </p:cNvPr>
              <p:cNvSpPr/>
              <p:nvPr/>
            </p:nvSpPr>
            <p:spPr>
              <a:xfrm>
                <a:off x="7047032" y="617470"/>
                <a:ext cx="123472" cy="122834"/>
              </a:xfrm>
              <a:custGeom>
                <a:avLst/>
                <a:gdLst>
                  <a:gd name="connsiteX0" fmla="*/ 116647 w 123472"/>
                  <a:gd name="connsiteY0" fmla="*/ 122835 h 122834"/>
                  <a:gd name="connsiteX1" fmla="*/ 2124 w 123472"/>
                  <a:gd name="connsiteY1" fmla="*/ 120559 h 122834"/>
                  <a:gd name="connsiteX2" fmla="*/ 0 w 123472"/>
                  <a:gd name="connsiteY2" fmla="*/ 272 h 122834"/>
                  <a:gd name="connsiteX3" fmla="*/ 123473 w 123472"/>
                  <a:gd name="connsiteY3" fmla="*/ 2699 h 122834"/>
                  <a:gd name="connsiteX4" fmla="*/ 116647 w 123472"/>
                  <a:gd name="connsiteY4" fmla="*/ 122759 h 122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72" h="122834">
                    <a:moveTo>
                      <a:pt x="116647" y="122835"/>
                    </a:moveTo>
                    <a:cubicBezTo>
                      <a:pt x="78725" y="120635"/>
                      <a:pt x="40349" y="119953"/>
                      <a:pt x="2124" y="120559"/>
                    </a:cubicBezTo>
                    <a:lnTo>
                      <a:pt x="0" y="272"/>
                    </a:lnTo>
                    <a:cubicBezTo>
                      <a:pt x="41183" y="-487"/>
                      <a:pt x="82593" y="348"/>
                      <a:pt x="123473" y="2699"/>
                    </a:cubicBezTo>
                    <a:lnTo>
                      <a:pt x="116647" y="122759"/>
                    </a:lnTo>
                    <a:close/>
                  </a:path>
                </a:pathLst>
              </a:custGeom>
              <a:solidFill>
                <a:srgbClr val="F58765"/>
              </a:solidFill>
              <a:ln w="7578" cap="flat">
                <a:noFill/>
                <a:prstDash val="solid"/>
                <a:miter/>
              </a:ln>
            </p:spPr>
            <p:txBody>
              <a:bodyPr rtlCol="0" anchor="ctr"/>
              <a:lstStyle/>
              <a:p>
                <a:endParaRPr lang="en-US" sz="2489"/>
              </a:p>
            </p:txBody>
          </p:sp>
          <p:sp>
            <p:nvSpPr>
              <p:cNvPr id="46" name="Freeform: Shape 45">
                <a:extLst>
                  <a:ext uri="{FF2B5EF4-FFF2-40B4-BE49-F238E27FC236}">
                    <a16:creationId xmlns:a16="http://schemas.microsoft.com/office/drawing/2014/main" id="{10A702A7-F2E7-44DF-843B-B03103998DEC}"/>
                  </a:ext>
                </a:extLst>
              </p:cNvPr>
              <p:cNvSpPr/>
              <p:nvPr/>
            </p:nvSpPr>
            <p:spPr>
              <a:xfrm>
                <a:off x="8757146" y="1822815"/>
                <a:ext cx="160332" cy="159270"/>
              </a:xfrm>
              <a:custGeom>
                <a:avLst/>
                <a:gdLst>
                  <a:gd name="connsiteX0" fmla="*/ 26090 w 160332"/>
                  <a:gd name="connsiteY0" fmla="*/ 159271 h 159270"/>
                  <a:gd name="connsiteX1" fmla="*/ 0 w 160332"/>
                  <a:gd name="connsiteY1" fmla="*/ 32385 h 159270"/>
                  <a:gd name="connsiteX2" fmla="*/ 132195 w 160332"/>
                  <a:gd name="connsiteY2" fmla="*/ 0 h 159270"/>
                  <a:gd name="connsiteX3" fmla="*/ 160332 w 160332"/>
                  <a:gd name="connsiteY3" fmla="*/ 136821 h 159270"/>
                  <a:gd name="connsiteX4" fmla="*/ 26090 w 160332"/>
                  <a:gd name="connsiteY4" fmla="*/ 159195 h 159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332" h="159270">
                    <a:moveTo>
                      <a:pt x="26090" y="159271"/>
                    </a:moveTo>
                    <a:cubicBezTo>
                      <a:pt x="19037" y="116874"/>
                      <a:pt x="10239" y="74175"/>
                      <a:pt x="0" y="32385"/>
                    </a:cubicBezTo>
                    <a:lnTo>
                      <a:pt x="132195" y="0"/>
                    </a:lnTo>
                    <a:cubicBezTo>
                      <a:pt x="143192" y="45051"/>
                      <a:pt x="152672" y="91088"/>
                      <a:pt x="160332" y="136821"/>
                    </a:cubicBezTo>
                    <a:lnTo>
                      <a:pt x="26090" y="159195"/>
                    </a:lnTo>
                    <a:close/>
                  </a:path>
                </a:pathLst>
              </a:custGeom>
              <a:solidFill>
                <a:srgbClr val="EE3124"/>
              </a:solidFill>
              <a:ln w="7578" cap="flat">
                <a:noFill/>
                <a:prstDash val="solid"/>
                <a:miter/>
              </a:ln>
            </p:spPr>
            <p:txBody>
              <a:bodyPr rtlCol="0" anchor="ctr"/>
              <a:lstStyle/>
              <a:p>
                <a:endParaRPr lang="en-US" sz="2489"/>
              </a:p>
            </p:txBody>
          </p:sp>
          <p:sp>
            <p:nvSpPr>
              <p:cNvPr id="47" name="Freeform: Shape 46">
                <a:extLst>
                  <a:ext uri="{FF2B5EF4-FFF2-40B4-BE49-F238E27FC236}">
                    <a16:creationId xmlns:a16="http://schemas.microsoft.com/office/drawing/2014/main" id="{FDD05494-0A5D-4CA6-9440-2C92C487C6BC}"/>
                  </a:ext>
                </a:extLst>
              </p:cNvPr>
              <p:cNvSpPr/>
              <p:nvPr/>
            </p:nvSpPr>
            <p:spPr>
              <a:xfrm>
                <a:off x="8676903" y="1557364"/>
                <a:ext cx="174136" cy="173301"/>
              </a:xfrm>
              <a:custGeom>
                <a:avLst/>
                <a:gdLst>
                  <a:gd name="connsiteX0" fmla="*/ 44748 w 174136"/>
                  <a:gd name="connsiteY0" fmla="*/ 173302 h 173301"/>
                  <a:gd name="connsiteX1" fmla="*/ 0 w 174136"/>
                  <a:gd name="connsiteY1" fmla="*/ 51801 h 173301"/>
                  <a:gd name="connsiteX2" fmla="*/ 125824 w 174136"/>
                  <a:gd name="connsiteY2" fmla="*/ 0 h 173301"/>
                  <a:gd name="connsiteX3" fmla="*/ 174136 w 174136"/>
                  <a:gd name="connsiteY3" fmla="*/ 131133 h 173301"/>
                  <a:gd name="connsiteX4" fmla="*/ 44823 w 174136"/>
                  <a:gd name="connsiteY4" fmla="*/ 173302 h 173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36" h="173301">
                    <a:moveTo>
                      <a:pt x="44748" y="173302"/>
                    </a:moveTo>
                    <a:cubicBezTo>
                      <a:pt x="31399" y="132422"/>
                      <a:pt x="16306" y="91543"/>
                      <a:pt x="0" y="51801"/>
                    </a:cubicBezTo>
                    <a:lnTo>
                      <a:pt x="125824" y="0"/>
                    </a:lnTo>
                    <a:cubicBezTo>
                      <a:pt x="143496" y="42927"/>
                      <a:pt x="159726" y="86992"/>
                      <a:pt x="174136" y="131133"/>
                    </a:cubicBezTo>
                    <a:lnTo>
                      <a:pt x="44823" y="173302"/>
                    </a:lnTo>
                    <a:close/>
                  </a:path>
                </a:pathLst>
              </a:custGeom>
              <a:solidFill>
                <a:srgbClr val="EE3124"/>
              </a:solidFill>
              <a:ln w="7578" cap="flat">
                <a:noFill/>
                <a:prstDash val="solid"/>
                <a:miter/>
              </a:ln>
            </p:spPr>
            <p:txBody>
              <a:bodyPr rtlCol="0" anchor="ctr"/>
              <a:lstStyle/>
              <a:p>
                <a:endParaRPr lang="en-US" sz="2489"/>
              </a:p>
            </p:txBody>
          </p:sp>
          <p:sp>
            <p:nvSpPr>
              <p:cNvPr id="48" name="Freeform: Shape 47">
                <a:extLst>
                  <a:ext uri="{FF2B5EF4-FFF2-40B4-BE49-F238E27FC236}">
                    <a16:creationId xmlns:a16="http://schemas.microsoft.com/office/drawing/2014/main" id="{163990D5-CC21-4B6E-9BE9-895199D96650}"/>
                  </a:ext>
                </a:extLst>
              </p:cNvPr>
              <p:cNvSpPr/>
              <p:nvPr/>
            </p:nvSpPr>
            <p:spPr>
              <a:xfrm>
                <a:off x="8411149" y="1080158"/>
                <a:ext cx="189835" cy="189532"/>
              </a:xfrm>
              <a:custGeom>
                <a:avLst/>
                <a:gdLst>
                  <a:gd name="connsiteX0" fmla="*/ 78725 w 189835"/>
                  <a:gd name="connsiteY0" fmla="*/ 189532 h 189532"/>
                  <a:gd name="connsiteX1" fmla="*/ 0 w 189835"/>
                  <a:gd name="connsiteY1" fmla="*/ 86689 h 189532"/>
                  <a:gd name="connsiteX2" fmla="*/ 104891 w 189835"/>
                  <a:gd name="connsiteY2" fmla="*/ 0 h 189532"/>
                  <a:gd name="connsiteX3" fmla="*/ 189836 w 189835"/>
                  <a:gd name="connsiteY3" fmla="*/ 110883 h 189532"/>
                  <a:gd name="connsiteX4" fmla="*/ 78801 w 189835"/>
                  <a:gd name="connsiteY4" fmla="*/ 189532 h 189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5" h="189532">
                    <a:moveTo>
                      <a:pt x="78725" y="189532"/>
                    </a:moveTo>
                    <a:cubicBezTo>
                      <a:pt x="53924" y="154493"/>
                      <a:pt x="27455" y="119908"/>
                      <a:pt x="0" y="86689"/>
                    </a:cubicBezTo>
                    <a:lnTo>
                      <a:pt x="104891" y="0"/>
                    </a:lnTo>
                    <a:cubicBezTo>
                      <a:pt x="134470" y="35798"/>
                      <a:pt x="163063" y="73113"/>
                      <a:pt x="189836" y="110883"/>
                    </a:cubicBezTo>
                    <a:lnTo>
                      <a:pt x="78801" y="189532"/>
                    </a:lnTo>
                    <a:close/>
                  </a:path>
                </a:pathLst>
              </a:custGeom>
              <a:solidFill>
                <a:srgbClr val="EE3124"/>
              </a:solidFill>
              <a:ln w="7578" cap="flat">
                <a:noFill/>
                <a:prstDash val="solid"/>
                <a:miter/>
              </a:ln>
            </p:spPr>
            <p:txBody>
              <a:bodyPr rtlCol="0" anchor="ctr"/>
              <a:lstStyle/>
              <a:p>
                <a:endParaRPr lang="en-US" sz="2489"/>
              </a:p>
            </p:txBody>
          </p:sp>
          <p:sp>
            <p:nvSpPr>
              <p:cNvPr id="49" name="Freeform: Shape 48">
                <a:extLst>
                  <a:ext uri="{FF2B5EF4-FFF2-40B4-BE49-F238E27FC236}">
                    <a16:creationId xmlns:a16="http://schemas.microsoft.com/office/drawing/2014/main" id="{C0501CBF-1EFB-4DCF-8735-3DA3BBFA5A6F}"/>
                  </a:ext>
                </a:extLst>
              </p:cNvPr>
              <p:cNvSpPr/>
              <p:nvPr/>
            </p:nvSpPr>
            <p:spPr>
              <a:xfrm>
                <a:off x="8231779" y="878794"/>
                <a:ext cx="191352" cy="191352"/>
              </a:xfrm>
              <a:custGeom>
                <a:avLst/>
                <a:gdLst>
                  <a:gd name="connsiteX0" fmla="*/ 93211 w 191352"/>
                  <a:gd name="connsiteY0" fmla="*/ 191352 h 191352"/>
                  <a:gd name="connsiteX1" fmla="*/ 0 w 191352"/>
                  <a:gd name="connsiteY1" fmla="*/ 101327 h 191352"/>
                  <a:gd name="connsiteX2" fmla="*/ 90860 w 191352"/>
                  <a:gd name="connsiteY2" fmla="*/ 0 h 191352"/>
                  <a:gd name="connsiteX3" fmla="*/ 191353 w 191352"/>
                  <a:gd name="connsiteY3" fmla="*/ 97079 h 191352"/>
                  <a:gd name="connsiteX4" fmla="*/ 93211 w 191352"/>
                  <a:gd name="connsiteY4" fmla="*/ 191352 h 191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52" h="191352">
                    <a:moveTo>
                      <a:pt x="93211" y="191352"/>
                    </a:moveTo>
                    <a:cubicBezTo>
                      <a:pt x="63405" y="160333"/>
                      <a:pt x="32006" y="129995"/>
                      <a:pt x="0" y="101327"/>
                    </a:cubicBezTo>
                    <a:lnTo>
                      <a:pt x="90860" y="0"/>
                    </a:lnTo>
                    <a:cubicBezTo>
                      <a:pt x="125369" y="30944"/>
                      <a:pt x="159119" y="63632"/>
                      <a:pt x="191353" y="97079"/>
                    </a:cubicBezTo>
                    <a:lnTo>
                      <a:pt x="93211" y="191352"/>
                    </a:lnTo>
                    <a:close/>
                  </a:path>
                </a:pathLst>
              </a:custGeom>
              <a:solidFill>
                <a:srgbClr val="808285"/>
              </a:solidFill>
              <a:ln w="7578" cap="flat">
                <a:noFill/>
                <a:prstDash val="solid"/>
                <a:miter/>
              </a:ln>
            </p:spPr>
            <p:txBody>
              <a:bodyPr rtlCol="0" anchor="ctr"/>
              <a:lstStyle/>
              <a:p>
                <a:endParaRPr lang="en-US" sz="2489"/>
              </a:p>
            </p:txBody>
          </p:sp>
          <p:sp>
            <p:nvSpPr>
              <p:cNvPr id="50" name="Freeform: Shape 49">
                <a:extLst>
                  <a:ext uri="{FF2B5EF4-FFF2-40B4-BE49-F238E27FC236}">
                    <a16:creationId xmlns:a16="http://schemas.microsoft.com/office/drawing/2014/main" id="{9AB41889-F6DD-475A-A50B-494DFAD47603}"/>
                  </a:ext>
                </a:extLst>
              </p:cNvPr>
              <p:cNvSpPr/>
              <p:nvPr/>
            </p:nvSpPr>
            <p:spPr>
              <a:xfrm>
                <a:off x="8026700" y="708375"/>
                <a:ext cx="188622" cy="188925"/>
              </a:xfrm>
              <a:custGeom>
                <a:avLst/>
                <a:gdLst>
                  <a:gd name="connsiteX0" fmla="*/ 105498 w 188622"/>
                  <a:gd name="connsiteY0" fmla="*/ 188850 h 188925"/>
                  <a:gd name="connsiteX1" fmla="*/ 0 w 188622"/>
                  <a:gd name="connsiteY1" fmla="*/ 113613 h 188925"/>
                  <a:gd name="connsiteX2" fmla="*/ 74857 w 188622"/>
                  <a:gd name="connsiteY2" fmla="*/ 0 h 188925"/>
                  <a:gd name="connsiteX3" fmla="*/ 188622 w 188622"/>
                  <a:gd name="connsiteY3" fmla="*/ 81152 h 188925"/>
                  <a:gd name="connsiteX4" fmla="*/ 105574 w 188622"/>
                  <a:gd name="connsiteY4" fmla="*/ 188925 h 1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22" h="188925">
                    <a:moveTo>
                      <a:pt x="105498" y="188850"/>
                    </a:moveTo>
                    <a:cubicBezTo>
                      <a:pt x="71369" y="162532"/>
                      <a:pt x="35874" y="137200"/>
                      <a:pt x="0" y="113613"/>
                    </a:cubicBezTo>
                    <a:lnTo>
                      <a:pt x="74857" y="0"/>
                    </a:lnTo>
                    <a:cubicBezTo>
                      <a:pt x="113537" y="25483"/>
                      <a:pt x="151838" y="52787"/>
                      <a:pt x="188622" y="81152"/>
                    </a:cubicBezTo>
                    <a:lnTo>
                      <a:pt x="105574" y="188925"/>
                    </a:lnTo>
                    <a:close/>
                  </a:path>
                </a:pathLst>
              </a:custGeom>
              <a:solidFill>
                <a:srgbClr val="EE3124"/>
              </a:solidFill>
              <a:ln w="7578" cap="flat">
                <a:noFill/>
                <a:prstDash val="solid"/>
                <a:miter/>
              </a:ln>
            </p:spPr>
            <p:txBody>
              <a:bodyPr rtlCol="0" anchor="ctr"/>
              <a:lstStyle/>
              <a:p>
                <a:endParaRPr lang="en-US" sz="2489"/>
              </a:p>
            </p:txBody>
          </p:sp>
          <p:sp>
            <p:nvSpPr>
              <p:cNvPr id="51" name="Freeform: Shape 50">
                <a:extLst>
                  <a:ext uri="{FF2B5EF4-FFF2-40B4-BE49-F238E27FC236}">
                    <a16:creationId xmlns:a16="http://schemas.microsoft.com/office/drawing/2014/main" id="{F8291523-F0F1-4265-BFAB-3AF4B2A8CF3E}"/>
                  </a:ext>
                </a:extLst>
              </p:cNvPr>
              <p:cNvSpPr/>
              <p:nvPr/>
            </p:nvSpPr>
            <p:spPr>
              <a:xfrm>
                <a:off x="7800307" y="572463"/>
                <a:ext cx="181720" cy="182251"/>
              </a:xfrm>
              <a:custGeom>
                <a:avLst/>
                <a:gdLst>
                  <a:gd name="connsiteX0" fmla="*/ 115509 w 181720"/>
                  <a:gd name="connsiteY0" fmla="*/ 182251 h 182251"/>
                  <a:gd name="connsiteX1" fmla="*/ 0 w 181720"/>
                  <a:gd name="connsiteY1" fmla="*/ 123473 h 182251"/>
                  <a:gd name="connsiteX2" fmla="*/ 57110 w 181720"/>
                  <a:gd name="connsiteY2" fmla="*/ 0 h 182251"/>
                  <a:gd name="connsiteX3" fmla="*/ 181720 w 181720"/>
                  <a:gd name="connsiteY3" fmla="*/ 63405 h 182251"/>
                  <a:gd name="connsiteX4" fmla="*/ 115585 w 181720"/>
                  <a:gd name="connsiteY4" fmla="*/ 182251 h 182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20" h="182251">
                    <a:moveTo>
                      <a:pt x="115509" y="182251"/>
                    </a:moveTo>
                    <a:cubicBezTo>
                      <a:pt x="77891" y="161319"/>
                      <a:pt x="39059" y="141523"/>
                      <a:pt x="0" y="123473"/>
                    </a:cubicBezTo>
                    <a:lnTo>
                      <a:pt x="57110" y="0"/>
                    </a:lnTo>
                    <a:cubicBezTo>
                      <a:pt x="99203" y="19492"/>
                      <a:pt x="141144" y="40804"/>
                      <a:pt x="181720" y="63405"/>
                    </a:cubicBezTo>
                    <a:lnTo>
                      <a:pt x="115585" y="182251"/>
                    </a:lnTo>
                    <a:close/>
                  </a:path>
                </a:pathLst>
              </a:custGeom>
              <a:solidFill>
                <a:srgbClr val="808285"/>
              </a:solidFill>
              <a:ln w="7578" cap="flat">
                <a:noFill/>
                <a:prstDash val="solid"/>
                <a:miter/>
              </a:ln>
            </p:spPr>
            <p:txBody>
              <a:bodyPr rtlCol="0" anchor="ctr"/>
              <a:lstStyle/>
              <a:p>
                <a:endParaRPr lang="en-US" sz="2489"/>
              </a:p>
            </p:txBody>
          </p:sp>
          <p:sp>
            <p:nvSpPr>
              <p:cNvPr id="52" name="Freeform: Shape 51">
                <a:extLst>
                  <a:ext uri="{FF2B5EF4-FFF2-40B4-BE49-F238E27FC236}">
                    <a16:creationId xmlns:a16="http://schemas.microsoft.com/office/drawing/2014/main" id="{80E799C6-E954-4467-B22B-CEB6843901D6}"/>
                  </a:ext>
                </a:extLst>
              </p:cNvPr>
              <p:cNvSpPr/>
              <p:nvPr/>
            </p:nvSpPr>
            <p:spPr>
              <a:xfrm>
                <a:off x="6236041" y="541064"/>
                <a:ext cx="178762" cy="179520"/>
              </a:xfrm>
              <a:custGeom>
                <a:avLst/>
                <a:gdLst>
                  <a:gd name="connsiteX0" fmla="*/ 61054 w 178762"/>
                  <a:gd name="connsiteY0" fmla="*/ 179521 h 179520"/>
                  <a:gd name="connsiteX1" fmla="*/ 0 w 178762"/>
                  <a:gd name="connsiteY1" fmla="*/ 57944 h 179520"/>
                  <a:gd name="connsiteX2" fmla="*/ 127037 w 178762"/>
                  <a:gd name="connsiteY2" fmla="*/ 0 h 179520"/>
                  <a:gd name="connsiteX3" fmla="*/ 178763 w 178762"/>
                  <a:gd name="connsiteY3" fmla="*/ 125824 h 179520"/>
                  <a:gd name="connsiteX4" fmla="*/ 61054 w 178762"/>
                  <a:gd name="connsiteY4" fmla="*/ 179521 h 17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762" h="179520">
                    <a:moveTo>
                      <a:pt x="61054" y="179521"/>
                    </a:moveTo>
                    <a:lnTo>
                      <a:pt x="0" y="57944"/>
                    </a:lnTo>
                    <a:cubicBezTo>
                      <a:pt x="41410" y="37163"/>
                      <a:pt x="84186" y="17671"/>
                      <a:pt x="127037" y="0"/>
                    </a:cubicBezTo>
                    <a:lnTo>
                      <a:pt x="178763" y="125824"/>
                    </a:lnTo>
                    <a:cubicBezTo>
                      <a:pt x="139021" y="142130"/>
                      <a:pt x="99430" y="160181"/>
                      <a:pt x="61054" y="179521"/>
                    </a:cubicBezTo>
                    <a:close/>
                  </a:path>
                </a:pathLst>
              </a:custGeom>
              <a:solidFill>
                <a:srgbClr val="EE3124"/>
              </a:solidFill>
              <a:ln w="7578" cap="flat">
                <a:noFill/>
                <a:prstDash val="solid"/>
                <a:miter/>
              </a:ln>
            </p:spPr>
            <p:txBody>
              <a:bodyPr rtlCol="0" anchor="ctr"/>
              <a:lstStyle/>
              <a:p>
                <a:endParaRPr lang="en-US" sz="2489"/>
              </a:p>
            </p:txBody>
          </p:sp>
          <p:sp>
            <p:nvSpPr>
              <p:cNvPr id="53" name="Freeform: Shape 52">
                <a:extLst>
                  <a:ext uri="{FF2B5EF4-FFF2-40B4-BE49-F238E27FC236}">
                    <a16:creationId xmlns:a16="http://schemas.microsoft.com/office/drawing/2014/main" id="{38D69DBB-3C41-4565-880E-03EE3F3F2819}"/>
                  </a:ext>
                </a:extLst>
              </p:cNvPr>
              <p:cNvSpPr/>
              <p:nvPr/>
            </p:nvSpPr>
            <p:spPr>
              <a:xfrm>
                <a:off x="7557685" y="474550"/>
                <a:ext cx="170723" cy="171481"/>
              </a:xfrm>
              <a:custGeom>
                <a:avLst/>
                <a:gdLst>
                  <a:gd name="connsiteX0" fmla="*/ 123018 w 170723"/>
                  <a:gd name="connsiteY0" fmla="*/ 171482 h 171481"/>
                  <a:gd name="connsiteX1" fmla="*/ 0 w 170723"/>
                  <a:gd name="connsiteY1" fmla="*/ 130678 h 171481"/>
                  <a:gd name="connsiteX2" fmla="*/ 37997 w 170723"/>
                  <a:gd name="connsiteY2" fmla="*/ 0 h 171481"/>
                  <a:gd name="connsiteX3" fmla="*/ 170723 w 170723"/>
                  <a:gd name="connsiteY3" fmla="*/ 44065 h 171481"/>
                  <a:gd name="connsiteX4" fmla="*/ 123018 w 170723"/>
                  <a:gd name="connsiteY4" fmla="*/ 171482 h 171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723" h="171481">
                    <a:moveTo>
                      <a:pt x="123018" y="171482"/>
                    </a:moveTo>
                    <a:cubicBezTo>
                      <a:pt x="82669" y="156389"/>
                      <a:pt x="41259" y="142661"/>
                      <a:pt x="0" y="130678"/>
                    </a:cubicBezTo>
                    <a:lnTo>
                      <a:pt x="37997" y="0"/>
                    </a:lnTo>
                    <a:cubicBezTo>
                      <a:pt x="82517" y="12969"/>
                      <a:pt x="127189" y="27759"/>
                      <a:pt x="170723" y="44065"/>
                    </a:cubicBezTo>
                    <a:lnTo>
                      <a:pt x="123018" y="171482"/>
                    </a:lnTo>
                    <a:close/>
                  </a:path>
                </a:pathLst>
              </a:custGeom>
              <a:solidFill>
                <a:srgbClr val="EE3124"/>
              </a:solidFill>
              <a:ln w="7578" cap="flat">
                <a:noFill/>
                <a:prstDash val="solid"/>
                <a:miter/>
              </a:ln>
            </p:spPr>
            <p:txBody>
              <a:bodyPr rtlCol="0" anchor="ctr"/>
              <a:lstStyle/>
              <a:p>
                <a:endParaRPr lang="en-US" sz="2489"/>
              </a:p>
            </p:txBody>
          </p:sp>
          <p:sp>
            <p:nvSpPr>
              <p:cNvPr id="54" name="Freeform: Shape 53">
                <a:extLst>
                  <a:ext uri="{FF2B5EF4-FFF2-40B4-BE49-F238E27FC236}">
                    <a16:creationId xmlns:a16="http://schemas.microsoft.com/office/drawing/2014/main" id="{994A6F4F-A677-4ECC-B295-5DAF1330DE15}"/>
                  </a:ext>
                </a:extLst>
              </p:cNvPr>
              <p:cNvSpPr/>
              <p:nvPr/>
            </p:nvSpPr>
            <p:spPr>
              <a:xfrm>
                <a:off x="6494287" y="454603"/>
                <a:ext cx="166703" cy="167613"/>
              </a:xfrm>
              <a:custGeom>
                <a:avLst/>
                <a:gdLst>
                  <a:gd name="connsiteX0" fmla="*/ 42093 w 166703"/>
                  <a:gd name="connsiteY0" fmla="*/ 167614 h 167613"/>
                  <a:gd name="connsiteX1" fmla="*/ 0 w 166703"/>
                  <a:gd name="connsiteY1" fmla="*/ 38225 h 167613"/>
                  <a:gd name="connsiteX2" fmla="*/ 134394 w 166703"/>
                  <a:gd name="connsiteY2" fmla="*/ 0 h 167613"/>
                  <a:gd name="connsiteX3" fmla="*/ 166703 w 166703"/>
                  <a:gd name="connsiteY3" fmla="*/ 132195 h 167613"/>
                  <a:gd name="connsiteX4" fmla="*/ 42169 w 166703"/>
                  <a:gd name="connsiteY4" fmla="*/ 167614 h 167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03" h="167613">
                    <a:moveTo>
                      <a:pt x="42093" y="167614"/>
                    </a:moveTo>
                    <a:lnTo>
                      <a:pt x="0" y="38225"/>
                    </a:lnTo>
                    <a:cubicBezTo>
                      <a:pt x="44065" y="23891"/>
                      <a:pt x="89268" y="10997"/>
                      <a:pt x="134394" y="0"/>
                    </a:cubicBezTo>
                    <a:lnTo>
                      <a:pt x="166703" y="132195"/>
                    </a:lnTo>
                    <a:cubicBezTo>
                      <a:pt x="124914" y="142434"/>
                      <a:pt x="82973" y="154341"/>
                      <a:pt x="42169" y="167614"/>
                    </a:cubicBezTo>
                    <a:close/>
                  </a:path>
                </a:pathLst>
              </a:custGeom>
              <a:solidFill>
                <a:srgbClr val="808285"/>
              </a:solidFill>
              <a:ln w="7578" cap="flat">
                <a:noFill/>
                <a:prstDash val="solid"/>
                <a:miter/>
              </a:ln>
            </p:spPr>
            <p:txBody>
              <a:bodyPr rtlCol="0" anchor="ctr"/>
              <a:lstStyle/>
              <a:p>
                <a:endParaRPr lang="en-US" sz="2489"/>
              </a:p>
            </p:txBody>
          </p:sp>
          <p:sp>
            <p:nvSpPr>
              <p:cNvPr id="55" name="Freeform: Shape 54">
                <a:extLst>
                  <a:ext uri="{FF2B5EF4-FFF2-40B4-BE49-F238E27FC236}">
                    <a16:creationId xmlns:a16="http://schemas.microsoft.com/office/drawing/2014/main" id="{D9875812-765D-41CA-919E-8716117A3619}"/>
                  </a:ext>
                </a:extLst>
              </p:cNvPr>
              <p:cNvSpPr/>
              <p:nvPr/>
            </p:nvSpPr>
            <p:spPr>
              <a:xfrm>
                <a:off x="7304293" y="417061"/>
                <a:ext cx="155630" cy="156767"/>
              </a:xfrm>
              <a:custGeom>
                <a:avLst/>
                <a:gdLst>
                  <a:gd name="connsiteX0" fmla="*/ 127644 w 155630"/>
                  <a:gd name="connsiteY0" fmla="*/ 156692 h 156767"/>
                  <a:gd name="connsiteX1" fmla="*/ 0 w 155630"/>
                  <a:gd name="connsiteY1" fmla="*/ 134849 h 156767"/>
                  <a:gd name="connsiteX2" fmla="*/ 17899 w 155630"/>
                  <a:gd name="connsiteY2" fmla="*/ 0 h 156767"/>
                  <a:gd name="connsiteX3" fmla="*/ 155630 w 155630"/>
                  <a:gd name="connsiteY3" fmla="*/ 23587 h 156767"/>
                  <a:gd name="connsiteX4" fmla="*/ 127644 w 155630"/>
                  <a:gd name="connsiteY4" fmla="*/ 156768 h 15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30" h="156767">
                    <a:moveTo>
                      <a:pt x="127644" y="156692"/>
                    </a:moveTo>
                    <a:cubicBezTo>
                      <a:pt x="85551" y="147818"/>
                      <a:pt x="42624" y="140462"/>
                      <a:pt x="0" y="134849"/>
                    </a:cubicBezTo>
                    <a:lnTo>
                      <a:pt x="17899" y="0"/>
                    </a:lnTo>
                    <a:cubicBezTo>
                      <a:pt x="63860" y="6143"/>
                      <a:pt x="110200" y="14031"/>
                      <a:pt x="155630" y="23587"/>
                    </a:cubicBezTo>
                    <a:lnTo>
                      <a:pt x="127644" y="156768"/>
                    </a:lnTo>
                    <a:close/>
                  </a:path>
                </a:pathLst>
              </a:custGeom>
              <a:solidFill>
                <a:srgbClr val="808285"/>
              </a:solidFill>
              <a:ln w="7578" cap="flat">
                <a:noFill/>
                <a:prstDash val="solid"/>
                <a:miter/>
              </a:ln>
            </p:spPr>
            <p:txBody>
              <a:bodyPr rtlCol="0" anchor="ctr"/>
              <a:lstStyle/>
              <a:p>
                <a:endParaRPr lang="en-US" sz="2489"/>
              </a:p>
            </p:txBody>
          </p:sp>
          <p:sp>
            <p:nvSpPr>
              <p:cNvPr id="56" name="Freeform: Shape 55">
                <a:extLst>
                  <a:ext uri="{FF2B5EF4-FFF2-40B4-BE49-F238E27FC236}">
                    <a16:creationId xmlns:a16="http://schemas.microsoft.com/office/drawing/2014/main" id="{20082CF6-8F5B-4C1F-9E01-FCD4D6FC586A}"/>
                  </a:ext>
                </a:extLst>
              </p:cNvPr>
              <p:cNvSpPr/>
              <p:nvPr/>
            </p:nvSpPr>
            <p:spPr>
              <a:xfrm>
                <a:off x="7043392" y="400759"/>
                <a:ext cx="139703" cy="138864"/>
              </a:xfrm>
              <a:custGeom>
                <a:avLst/>
                <a:gdLst>
                  <a:gd name="connsiteX0" fmla="*/ 131967 w 139703"/>
                  <a:gd name="connsiteY0" fmla="*/ 138865 h 138864"/>
                  <a:gd name="connsiteX1" fmla="*/ 2427 w 139703"/>
                  <a:gd name="connsiteY1" fmla="*/ 136362 h 138864"/>
                  <a:gd name="connsiteX2" fmla="*/ 0 w 139703"/>
                  <a:gd name="connsiteY2" fmla="*/ 299 h 138864"/>
                  <a:gd name="connsiteX3" fmla="*/ 139703 w 139703"/>
                  <a:gd name="connsiteY3" fmla="*/ 3030 h 138864"/>
                  <a:gd name="connsiteX4" fmla="*/ 131967 w 139703"/>
                  <a:gd name="connsiteY4" fmla="*/ 138865 h 138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03" h="138864">
                    <a:moveTo>
                      <a:pt x="131967" y="138865"/>
                    </a:moveTo>
                    <a:cubicBezTo>
                      <a:pt x="89040" y="136438"/>
                      <a:pt x="45582" y="135528"/>
                      <a:pt x="2427" y="136362"/>
                    </a:cubicBezTo>
                    <a:lnTo>
                      <a:pt x="0" y="299"/>
                    </a:lnTo>
                    <a:cubicBezTo>
                      <a:pt x="46568" y="-535"/>
                      <a:pt x="93363" y="375"/>
                      <a:pt x="139703" y="3030"/>
                    </a:cubicBezTo>
                    <a:lnTo>
                      <a:pt x="131967" y="138865"/>
                    </a:lnTo>
                    <a:close/>
                  </a:path>
                </a:pathLst>
              </a:custGeom>
              <a:solidFill>
                <a:srgbClr val="EE3124"/>
              </a:solidFill>
              <a:ln w="7578" cap="flat">
                <a:noFill/>
                <a:prstDash val="solid"/>
                <a:miter/>
              </a:ln>
            </p:spPr>
            <p:txBody>
              <a:bodyPr rtlCol="0" anchor="ctr"/>
              <a:lstStyle/>
              <a:p>
                <a:endParaRPr lang="en-US" sz="2489"/>
              </a:p>
            </p:txBody>
          </p:sp>
          <p:sp>
            <p:nvSpPr>
              <p:cNvPr id="57" name="Freeform: Shape 56">
                <a:extLst>
                  <a:ext uri="{FF2B5EF4-FFF2-40B4-BE49-F238E27FC236}">
                    <a16:creationId xmlns:a16="http://schemas.microsoft.com/office/drawing/2014/main" id="{E3881546-053C-495F-8D3D-0CA050883E44}"/>
                  </a:ext>
                </a:extLst>
              </p:cNvPr>
              <p:cNvSpPr/>
              <p:nvPr/>
            </p:nvSpPr>
            <p:spPr>
              <a:xfrm>
                <a:off x="8883501" y="1465517"/>
                <a:ext cx="196585" cy="195675"/>
              </a:xfrm>
              <a:custGeom>
                <a:avLst/>
                <a:gdLst>
                  <a:gd name="connsiteX0" fmla="*/ 50512 w 196585"/>
                  <a:gd name="connsiteY0" fmla="*/ 195676 h 195675"/>
                  <a:gd name="connsiteX1" fmla="*/ 0 w 196585"/>
                  <a:gd name="connsiteY1" fmla="*/ 58475 h 195675"/>
                  <a:gd name="connsiteX2" fmla="*/ 142054 w 196585"/>
                  <a:gd name="connsiteY2" fmla="*/ 0 h 195675"/>
                  <a:gd name="connsiteX3" fmla="*/ 196586 w 196585"/>
                  <a:gd name="connsiteY3" fmla="*/ 148046 h 195675"/>
                  <a:gd name="connsiteX4" fmla="*/ 50587 w 196585"/>
                  <a:gd name="connsiteY4" fmla="*/ 195676 h 19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85" h="195675">
                    <a:moveTo>
                      <a:pt x="50512" y="195676"/>
                    </a:moveTo>
                    <a:cubicBezTo>
                      <a:pt x="35419" y="149487"/>
                      <a:pt x="18430" y="103298"/>
                      <a:pt x="0" y="58475"/>
                    </a:cubicBezTo>
                    <a:lnTo>
                      <a:pt x="142054" y="0"/>
                    </a:lnTo>
                    <a:cubicBezTo>
                      <a:pt x="162001" y="48388"/>
                      <a:pt x="180355" y="98217"/>
                      <a:pt x="196586" y="148046"/>
                    </a:cubicBezTo>
                    <a:lnTo>
                      <a:pt x="50587" y="195676"/>
                    </a:lnTo>
                    <a:close/>
                  </a:path>
                </a:pathLst>
              </a:custGeom>
              <a:solidFill>
                <a:srgbClr val="F58765"/>
              </a:solidFill>
              <a:ln w="7578" cap="flat">
                <a:noFill/>
                <a:prstDash val="solid"/>
                <a:miter/>
              </a:ln>
            </p:spPr>
            <p:txBody>
              <a:bodyPr rtlCol="0" anchor="ctr"/>
              <a:lstStyle/>
              <a:p>
                <a:endParaRPr lang="en-US" sz="2489"/>
              </a:p>
            </p:txBody>
          </p:sp>
          <p:sp>
            <p:nvSpPr>
              <p:cNvPr id="58" name="Freeform: Shape 57">
                <a:extLst>
                  <a:ext uri="{FF2B5EF4-FFF2-40B4-BE49-F238E27FC236}">
                    <a16:creationId xmlns:a16="http://schemas.microsoft.com/office/drawing/2014/main" id="{D0D7997E-F867-4242-8E35-61A4FD5A390B}"/>
                  </a:ext>
                </a:extLst>
              </p:cNvPr>
              <p:cNvSpPr/>
              <p:nvPr/>
            </p:nvSpPr>
            <p:spPr>
              <a:xfrm>
                <a:off x="8380963" y="699501"/>
                <a:ext cx="215925" cy="216001"/>
              </a:xfrm>
              <a:custGeom>
                <a:avLst/>
                <a:gdLst>
                  <a:gd name="connsiteX0" fmla="*/ 105195 w 215925"/>
                  <a:gd name="connsiteY0" fmla="*/ 216001 h 216001"/>
                  <a:gd name="connsiteX1" fmla="*/ 0 w 215925"/>
                  <a:gd name="connsiteY1" fmla="*/ 114372 h 216001"/>
                  <a:gd name="connsiteX2" fmla="*/ 102540 w 215925"/>
                  <a:gd name="connsiteY2" fmla="*/ 0 h 216001"/>
                  <a:gd name="connsiteX3" fmla="*/ 215926 w 215925"/>
                  <a:gd name="connsiteY3" fmla="*/ 109593 h 216001"/>
                  <a:gd name="connsiteX4" fmla="*/ 105119 w 215925"/>
                  <a:gd name="connsiteY4" fmla="*/ 216001 h 216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25" h="216001">
                    <a:moveTo>
                      <a:pt x="105195" y="216001"/>
                    </a:moveTo>
                    <a:cubicBezTo>
                      <a:pt x="71596" y="181038"/>
                      <a:pt x="36177" y="146832"/>
                      <a:pt x="0" y="114372"/>
                    </a:cubicBezTo>
                    <a:lnTo>
                      <a:pt x="102540" y="0"/>
                    </a:lnTo>
                    <a:cubicBezTo>
                      <a:pt x="141524" y="34964"/>
                      <a:pt x="179673" y="71899"/>
                      <a:pt x="215926" y="109593"/>
                    </a:cubicBezTo>
                    <a:lnTo>
                      <a:pt x="105119" y="216001"/>
                    </a:lnTo>
                    <a:close/>
                  </a:path>
                </a:pathLst>
              </a:custGeom>
              <a:solidFill>
                <a:srgbClr val="BCBEC0"/>
              </a:solidFill>
              <a:ln w="7578" cap="flat">
                <a:noFill/>
                <a:prstDash val="solid"/>
                <a:miter/>
              </a:ln>
            </p:spPr>
            <p:txBody>
              <a:bodyPr rtlCol="0" anchor="ctr"/>
              <a:lstStyle/>
              <a:p>
                <a:endParaRPr lang="en-US" sz="2489"/>
              </a:p>
            </p:txBody>
          </p:sp>
          <p:sp>
            <p:nvSpPr>
              <p:cNvPr id="59" name="Freeform: Shape 58">
                <a:extLst>
                  <a:ext uri="{FF2B5EF4-FFF2-40B4-BE49-F238E27FC236}">
                    <a16:creationId xmlns:a16="http://schemas.microsoft.com/office/drawing/2014/main" id="{0A90F484-86FC-4677-9CEE-E9C527E23892}"/>
                  </a:ext>
                </a:extLst>
              </p:cNvPr>
              <p:cNvSpPr/>
              <p:nvPr/>
            </p:nvSpPr>
            <p:spPr>
              <a:xfrm>
                <a:off x="7893898" y="353656"/>
                <a:ext cx="205155" cy="205762"/>
              </a:xfrm>
              <a:custGeom>
                <a:avLst/>
                <a:gdLst>
                  <a:gd name="connsiteX0" fmla="*/ 130375 w 205155"/>
                  <a:gd name="connsiteY0" fmla="*/ 205763 h 205762"/>
                  <a:gd name="connsiteX1" fmla="*/ 0 w 205155"/>
                  <a:gd name="connsiteY1" fmla="*/ 139400 h 205762"/>
                  <a:gd name="connsiteX2" fmla="*/ 64467 w 205155"/>
                  <a:gd name="connsiteY2" fmla="*/ 0 h 205762"/>
                  <a:gd name="connsiteX3" fmla="*/ 205156 w 205155"/>
                  <a:gd name="connsiteY3" fmla="*/ 71520 h 205762"/>
                  <a:gd name="connsiteX4" fmla="*/ 130450 w 205155"/>
                  <a:gd name="connsiteY4" fmla="*/ 205763 h 20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155" h="205762">
                    <a:moveTo>
                      <a:pt x="130375" y="205763"/>
                    </a:moveTo>
                    <a:cubicBezTo>
                      <a:pt x="87902" y="182100"/>
                      <a:pt x="44065" y="159802"/>
                      <a:pt x="0" y="139400"/>
                    </a:cubicBezTo>
                    <a:lnTo>
                      <a:pt x="64467" y="0"/>
                    </a:lnTo>
                    <a:cubicBezTo>
                      <a:pt x="112020" y="21995"/>
                      <a:pt x="159347" y="46037"/>
                      <a:pt x="205156" y="71520"/>
                    </a:cubicBezTo>
                    <a:lnTo>
                      <a:pt x="130450" y="205763"/>
                    </a:lnTo>
                    <a:close/>
                  </a:path>
                </a:pathLst>
              </a:custGeom>
              <a:solidFill>
                <a:srgbClr val="F58765"/>
              </a:solidFill>
              <a:ln w="7578" cap="flat">
                <a:noFill/>
                <a:prstDash val="solid"/>
                <a:miter/>
              </a:ln>
            </p:spPr>
            <p:txBody>
              <a:bodyPr rtlCol="0" anchor="ctr"/>
              <a:lstStyle/>
              <a:p>
                <a:endParaRPr lang="en-US" sz="2489"/>
              </a:p>
            </p:txBody>
          </p:sp>
          <p:sp>
            <p:nvSpPr>
              <p:cNvPr id="60" name="Freeform: Shape 59">
                <a:extLst>
                  <a:ext uri="{FF2B5EF4-FFF2-40B4-BE49-F238E27FC236}">
                    <a16:creationId xmlns:a16="http://schemas.microsoft.com/office/drawing/2014/main" id="{E8DA1A91-E3BE-4B3C-9C4A-7CBAE1CCFD99}"/>
                  </a:ext>
                </a:extLst>
              </p:cNvPr>
              <p:cNvSpPr/>
              <p:nvPr/>
            </p:nvSpPr>
            <p:spPr>
              <a:xfrm>
                <a:off x="6419430" y="220551"/>
                <a:ext cx="188242" cy="189228"/>
              </a:xfrm>
              <a:custGeom>
                <a:avLst/>
                <a:gdLst>
                  <a:gd name="connsiteX0" fmla="*/ 47554 w 188242"/>
                  <a:gd name="connsiteY0" fmla="*/ 189229 h 189228"/>
                  <a:gd name="connsiteX1" fmla="*/ 0 w 188242"/>
                  <a:gd name="connsiteY1" fmla="*/ 43155 h 189228"/>
                  <a:gd name="connsiteX2" fmla="*/ 151762 w 188242"/>
                  <a:gd name="connsiteY2" fmla="*/ 0 h 189228"/>
                  <a:gd name="connsiteX3" fmla="*/ 188243 w 188242"/>
                  <a:gd name="connsiteY3" fmla="*/ 149184 h 189228"/>
                  <a:gd name="connsiteX4" fmla="*/ 47630 w 188242"/>
                  <a:gd name="connsiteY4" fmla="*/ 189229 h 189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42" h="189228">
                    <a:moveTo>
                      <a:pt x="47554" y="189229"/>
                    </a:moveTo>
                    <a:lnTo>
                      <a:pt x="0" y="43155"/>
                    </a:lnTo>
                    <a:cubicBezTo>
                      <a:pt x="49753" y="26924"/>
                      <a:pt x="100796" y="12438"/>
                      <a:pt x="151762" y="0"/>
                    </a:cubicBezTo>
                    <a:lnTo>
                      <a:pt x="188243" y="149184"/>
                    </a:lnTo>
                    <a:cubicBezTo>
                      <a:pt x="141068" y="160712"/>
                      <a:pt x="93742" y="174212"/>
                      <a:pt x="47630" y="189229"/>
                    </a:cubicBezTo>
                    <a:close/>
                  </a:path>
                </a:pathLst>
              </a:custGeom>
              <a:solidFill>
                <a:srgbClr val="BCBEC0"/>
              </a:solidFill>
              <a:ln w="7578" cap="flat">
                <a:noFill/>
                <a:prstDash val="solid"/>
                <a:miter/>
              </a:ln>
            </p:spPr>
            <p:txBody>
              <a:bodyPr rtlCol="0" anchor="ctr"/>
              <a:lstStyle/>
              <a:p>
                <a:endParaRPr lang="en-US" sz="2489"/>
              </a:p>
            </p:txBody>
          </p:sp>
          <p:sp>
            <p:nvSpPr>
              <p:cNvPr id="62" name="Freeform: Shape 61">
                <a:extLst>
                  <a:ext uri="{FF2B5EF4-FFF2-40B4-BE49-F238E27FC236}">
                    <a16:creationId xmlns:a16="http://schemas.microsoft.com/office/drawing/2014/main" id="{3D233143-A94F-4CEA-8E75-0C370A70D27C}"/>
                  </a:ext>
                </a:extLst>
              </p:cNvPr>
              <p:cNvSpPr/>
              <p:nvPr/>
            </p:nvSpPr>
            <p:spPr>
              <a:xfrm>
                <a:off x="7333947" y="178079"/>
                <a:ext cx="175728" cy="177018"/>
              </a:xfrm>
              <a:custGeom>
                <a:avLst/>
                <a:gdLst>
                  <a:gd name="connsiteX0" fmla="*/ 144102 w 175728"/>
                  <a:gd name="connsiteY0" fmla="*/ 177018 h 177018"/>
                  <a:gd name="connsiteX1" fmla="*/ 0 w 175728"/>
                  <a:gd name="connsiteY1" fmla="*/ 152293 h 177018"/>
                  <a:gd name="connsiteX2" fmla="*/ 20250 w 175728"/>
                  <a:gd name="connsiteY2" fmla="*/ 0 h 177018"/>
                  <a:gd name="connsiteX3" fmla="*/ 175729 w 175728"/>
                  <a:gd name="connsiteY3" fmla="*/ 26621 h 177018"/>
                  <a:gd name="connsiteX4" fmla="*/ 144102 w 175728"/>
                  <a:gd name="connsiteY4" fmla="*/ 176942 h 177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28" h="177018">
                    <a:moveTo>
                      <a:pt x="144102" y="177018"/>
                    </a:moveTo>
                    <a:cubicBezTo>
                      <a:pt x="96624" y="167007"/>
                      <a:pt x="48085" y="158740"/>
                      <a:pt x="0" y="152293"/>
                    </a:cubicBezTo>
                    <a:lnTo>
                      <a:pt x="20250" y="0"/>
                    </a:lnTo>
                    <a:cubicBezTo>
                      <a:pt x="72203" y="6902"/>
                      <a:pt x="124535" y="15851"/>
                      <a:pt x="175729" y="26621"/>
                    </a:cubicBezTo>
                    <a:lnTo>
                      <a:pt x="144102" y="176942"/>
                    </a:lnTo>
                    <a:close/>
                  </a:path>
                </a:pathLst>
              </a:custGeom>
              <a:solidFill>
                <a:srgbClr val="F2613F"/>
              </a:solidFill>
              <a:ln w="7578" cap="flat">
                <a:noFill/>
                <a:prstDash val="solid"/>
                <a:miter/>
              </a:ln>
            </p:spPr>
            <p:txBody>
              <a:bodyPr rtlCol="0" anchor="ctr"/>
              <a:lstStyle/>
              <a:p>
                <a:endParaRPr lang="en-US" sz="2489"/>
              </a:p>
            </p:txBody>
          </p:sp>
          <p:sp>
            <p:nvSpPr>
              <p:cNvPr id="63" name="Freeform: Shape 62">
                <a:extLst>
                  <a:ext uri="{FF2B5EF4-FFF2-40B4-BE49-F238E27FC236}">
                    <a16:creationId xmlns:a16="http://schemas.microsoft.com/office/drawing/2014/main" id="{794BDE4F-9DA2-4FE1-9FE0-912A7442CF4C}"/>
                  </a:ext>
                </a:extLst>
              </p:cNvPr>
              <p:cNvSpPr/>
              <p:nvPr/>
            </p:nvSpPr>
            <p:spPr>
              <a:xfrm>
                <a:off x="7039448" y="159788"/>
                <a:ext cx="157678" cy="156780"/>
              </a:xfrm>
              <a:custGeom>
                <a:avLst/>
                <a:gdLst>
                  <a:gd name="connsiteX0" fmla="*/ 148956 w 157678"/>
                  <a:gd name="connsiteY0" fmla="*/ 156781 h 156780"/>
                  <a:gd name="connsiteX1" fmla="*/ 2730 w 157678"/>
                  <a:gd name="connsiteY1" fmla="*/ 153899 h 156780"/>
                  <a:gd name="connsiteX2" fmla="*/ 0 w 157678"/>
                  <a:gd name="connsiteY2" fmla="*/ 316 h 156780"/>
                  <a:gd name="connsiteX3" fmla="*/ 157678 w 157678"/>
                  <a:gd name="connsiteY3" fmla="*/ 3426 h 156780"/>
                  <a:gd name="connsiteX4" fmla="*/ 148956 w 157678"/>
                  <a:gd name="connsiteY4" fmla="*/ 156781 h 156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78" h="156780">
                    <a:moveTo>
                      <a:pt x="148956" y="156781"/>
                    </a:moveTo>
                    <a:cubicBezTo>
                      <a:pt x="100568" y="154050"/>
                      <a:pt x="51573" y="153064"/>
                      <a:pt x="2730" y="153899"/>
                    </a:cubicBezTo>
                    <a:lnTo>
                      <a:pt x="0" y="316"/>
                    </a:lnTo>
                    <a:cubicBezTo>
                      <a:pt x="52635" y="-594"/>
                      <a:pt x="105498" y="468"/>
                      <a:pt x="157678" y="3426"/>
                    </a:cubicBezTo>
                    <a:lnTo>
                      <a:pt x="148956" y="156781"/>
                    </a:lnTo>
                    <a:close/>
                  </a:path>
                </a:pathLst>
              </a:custGeom>
              <a:solidFill>
                <a:srgbClr val="BCBEC0"/>
              </a:solidFill>
              <a:ln w="7578" cap="flat">
                <a:noFill/>
                <a:prstDash val="solid"/>
                <a:miter/>
              </a:ln>
            </p:spPr>
            <p:txBody>
              <a:bodyPr rtlCol="0" anchor="ctr"/>
              <a:lstStyle/>
              <a:p>
                <a:endParaRPr lang="en-US" sz="2489"/>
              </a:p>
            </p:txBody>
          </p:sp>
        </p:grpSp>
        <p:grpSp>
          <p:nvGrpSpPr>
            <p:cNvPr id="24" name="Graphic 2">
              <a:extLst>
                <a:ext uri="{FF2B5EF4-FFF2-40B4-BE49-F238E27FC236}">
                  <a16:creationId xmlns:a16="http://schemas.microsoft.com/office/drawing/2014/main" id="{50E52331-F05B-4F72-A84C-50E5133E60DA}"/>
                </a:ext>
              </a:extLst>
            </p:cNvPr>
            <p:cNvGrpSpPr/>
            <p:nvPr/>
          </p:nvGrpSpPr>
          <p:grpSpPr>
            <a:xfrm>
              <a:off x="6058264" y="2450493"/>
              <a:ext cx="633139" cy="621610"/>
              <a:chOff x="6058264" y="2450493"/>
              <a:chExt cx="633139" cy="621610"/>
            </a:xfrm>
            <a:solidFill>
              <a:srgbClr val="EE3124"/>
            </a:solidFill>
          </p:grpSpPr>
          <p:sp>
            <p:nvSpPr>
              <p:cNvPr id="25" name="Freeform: Shape 24">
                <a:extLst>
                  <a:ext uri="{FF2B5EF4-FFF2-40B4-BE49-F238E27FC236}">
                    <a16:creationId xmlns:a16="http://schemas.microsoft.com/office/drawing/2014/main" id="{DCE4D3F3-3025-45FD-85B9-74E19AE9BB3D}"/>
                  </a:ext>
                </a:extLst>
              </p:cNvPr>
              <p:cNvSpPr/>
              <p:nvPr/>
            </p:nvSpPr>
            <p:spPr>
              <a:xfrm>
                <a:off x="6197967" y="2450493"/>
                <a:ext cx="175046" cy="315052"/>
              </a:xfrm>
              <a:custGeom>
                <a:avLst/>
                <a:gdLst>
                  <a:gd name="connsiteX0" fmla="*/ 175046 w 175046"/>
                  <a:gd name="connsiteY0" fmla="*/ 315053 h 315052"/>
                  <a:gd name="connsiteX1" fmla="*/ 0 w 175046"/>
                  <a:gd name="connsiteY1" fmla="*/ 46416 h 315052"/>
                  <a:gd name="connsiteX2" fmla="*/ 113006 w 175046"/>
                  <a:gd name="connsiteY2" fmla="*/ 0 h 315052"/>
                  <a:gd name="connsiteX3" fmla="*/ 175046 w 175046"/>
                  <a:gd name="connsiteY3" fmla="*/ 315053 h 315052"/>
                </a:gdLst>
                <a:ahLst/>
                <a:cxnLst>
                  <a:cxn ang="0">
                    <a:pos x="connsiteX0" y="connsiteY0"/>
                  </a:cxn>
                  <a:cxn ang="0">
                    <a:pos x="connsiteX1" y="connsiteY1"/>
                  </a:cxn>
                  <a:cxn ang="0">
                    <a:pos x="connsiteX2" y="connsiteY2"/>
                  </a:cxn>
                  <a:cxn ang="0">
                    <a:pos x="connsiteX3" y="connsiteY3"/>
                  </a:cxn>
                </a:cxnLst>
                <a:rect l="l" t="t" r="r" b="b"/>
                <a:pathLst>
                  <a:path w="175046" h="315052">
                    <a:moveTo>
                      <a:pt x="175046" y="315053"/>
                    </a:moveTo>
                    <a:lnTo>
                      <a:pt x="0" y="46416"/>
                    </a:lnTo>
                    <a:lnTo>
                      <a:pt x="113006" y="0"/>
                    </a:lnTo>
                    <a:lnTo>
                      <a:pt x="175046" y="315053"/>
                    </a:lnTo>
                    <a:close/>
                  </a:path>
                </a:pathLst>
              </a:custGeom>
              <a:solidFill>
                <a:srgbClr val="EE3124"/>
              </a:solidFill>
              <a:ln w="7578" cap="flat">
                <a:noFill/>
                <a:prstDash val="solid"/>
                <a:miter/>
              </a:ln>
            </p:spPr>
            <p:txBody>
              <a:bodyPr rtlCol="0" anchor="ctr"/>
              <a:lstStyle/>
              <a:p>
                <a:endParaRPr lang="en-US" sz="2489"/>
              </a:p>
            </p:txBody>
          </p:sp>
          <p:sp>
            <p:nvSpPr>
              <p:cNvPr id="26" name="Freeform: Shape 25">
                <a:extLst>
                  <a:ext uri="{FF2B5EF4-FFF2-40B4-BE49-F238E27FC236}">
                    <a16:creationId xmlns:a16="http://schemas.microsoft.com/office/drawing/2014/main" id="{620A2B43-E678-45CB-8E4B-8EA1DFA2EAED}"/>
                  </a:ext>
                </a:extLst>
              </p:cNvPr>
              <p:cNvSpPr/>
              <p:nvPr/>
            </p:nvSpPr>
            <p:spPr>
              <a:xfrm>
                <a:off x="6368539" y="2754701"/>
                <a:ext cx="177018" cy="314294"/>
              </a:xfrm>
              <a:custGeom>
                <a:avLst/>
                <a:gdLst>
                  <a:gd name="connsiteX0" fmla="*/ 0 w 177018"/>
                  <a:gd name="connsiteY0" fmla="*/ 0 h 314294"/>
                  <a:gd name="connsiteX1" fmla="*/ 64012 w 177018"/>
                  <a:gd name="connsiteY1" fmla="*/ 314294 h 314294"/>
                  <a:gd name="connsiteX2" fmla="*/ 177018 w 177018"/>
                  <a:gd name="connsiteY2" fmla="*/ 267878 h 314294"/>
                  <a:gd name="connsiteX3" fmla="*/ 0 w 177018"/>
                  <a:gd name="connsiteY3" fmla="*/ 0 h 314294"/>
                </a:gdLst>
                <a:ahLst/>
                <a:cxnLst>
                  <a:cxn ang="0">
                    <a:pos x="connsiteX0" y="connsiteY0"/>
                  </a:cxn>
                  <a:cxn ang="0">
                    <a:pos x="connsiteX1" y="connsiteY1"/>
                  </a:cxn>
                  <a:cxn ang="0">
                    <a:pos x="connsiteX2" y="connsiteY2"/>
                  </a:cxn>
                  <a:cxn ang="0">
                    <a:pos x="connsiteX3" y="connsiteY3"/>
                  </a:cxn>
                </a:cxnLst>
                <a:rect l="l" t="t" r="r" b="b"/>
                <a:pathLst>
                  <a:path w="177018" h="314294">
                    <a:moveTo>
                      <a:pt x="0" y="0"/>
                    </a:moveTo>
                    <a:lnTo>
                      <a:pt x="64012" y="314294"/>
                    </a:lnTo>
                    <a:lnTo>
                      <a:pt x="177018" y="267878"/>
                    </a:lnTo>
                    <a:lnTo>
                      <a:pt x="0" y="0"/>
                    </a:lnTo>
                    <a:close/>
                  </a:path>
                </a:pathLst>
              </a:custGeom>
              <a:solidFill>
                <a:srgbClr val="EE3124"/>
              </a:solidFill>
              <a:ln w="7578" cap="flat">
                <a:noFill/>
                <a:prstDash val="solid"/>
                <a:miter/>
              </a:ln>
            </p:spPr>
            <p:txBody>
              <a:bodyPr rtlCol="0" anchor="ctr"/>
              <a:lstStyle/>
              <a:p>
                <a:endParaRPr lang="en-US" sz="2489"/>
              </a:p>
            </p:txBody>
          </p:sp>
          <p:sp>
            <p:nvSpPr>
              <p:cNvPr id="27" name="Freeform: Shape 26">
                <a:extLst>
                  <a:ext uri="{FF2B5EF4-FFF2-40B4-BE49-F238E27FC236}">
                    <a16:creationId xmlns:a16="http://schemas.microsoft.com/office/drawing/2014/main" id="{C9A2F17B-D65D-460B-B482-EF51EC0B0686}"/>
                  </a:ext>
                </a:extLst>
              </p:cNvPr>
              <p:cNvSpPr/>
              <p:nvPr/>
            </p:nvSpPr>
            <p:spPr>
              <a:xfrm>
                <a:off x="6376882" y="2581550"/>
                <a:ext cx="314521" cy="177397"/>
              </a:xfrm>
              <a:custGeom>
                <a:avLst/>
                <a:gdLst>
                  <a:gd name="connsiteX0" fmla="*/ 0 w 314521"/>
                  <a:gd name="connsiteY0" fmla="*/ 177397 h 177397"/>
                  <a:gd name="connsiteX1" fmla="*/ 267196 w 314521"/>
                  <a:gd name="connsiteY1" fmla="*/ 0 h 177397"/>
                  <a:gd name="connsiteX2" fmla="*/ 314522 w 314521"/>
                  <a:gd name="connsiteY2" fmla="*/ 112551 h 177397"/>
                  <a:gd name="connsiteX3" fmla="*/ 0 w 314521"/>
                  <a:gd name="connsiteY3" fmla="*/ 177397 h 177397"/>
                </a:gdLst>
                <a:ahLst/>
                <a:cxnLst>
                  <a:cxn ang="0">
                    <a:pos x="connsiteX0" y="connsiteY0"/>
                  </a:cxn>
                  <a:cxn ang="0">
                    <a:pos x="connsiteX1" y="connsiteY1"/>
                  </a:cxn>
                  <a:cxn ang="0">
                    <a:pos x="connsiteX2" y="connsiteY2"/>
                  </a:cxn>
                  <a:cxn ang="0">
                    <a:pos x="connsiteX3" y="connsiteY3"/>
                  </a:cxn>
                </a:cxnLst>
                <a:rect l="l" t="t" r="r" b="b"/>
                <a:pathLst>
                  <a:path w="314521" h="177397">
                    <a:moveTo>
                      <a:pt x="0" y="177397"/>
                    </a:moveTo>
                    <a:lnTo>
                      <a:pt x="267196" y="0"/>
                    </a:lnTo>
                    <a:lnTo>
                      <a:pt x="314522" y="112551"/>
                    </a:lnTo>
                    <a:lnTo>
                      <a:pt x="0" y="177397"/>
                    </a:lnTo>
                    <a:close/>
                  </a:path>
                </a:pathLst>
              </a:custGeom>
              <a:solidFill>
                <a:srgbClr val="EE3124"/>
              </a:solidFill>
              <a:ln w="7578" cap="flat">
                <a:noFill/>
                <a:prstDash val="solid"/>
                <a:miter/>
              </a:ln>
            </p:spPr>
            <p:txBody>
              <a:bodyPr rtlCol="0" anchor="ctr"/>
              <a:lstStyle/>
              <a:p>
                <a:endParaRPr lang="en-US" sz="2489"/>
              </a:p>
            </p:txBody>
          </p:sp>
          <p:sp>
            <p:nvSpPr>
              <p:cNvPr id="28" name="Freeform: Shape 27">
                <a:extLst>
                  <a:ext uri="{FF2B5EF4-FFF2-40B4-BE49-F238E27FC236}">
                    <a16:creationId xmlns:a16="http://schemas.microsoft.com/office/drawing/2014/main" id="{121FEA23-055D-4E74-9379-9723F66823DB}"/>
                  </a:ext>
                </a:extLst>
              </p:cNvPr>
              <p:cNvSpPr/>
              <p:nvPr/>
            </p:nvSpPr>
            <p:spPr>
              <a:xfrm>
                <a:off x="6059174" y="2760009"/>
                <a:ext cx="313611" cy="179369"/>
              </a:xfrm>
              <a:custGeom>
                <a:avLst/>
                <a:gdLst>
                  <a:gd name="connsiteX0" fmla="*/ 313612 w 313611"/>
                  <a:gd name="connsiteY0" fmla="*/ 0 h 179369"/>
                  <a:gd name="connsiteX1" fmla="*/ 0 w 313611"/>
                  <a:gd name="connsiteY1" fmla="*/ 66742 h 179369"/>
                  <a:gd name="connsiteX2" fmla="*/ 47326 w 313611"/>
                  <a:gd name="connsiteY2" fmla="*/ 179369 h 179369"/>
                  <a:gd name="connsiteX3" fmla="*/ 313612 w 313611"/>
                  <a:gd name="connsiteY3" fmla="*/ 0 h 179369"/>
                </a:gdLst>
                <a:ahLst/>
                <a:cxnLst>
                  <a:cxn ang="0">
                    <a:pos x="connsiteX0" y="connsiteY0"/>
                  </a:cxn>
                  <a:cxn ang="0">
                    <a:pos x="connsiteX1" y="connsiteY1"/>
                  </a:cxn>
                  <a:cxn ang="0">
                    <a:pos x="connsiteX2" y="connsiteY2"/>
                  </a:cxn>
                  <a:cxn ang="0">
                    <a:pos x="connsiteX3" y="connsiteY3"/>
                  </a:cxn>
                </a:cxnLst>
                <a:rect l="l" t="t" r="r" b="b"/>
                <a:pathLst>
                  <a:path w="313611" h="179369">
                    <a:moveTo>
                      <a:pt x="313612" y="0"/>
                    </a:moveTo>
                    <a:lnTo>
                      <a:pt x="0" y="66742"/>
                    </a:lnTo>
                    <a:lnTo>
                      <a:pt x="47326" y="179369"/>
                    </a:lnTo>
                    <a:lnTo>
                      <a:pt x="313612" y="0"/>
                    </a:lnTo>
                    <a:close/>
                  </a:path>
                </a:pathLst>
              </a:custGeom>
              <a:solidFill>
                <a:srgbClr val="EE3124"/>
              </a:solidFill>
              <a:ln w="7578" cap="flat">
                <a:noFill/>
                <a:prstDash val="solid"/>
                <a:miter/>
              </a:ln>
            </p:spPr>
            <p:txBody>
              <a:bodyPr rtlCol="0" anchor="ctr"/>
              <a:lstStyle/>
              <a:p>
                <a:endParaRPr lang="en-US" sz="2489"/>
              </a:p>
            </p:txBody>
          </p:sp>
          <p:sp>
            <p:nvSpPr>
              <p:cNvPr id="29" name="Freeform: Shape 28">
                <a:extLst>
                  <a:ext uri="{FF2B5EF4-FFF2-40B4-BE49-F238E27FC236}">
                    <a16:creationId xmlns:a16="http://schemas.microsoft.com/office/drawing/2014/main" id="{57802F4E-7A71-4303-AA8B-918A590D9FE4}"/>
                  </a:ext>
                </a:extLst>
              </p:cNvPr>
              <p:cNvSpPr/>
              <p:nvPr/>
            </p:nvSpPr>
            <p:spPr>
              <a:xfrm>
                <a:off x="6365278" y="2757810"/>
                <a:ext cx="316417" cy="166855"/>
              </a:xfrm>
              <a:custGeom>
                <a:avLst/>
                <a:gdLst>
                  <a:gd name="connsiteX0" fmla="*/ 0 w 316417"/>
                  <a:gd name="connsiteY0" fmla="*/ 0 h 166855"/>
                  <a:gd name="connsiteX1" fmla="*/ 316418 w 316417"/>
                  <a:gd name="connsiteY1" fmla="*/ 52180 h 166855"/>
                  <a:gd name="connsiteX2" fmla="*/ 274401 w 316417"/>
                  <a:gd name="connsiteY2" fmla="*/ 166855 h 166855"/>
                  <a:gd name="connsiteX3" fmla="*/ 0 w 316417"/>
                  <a:gd name="connsiteY3" fmla="*/ 0 h 166855"/>
                </a:gdLst>
                <a:ahLst/>
                <a:cxnLst>
                  <a:cxn ang="0">
                    <a:pos x="connsiteX0" y="connsiteY0"/>
                  </a:cxn>
                  <a:cxn ang="0">
                    <a:pos x="connsiteX1" y="connsiteY1"/>
                  </a:cxn>
                  <a:cxn ang="0">
                    <a:pos x="connsiteX2" y="connsiteY2"/>
                  </a:cxn>
                  <a:cxn ang="0">
                    <a:pos x="connsiteX3" y="connsiteY3"/>
                  </a:cxn>
                </a:cxnLst>
                <a:rect l="l" t="t" r="r" b="b"/>
                <a:pathLst>
                  <a:path w="316417" h="166855">
                    <a:moveTo>
                      <a:pt x="0" y="0"/>
                    </a:moveTo>
                    <a:lnTo>
                      <a:pt x="316418" y="52180"/>
                    </a:lnTo>
                    <a:lnTo>
                      <a:pt x="274401" y="166855"/>
                    </a:lnTo>
                    <a:lnTo>
                      <a:pt x="0" y="0"/>
                    </a:lnTo>
                    <a:close/>
                  </a:path>
                </a:pathLst>
              </a:custGeom>
              <a:solidFill>
                <a:srgbClr val="EE3124"/>
              </a:solidFill>
              <a:ln w="7578" cap="flat">
                <a:noFill/>
                <a:prstDash val="solid"/>
                <a:miter/>
              </a:ln>
            </p:spPr>
            <p:txBody>
              <a:bodyPr rtlCol="0" anchor="ctr"/>
              <a:lstStyle/>
              <a:p>
                <a:endParaRPr lang="en-US" sz="2489"/>
              </a:p>
            </p:txBody>
          </p:sp>
          <p:sp>
            <p:nvSpPr>
              <p:cNvPr id="30" name="Freeform: Shape 29">
                <a:extLst>
                  <a:ext uri="{FF2B5EF4-FFF2-40B4-BE49-F238E27FC236}">
                    <a16:creationId xmlns:a16="http://schemas.microsoft.com/office/drawing/2014/main" id="{1557C8CD-F291-4495-B242-66EAF3EBE1C9}"/>
                  </a:ext>
                </a:extLst>
              </p:cNvPr>
              <p:cNvSpPr/>
              <p:nvPr/>
            </p:nvSpPr>
            <p:spPr>
              <a:xfrm>
                <a:off x="6058264" y="2597477"/>
                <a:ext cx="317100" cy="164807"/>
              </a:xfrm>
              <a:custGeom>
                <a:avLst/>
                <a:gdLst>
                  <a:gd name="connsiteX0" fmla="*/ 317101 w 317100"/>
                  <a:gd name="connsiteY0" fmla="*/ 164807 h 164807"/>
                  <a:gd name="connsiteX1" fmla="*/ 42017 w 317100"/>
                  <a:gd name="connsiteY1" fmla="*/ 0 h 164807"/>
                  <a:gd name="connsiteX2" fmla="*/ 0 w 317100"/>
                  <a:gd name="connsiteY2" fmla="*/ 114675 h 164807"/>
                  <a:gd name="connsiteX3" fmla="*/ 317101 w 317100"/>
                  <a:gd name="connsiteY3" fmla="*/ 164807 h 164807"/>
                </a:gdLst>
                <a:ahLst/>
                <a:cxnLst>
                  <a:cxn ang="0">
                    <a:pos x="connsiteX0" y="connsiteY0"/>
                  </a:cxn>
                  <a:cxn ang="0">
                    <a:pos x="connsiteX1" y="connsiteY1"/>
                  </a:cxn>
                  <a:cxn ang="0">
                    <a:pos x="connsiteX2" y="connsiteY2"/>
                  </a:cxn>
                  <a:cxn ang="0">
                    <a:pos x="connsiteX3" y="connsiteY3"/>
                  </a:cxn>
                </a:cxnLst>
                <a:rect l="l" t="t" r="r" b="b"/>
                <a:pathLst>
                  <a:path w="317100" h="164807">
                    <a:moveTo>
                      <a:pt x="317101" y="164807"/>
                    </a:moveTo>
                    <a:lnTo>
                      <a:pt x="42017" y="0"/>
                    </a:lnTo>
                    <a:lnTo>
                      <a:pt x="0" y="114675"/>
                    </a:lnTo>
                    <a:lnTo>
                      <a:pt x="317101" y="164807"/>
                    </a:lnTo>
                    <a:close/>
                  </a:path>
                </a:pathLst>
              </a:custGeom>
              <a:solidFill>
                <a:srgbClr val="EE3124"/>
              </a:solidFill>
              <a:ln w="7578" cap="flat">
                <a:noFill/>
                <a:prstDash val="solid"/>
                <a:miter/>
              </a:ln>
            </p:spPr>
            <p:txBody>
              <a:bodyPr rtlCol="0" anchor="ctr"/>
              <a:lstStyle/>
              <a:p>
                <a:endParaRPr lang="en-US" sz="2489"/>
              </a:p>
            </p:txBody>
          </p:sp>
          <p:sp>
            <p:nvSpPr>
              <p:cNvPr id="31" name="Freeform: Shape 30">
                <a:extLst>
                  <a:ext uri="{FF2B5EF4-FFF2-40B4-BE49-F238E27FC236}">
                    <a16:creationId xmlns:a16="http://schemas.microsoft.com/office/drawing/2014/main" id="{0B74B627-4D00-4A3E-A4A9-7BEC3268E949}"/>
                  </a:ext>
                </a:extLst>
              </p:cNvPr>
              <p:cNvSpPr/>
              <p:nvPr/>
            </p:nvSpPr>
            <p:spPr>
              <a:xfrm>
                <a:off x="6371118" y="2450797"/>
                <a:ext cx="188849" cy="311108"/>
              </a:xfrm>
              <a:custGeom>
                <a:avLst/>
                <a:gdLst>
                  <a:gd name="connsiteX0" fmla="*/ 0 w 188849"/>
                  <a:gd name="connsiteY0" fmla="*/ 311109 h 311108"/>
                  <a:gd name="connsiteX1" fmla="*/ 77967 w 188849"/>
                  <a:gd name="connsiteY1" fmla="*/ 0 h 311108"/>
                  <a:gd name="connsiteX2" fmla="*/ 188850 w 188849"/>
                  <a:gd name="connsiteY2" fmla="*/ 51346 h 311108"/>
                  <a:gd name="connsiteX3" fmla="*/ 0 w 188849"/>
                  <a:gd name="connsiteY3" fmla="*/ 311109 h 311108"/>
                </a:gdLst>
                <a:ahLst/>
                <a:cxnLst>
                  <a:cxn ang="0">
                    <a:pos x="connsiteX0" y="connsiteY0"/>
                  </a:cxn>
                  <a:cxn ang="0">
                    <a:pos x="connsiteX1" y="connsiteY1"/>
                  </a:cxn>
                  <a:cxn ang="0">
                    <a:pos x="connsiteX2" y="connsiteY2"/>
                  </a:cxn>
                  <a:cxn ang="0">
                    <a:pos x="connsiteX3" y="connsiteY3"/>
                  </a:cxn>
                </a:cxnLst>
                <a:rect l="l" t="t" r="r" b="b"/>
                <a:pathLst>
                  <a:path w="188849" h="311108">
                    <a:moveTo>
                      <a:pt x="0" y="311109"/>
                    </a:moveTo>
                    <a:lnTo>
                      <a:pt x="77967" y="0"/>
                    </a:lnTo>
                    <a:lnTo>
                      <a:pt x="188850" y="51346"/>
                    </a:lnTo>
                    <a:lnTo>
                      <a:pt x="0" y="311109"/>
                    </a:lnTo>
                    <a:close/>
                  </a:path>
                </a:pathLst>
              </a:custGeom>
              <a:solidFill>
                <a:srgbClr val="EE3124"/>
              </a:solidFill>
              <a:ln w="7578" cap="flat">
                <a:noFill/>
                <a:prstDash val="solid"/>
                <a:miter/>
              </a:ln>
            </p:spPr>
            <p:txBody>
              <a:bodyPr rtlCol="0" anchor="ctr"/>
              <a:lstStyle/>
              <a:p>
                <a:endParaRPr lang="en-US" sz="2489"/>
              </a:p>
            </p:txBody>
          </p:sp>
          <p:sp>
            <p:nvSpPr>
              <p:cNvPr id="32" name="Freeform: Shape 31">
                <a:extLst>
                  <a:ext uri="{FF2B5EF4-FFF2-40B4-BE49-F238E27FC236}">
                    <a16:creationId xmlns:a16="http://schemas.microsoft.com/office/drawing/2014/main" id="{F38C2B8C-3E0F-43C5-8226-2596DDF252A9}"/>
                  </a:ext>
                </a:extLst>
              </p:cNvPr>
              <p:cNvSpPr/>
              <p:nvPr/>
            </p:nvSpPr>
            <p:spPr>
              <a:xfrm>
                <a:off x="6184467" y="2760161"/>
                <a:ext cx="186877" cy="311943"/>
              </a:xfrm>
              <a:custGeom>
                <a:avLst/>
                <a:gdLst>
                  <a:gd name="connsiteX0" fmla="*/ 186878 w 186877"/>
                  <a:gd name="connsiteY0" fmla="*/ 0 h 311943"/>
                  <a:gd name="connsiteX1" fmla="*/ 0 w 186877"/>
                  <a:gd name="connsiteY1" fmla="*/ 260597 h 311943"/>
                  <a:gd name="connsiteX2" fmla="*/ 110883 w 186877"/>
                  <a:gd name="connsiteY2" fmla="*/ 311943 h 311943"/>
                  <a:gd name="connsiteX3" fmla="*/ 186878 w 186877"/>
                  <a:gd name="connsiteY3" fmla="*/ 0 h 311943"/>
                </a:gdLst>
                <a:ahLst/>
                <a:cxnLst>
                  <a:cxn ang="0">
                    <a:pos x="connsiteX0" y="connsiteY0"/>
                  </a:cxn>
                  <a:cxn ang="0">
                    <a:pos x="connsiteX1" y="connsiteY1"/>
                  </a:cxn>
                  <a:cxn ang="0">
                    <a:pos x="connsiteX2" y="connsiteY2"/>
                  </a:cxn>
                  <a:cxn ang="0">
                    <a:pos x="connsiteX3" y="connsiteY3"/>
                  </a:cxn>
                </a:cxnLst>
                <a:rect l="l" t="t" r="r" b="b"/>
                <a:pathLst>
                  <a:path w="186877" h="311943">
                    <a:moveTo>
                      <a:pt x="186878" y="0"/>
                    </a:moveTo>
                    <a:lnTo>
                      <a:pt x="0" y="260597"/>
                    </a:lnTo>
                    <a:lnTo>
                      <a:pt x="110883" y="311943"/>
                    </a:lnTo>
                    <a:lnTo>
                      <a:pt x="186878" y="0"/>
                    </a:lnTo>
                    <a:close/>
                  </a:path>
                </a:pathLst>
              </a:custGeom>
              <a:solidFill>
                <a:srgbClr val="EE3124"/>
              </a:solidFill>
              <a:ln w="7578" cap="flat">
                <a:noFill/>
                <a:prstDash val="solid"/>
                <a:miter/>
              </a:ln>
            </p:spPr>
            <p:txBody>
              <a:bodyPr rtlCol="0" anchor="ctr"/>
              <a:lstStyle/>
              <a:p>
                <a:endParaRPr lang="en-US" sz="2489"/>
              </a:p>
            </p:txBody>
          </p:sp>
        </p:grpSp>
      </p:grpSp>
    </p:spTree>
    <p:extLst>
      <p:ext uri="{BB962C8B-B14F-4D97-AF65-F5344CB8AC3E}">
        <p14:creationId xmlns:p14="http://schemas.microsoft.com/office/powerpoint/2010/main" val="3776420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5_Section Header">
    <p:bg bwMode="gray">
      <p:bgPr>
        <a:solidFill>
          <a:schemeClr val="accent6">
            <a:alpha val="99000"/>
          </a:schemeClr>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33A75150-4293-43C1-B35F-387E43D52819}"/>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82496" y="48197"/>
            <a:ext cx="5242560" cy="5242560"/>
          </a:xfrm>
          <a:prstGeom prst="rect">
            <a:avLst/>
          </a:prstGeom>
        </p:spPr>
      </p:pic>
      <p:sp>
        <p:nvSpPr>
          <p:cNvPr id="9" name="Freeform: Shape 8">
            <a:extLst>
              <a:ext uri="{FF2B5EF4-FFF2-40B4-BE49-F238E27FC236}">
                <a16:creationId xmlns:a16="http://schemas.microsoft.com/office/drawing/2014/main" id="{5B8E903D-229F-4B89-9E80-56C9CB32FEF8}"/>
              </a:ext>
            </a:extLst>
          </p:cNvPr>
          <p:cNvSpPr/>
          <p:nvPr userDrawn="1"/>
        </p:nvSpPr>
        <p:spPr>
          <a:xfrm>
            <a:off x="11717259" y="6378616"/>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sp>
        <p:nvSpPr>
          <p:cNvPr id="2" name="Title 1"/>
          <p:cNvSpPr>
            <a:spLocks noGrp="1"/>
          </p:cNvSpPr>
          <p:nvPr>
            <p:ph type="title" hasCustomPrompt="1"/>
          </p:nvPr>
        </p:nvSpPr>
        <p:spPr bwMode="gray">
          <a:xfrm>
            <a:off x="548642" y="330201"/>
            <a:ext cx="7597029" cy="3836679"/>
          </a:xfrm>
        </p:spPr>
        <p:txBody>
          <a:bodyPr anchor="b"/>
          <a:lstStyle>
            <a:lvl1pPr algn="l">
              <a:lnSpc>
                <a:spcPct val="90000"/>
              </a:lnSpc>
              <a:defRPr sz="5867" b="0" cap="none">
                <a:solidFill>
                  <a:schemeClr val="bg1">
                    <a:lumMod val="85000"/>
                  </a:schemeClr>
                </a:solidFill>
                <a:latin typeface="Arial Narrow" panose="020B0606020202030204" pitchFamily="34" charset="0"/>
              </a:defRPr>
            </a:lvl1pPr>
          </a:lstStyle>
          <a:p>
            <a:r>
              <a:rPr lang="en-US" dirty="0"/>
              <a:t>Click to Edit Master Title Style</a:t>
            </a:r>
          </a:p>
        </p:txBody>
      </p:sp>
      <p:sp>
        <p:nvSpPr>
          <p:cNvPr id="11" name="Slide Number Placeholder 10"/>
          <p:cNvSpPr>
            <a:spLocks noGrp="1"/>
          </p:cNvSpPr>
          <p:nvPr>
            <p:ph type="sldNum" sz="quarter" idx="10"/>
          </p:nvPr>
        </p:nvSpPr>
        <p:spPr bwMode="gray">
          <a:xfrm>
            <a:off x="11716512" y="6437376"/>
            <a:ext cx="243840" cy="121920"/>
          </a:xfrm>
        </p:spPr>
        <p:txBody>
          <a:bodyPr/>
          <a:lstStyle>
            <a:lvl1pPr>
              <a:defRPr>
                <a:solidFill>
                  <a:schemeClr val="bg1"/>
                </a:solidFill>
              </a:defRPr>
            </a:lvl1pPr>
          </a:lstStyle>
          <a:p>
            <a:fld id="{CC041753-90EA-4E44-9BB8-633978F3CCC4}" type="slidenum">
              <a:rPr lang="en-US" smtClean="0"/>
              <a:pPr/>
              <a:t>‹#›</a:t>
            </a:fld>
            <a:endParaRPr lang="en-US" dirty="0"/>
          </a:p>
        </p:txBody>
      </p:sp>
      <p:sp>
        <p:nvSpPr>
          <p:cNvPr id="15" name="Text Placeholder 14"/>
          <p:cNvSpPr>
            <a:spLocks noGrp="1"/>
          </p:cNvSpPr>
          <p:nvPr>
            <p:ph type="body" sz="quarter" idx="12"/>
          </p:nvPr>
        </p:nvSpPr>
        <p:spPr bwMode="gray">
          <a:xfrm>
            <a:off x="543983" y="4247532"/>
            <a:ext cx="11101916" cy="1121133"/>
          </a:xfrm>
        </p:spPr>
        <p:txBody>
          <a:bodyPr>
            <a:noAutofit/>
          </a:bodyPr>
          <a:lstStyle>
            <a:lvl1pPr>
              <a:lnSpc>
                <a:spcPct val="100000"/>
              </a:lnSpc>
              <a:spcBef>
                <a:spcPts val="1600"/>
              </a:spcBef>
              <a:spcAft>
                <a:spcPts val="600"/>
              </a:spcAft>
              <a:defRPr sz="2667" b="1">
                <a:solidFill>
                  <a:schemeClr val="bg1"/>
                </a:solidFill>
                <a:latin typeface="Arial" panose="020B0604020202020204" pitchFamily="34" charset="0"/>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dirty="0"/>
              <a:t>Click to edit Master text style</a:t>
            </a:r>
          </a:p>
        </p:txBody>
      </p:sp>
      <p:sp>
        <p:nvSpPr>
          <p:cNvPr id="7" name="TextBox 6">
            <a:extLst>
              <a:ext uri="{FF2B5EF4-FFF2-40B4-BE49-F238E27FC236}">
                <a16:creationId xmlns:a16="http://schemas.microsoft.com/office/drawing/2014/main" id="{AD9CEF51-9E97-4DFF-AC7C-C6EA64312A1B}"/>
              </a:ext>
            </a:extLst>
          </p:cNvPr>
          <p:cNvSpPr txBox="1"/>
          <p:nvPr userDrawn="1"/>
        </p:nvSpPr>
        <p:spPr>
          <a:xfrm>
            <a:off x="6198483" y="6374031"/>
            <a:ext cx="5387163" cy="243840"/>
          </a:xfrm>
          <a:prstGeom prst="rect">
            <a:avLst/>
          </a:prstGeom>
          <a:noFill/>
        </p:spPr>
        <p:txBody>
          <a:bodyPr wrap="square" lIns="0" tIns="0" rIns="0" bIns="0" rtlCol="0" anchor="ctr">
            <a:noAutofit/>
          </a:bodyPr>
          <a:lstStyle/>
          <a:p>
            <a:pPr marL="0" indent="0" algn="r">
              <a:spcBef>
                <a:spcPts val="1600"/>
              </a:spcBef>
              <a:buFont typeface="Arial" panose="020B0604020202020204" pitchFamily="34" charset="0"/>
              <a:buNone/>
            </a:pPr>
            <a:r>
              <a:rPr lang="en-US" sz="1067" kern="1200" dirty="0">
                <a:solidFill>
                  <a:schemeClr val="bg1"/>
                </a:solidFill>
                <a:effectLst/>
                <a:latin typeface="+mj-lt"/>
                <a:ea typeface="+mn-ea"/>
                <a:cs typeface="+mn-cs"/>
              </a:rPr>
              <a:t>Research at MD Anderson</a:t>
            </a:r>
            <a:endParaRPr lang="en-US" sz="1067" kern="1200" dirty="0">
              <a:solidFill>
                <a:schemeClr val="bg1"/>
              </a:solidFill>
              <a:latin typeface="+mj-lt"/>
              <a:ea typeface="+mn-ea"/>
              <a:cs typeface="Arial"/>
            </a:endParaRPr>
          </a:p>
        </p:txBody>
      </p:sp>
    </p:spTree>
    <p:extLst>
      <p:ext uri="{BB962C8B-B14F-4D97-AF65-F5344CB8AC3E}">
        <p14:creationId xmlns:p14="http://schemas.microsoft.com/office/powerpoint/2010/main" val="35898241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6_Section Header">
    <p:bg bwMode="gray">
      <p:bgPr>
        <a:solidFill>
          <a:schemeClr val="tx1">
            <a:lumMod val="50000"/>
            <a:alpha val="9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2" y="330201"/>
            <a:ext cx="7623533" cy="3836679"/>
          </a:xfrm>
        </p:spPr>
        <p:txBody>
          <a:bodyPr anchor="b"/>
          <a:lstStyle>
            <a:lvl1pPr algn="l">
              <a:lnSpc>
                <a:spcPct val="90000"/>
              </a:lnSpc>
              <a:defRPr sz="5867" b="0" cap="none">
                <a:solidFill>
                  <a:schemeClr val="bg1">
                    <a:lumMod val="75000"/>
                  </a:schemeClr>
                </a:solidFill>
                <a:latin typeface="Arial Narrow" panose="020B0606020202030204" pitchFamily="34" charset="0"/>
              </a:defRPr>
            </a:lvl1pPr>
          </a:lstStyle>
          <a:p>
            <a:r>
              <a:rPr lang="en-US" dirty="0"/>
              <a:t>Click to Edit Master Title Style</a:t>
            </a:r>
          </a:p>
        </p:txBody>
      </p:sp>
      <p:sp>
        <p:nvSpPr>
          <p:cNvPr id="11" name="Slide Number Placeholder 10"/>
          <p:cNvSpPr>
            <a:spLocks noGrp="1"/>
          </p:cNvSpPr>
          <p:nvPr>
            <p:ph type="sldNum" sz="quarter" idx="10"/>
          </p:nvPr>
        </p:nvSpPr>
        <p:spPr bwMode="gray">
          <a:xfrm>
            <a:off x="11716512" y="6437376"/>
            <a:ext cx="243840" cy="121920"/>
          </a:xfrm>
        </p:spPr>
        <p:txBody>
          <a:bodyPr/>
          <a:lstStyle>
            <a:lvl1pPr>
              <a:defRPr>
                <a:solidFill>
                  <a:schemeClr val="bg1"/>
                </a:solidFill>
              </a:defRPr>
            </a:lvl1pPr>
          </a:lstStyle>
          <a:p>
            <a:fld id="{CC041753-90EA-4E44-9BB8-633978F3CCC4}" type="slidenum">
              <a:rPr lang="en-US" smtClean="0"/>
              <a:pPr/>
              <a:t>‹#›</a:t>
            </a:fld>
            <a:endParaRPr lang="en-US" dirty="0"/>
          </a:p>
        </p:txBody>
      </p:sp>
      <p:sp>
        <p:nvSpPr>
          <p:cNvPr id="15" name="Text Placeholder 14"/>
          <p:cNvSpPr>
            <a:spLocks noGrp="1"/>
          </p:cNvSpPr>
          <p:nvPr>
            <p:ph type="body" sz="quarter" idx="12"/>
          </p:nvPr>
        </p:nvSpPr>
        <p:spPr bwMode="gray">
          <a:xfrm>
            <a:off x="543984" y="4247532"/>
            <a:ext cx="8745413" cy="1121133"/>
          </a:xfrm>
        </p:spPr>
        <p:txBody>
          <a:bodyPr>
            <a:noAutofit/>
          </a:bodyPr>
          <a:lstStyle>
            <a:lvl1pPr>
              <a:lnSpc>
                <a:spcPct val="100000"/>
              </a:lnSpc>
              <a:spcBef>
                <a:spcPts val="1600"/>
              </a:spcBef>
              <a:spcAft>
                <a:spcPts val="600"/>
              </a:spcAft>
              <a:defRPr sz="2667" b="1">
                <a:solidFill>
                  <a:schemeClr val="bg1"/>
                </a:solidFill>
                <a:latin typeface="Arial" panose="020B0604020202020204" pitchFamily="34" charset="0"/>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dirty="0"/>
              <a:t>Click to edit Master text style</a:t>
            </a:r>
          </a:p>
        </p:txBody>
      </p:sp>
      <p:sp>
        <p:nvSpPr>
          <p:cNvPr id="8" name="Freeform: Shape 7">
            <a:extLst>
              <a:ext uri="{FF2B5EF4-FFF2-40B4-BE49-F238E27FC236}">
                <a16:creationId xmlns:a16="http://schemas.microsoft.com/office/drawing/2014/main" id="{DD804CA1-E0FF-41D6-9962-8BF6DE321EDA}"/>
              </a:ext>
            </a:extLst>
          </p:cNvPr>
          <p:cNvSpPr/>
          <p:nvPr userDrawn="1"/>
        </p:nvSpPr>
        <p:spPr>
          <a:xfrm>
            <a:off x="11717259" y="6378616"/>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sp>
        <p:nvSpPr>
          <p:cNvPr id="7" name="TextBox 6">
            <a:extLst>
              <a:ext uri="{FF2B5EF4-FFF2-40B4-BE49-F238E27FC236}">
                <a16:creationId xmlns:a16="http://schemas.microsoft.com/office/drawing/2014/main" id="{5D6AF208-CF4E-4142-B8FE-5711D65D38C8}"/>
              </a:ext>
            </a:extLst>
          </p:cNvPr>
          <p:cNvSpPr txBox="1"/>
          <p:nvPr userDrawn="1"/>
        </p:nvSpPr>
        <p:spPr>
          <a:xfrm>
            <a:off x="6198483" y="6374031"/>
            <a:ext cx="5387163" cy="243840"/>
          </a:xfrm>
          <a:prstGeom prst="rect">
            <a:avLst/>
          </a:prstGeom>
          <a:noFill/>
        </p:spPr>
        <p:txBody>
          <a:bodyPr wrap="square" lIns="0" tIns="0" rIns="0" bIns="0" rtlCol="0" anchor="ctr">
            <a:noAutofit/>
          </a:bodyPr>
          <a:lstStyle/>
          <a:p>
            <a:pPr marL="0" indent="0" algn="r">
              <a:spcBef>
                <a:spcPts val="1600"/>
              </a:spcBef>
              <a:buFont typeface="Arial" panose="020B0604020202020204" pitchFamily="34" charset="0"/>
              <a:buNone/>
            </a:pPr>
            <a:r>
              <a:rPr lang="en-US" sz="1067" kern="1200" dirty="0">
                <a:solidFill>
                  <a:schemeClr val="bg1"/>
                </a:solidFill>
                <a:effectLst/>
                <a:latin typeface="+mj-lt"/>
                <a:ea typeface="+mn-ea"/>
                <a:cs typeface="+mn-cs"/>
              </a:rPr>
              <a:t>Research at MD Anderson</a:t>
            </a:r>
            <a:endParaRPr lang="en-US" sz="1067" kern="1200" dirty="0">
              <a:solidFill>
                <a:schemeClr val="bg1"/>
              </a:solidFill>
              <a:latin typeface="+mj-lt"/>
              <a:ea typeface="+mn-ea"/>
              <a:cs typeface="Arial"/>
            </a:endParaRPr>
          </a:p>
        </p:txBody>
      </p:sp>
      <p:pic>
        <p:nvPicPr>
          <p:cNvPr id="9" name="Graphic 8">
            <a:extLst>
              <a:ext uri="{FF2B5EF4-FFF2-40B4-BE49-F238E27FC236}">
                <a16:creationId xmlns:a16="http://schemas.microsoft.com/office/drawing/2014/main" id="{D85941DA-CE27-4758-AA69-4C3A202F839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06031" y="213069"/>
            <a:ext cx="4601156" cy="4742729"/>
          </a:xfrm>
          <a:prstGeom prst="rect">
            <a:avLst/>
          </a:prstGeom>
        </p:spPr>
      </p:pic>
    </p:spTree>
    <p:extLst>
      <p:ext uri="{BB962C8B-B14F-4D97-AF65-F5344CB8AC3E}">
        <p14:creationId xmlns:p14="http://schemas.microsoft.com/office/powerpoint/2010/main" val="20998206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1_Blank">
    <p:bg>
      <p:bgPr>
        <a:solidFill>
          <a:schemeClr val="bg1"/>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8B69583-F11D-4D82-86B8-AF118634925D}"/>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718" t="-5713" r="-2718" b="-8168"/>
          <a:stretch/>
        </p:blipFill>
        <p:spPr bwMode="auto">
          <a:xfrm>
            <a:off x="4330891" y="2611273"/>
            <a:ext cx="3530221" cy="1846996"/>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a:extLst>
              <a:ext uri="{FF2B5EF4-FFF2-40B4-BE49-F238E27FC236}">
                <a16:creationId xmlns:a16="http://schemas.microsoft.com/office/drawing/2014/main" id="{4751640B-BC7C-4C7E-AABF-8E9DF6CFF619}"/>
              </a:ext>
            </a:extLst>
          </p:cNvPr>
          <p:cNvPicPr>
            <a:picLocks noChangeAspect="1"/>
          </p:cNvPicPr>
          <p:nvPr userDrawn="1"/>
        </p:nvPicPr>
        <p:blipFill rotWithShape="1">
          <a:blip r:embed="rId3"/>
          <a:srcRect l="-1181" r="41676"/>
          <a:stretch/>
        </p:blipFill>
        <p:spPr>
          <a:xfrm>
            <a:off x="8095570" y="0"/>
            <a:ext cx="4096431" cy="6884216"/>
          </a:xfrm>
          <a:prstGeom prst="rect">
            <a:avLst/>
          </a:prstGeom>
        </p:spPr>
      </p:pic>
    </p:spTree>
    <p:extLst>
      <p:ext uri="{BB962C8B-B14F-4D97-AF65-F5344CB8AC3E}">
        <p14:creationId xmlns:p14="http://schemas.microsoft.com/office/powerpoint/2010/main" val="1852524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689">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2_Blank">
    <p:bg>
      <p:bgPr>
        <a:solidFill>
          <a:schemeClr val="accent6"/>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8B69583-F11D-4D82-86B8-AF118634925D}"/>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718" t="-5153" r="-2174" b="-6486"/>
          <a:stretch/>
        </p:blipFill>
        <p:spPr bwMode="auto">
          <a:xfrm>
            <a:off x="4330889" y="2620371"/>
            <a:ext cx="3512024" cy="1810603"/>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09E462D-FE08-4400-803B-DE25386157FB}"/>
              </a:ext>
            </a:extLst>
          </p:cNvPr>
          <p:cNvPicPr>
            <a:picLocks noChangeAspect="1"/>
          </p:cNvPicPr>
          <p:nvPr userDrawn="1"/>
        </p:nvPicPr>
        <p:blipFill rotWithShape="1">
          <a:blip r:embed="rId3"/>
          <a:srcRect l="-1181" r="41676"/>
          <a:stretch/>
        </p:blipFill>
        <p:spPr>
          <a:xfrm>
            <a:off x="8095570" y="0"/>
            <a:ext cx="4096431" cy="6884216"/>
          </a:xfrm>
          <a:prstGeom prst="rect">
            <a:avLst/>
          </a:prstGeom>
        </p:spPr>
      </p:pic>
    </p:spTree>
    <p:extLst>
      <p:ext uri="{BB962C8B-B14F-4D97-AF65-F5344CB8AC3E}">
        <p14:creationId xmlns:p14="http://schemas.microsoft.com/office/powerpoint/2010/main" val="15034745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Picture Placeholder 4"/>
          <p:cNvSpPr>
            <a:spLocks noGrp="1" noChangeAspect="1"/>
          </p:cNvSpPr>
          <p:nvPr>
            <p:ph type="pic" sz="quarter" idx="11" hasCustomPrompt="1"/>
          </p:nvPr>
        </p:nvSpPr>
        <p:spPr bwMode="gray">
          <a:xfrm>
            <a:off x="0" y="0"/>
            <a:ext cx="12204192" cy="3779520"/>
          </a:xfrm>
          <a:solidFill>
            <a:schemeClr val="accent6"/>
          </a:solidFill>
          <a:effectLst/>
        </p:spPr>
        <p:txBody>
          <a:bodyPr anchor="ctr" anchorCtr="1">
            <a:noAutofit/>
          </a:bodyPr>
          <a:lstStyle>
            <a:lvl1pPr>
              <a:defRPr>
                <a:solidFill>
                  <a:schemeClr val="bg1"/>
                </a:solidFill>
              </a:defRPr>
            </a:lvl1pPr>
          </a:lstStyle>
          <a:p>
            <a:r>
              <a:rPr lang="en-US"/>
              <a:t>Click to add picture</a:t>
            </a:r>
          </a:p>
        </p:txBody>
      </p:sp>
      <p:sp>
        <p:nvSpPr>
          <p:cNvPr id="11" name="Rectangle 10"/>
          <p:cNvSpPr/>
          <p:nvPr userDrawn="1"/>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2667">
              <a:latin typeface="+mj-lt"/>
            </a:endParaRPr>
          </a:p>
        </p:txBody>
      </p:sp>
      <p:sp>
        <p:nvSpPr>
          <p:cNvPr id="18" name="Rectangle 17"/>
          <p:cNvSpPr/>
          <p:nvPr userDrawn="1"/>
        </p:nvSpPr>
        <p:spPr>
          <a:xfrm>
            <a:off x="0" y="6492240"/>
            <a:ext cx="12192000" cy="36576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cxnSp>
        <p:nvCxnSpPr>
          <p:cNvPr id="19" name="Straight Connector 18"/>
          <p:cNvCxnSpPr/>
          <p:nvPr userDrawn="1"/>
        </p:nvCxnSpPr>
        <p:spPr bwMode="gray">
          <a:xfrm>
            <a:off x="0" y="6492240"/>
            <a:ext cx="12192000" cy="0"/>
          </a:xfrm>
          <a:prstGeom prst="line">
            <a:avLst/>
          </a:prstGeom>
          <a:ln w="38100" cmpd="sng">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4023360" y="4937760"/>
            <a:ext cx="7620000" cy="548640"/>
          </a:xfrm>
          <a:effectLst/>
        </p:spPr>
        <p:txBody>
          <a:bodyPr lIns="0" tIns="0" rIns="0" bIns="0">
            <a:noAutofit/>
          </a:bodyPr>
          <a:lstStyle>
            <a:lvl1pPr marL="0" indent="0" algn="l">
              <a:lnSpc>
                <a:spcPct val="100000"/>
              </a:lnSpc>
              <a:spcBef>
                <a:spcPts val="600"/>
              </a:spcBef>
              <a:buNone/>
              <a:defRPr sz="26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15" name="Text Placeholder 14"/>
          <p:cNvSpPr>
            <a:spLocks noGrp="1"/>
          </p:cNvSpPr>
          <p:nvPr>
            <p:ph type="body" sz="quarter" idx="10"/>
          </p:nvPr>
        </p:nvSpPr>
        <p:spPr>
          <a:xfrm>
            <a:off x="4023360" y="5547360"/>
            <a:ext cx="7620000" cy="853440"/>
          </a:xfrm>
          <a:effectLst/>
        </p:spPr>
        <p:txBody>
          <a:bodyPr lIns="0" tIns="0" rIns="0" bIns="0">
            <a:noAutofit/>
          </a:bodyPr>
          <a:lstStyle>
            <a:lvl1pPr marL="0" indent="0">
              <a:lnSpc>
                <a:spcPct val="100000"/>
              </a:lnSpc>
              <a:spcBef>
                <a:spcPts val="0"/>
              </a:spcBef>
              <a:spcAft>
                <a:spcPts val="267"/>
              </a:spcAft>
              <a:buNone/>
              <a:defRPr sz="2400" b="1">
                <a:solidFill>
                  <a:schemeClr val="tx1"/>
                </a:solidFill>
                <a:latin typeface="+mj-lt"/>
                <a:cs typeface="Arial" pitchFamily="34" charset="0"/>
              </a:defRPr>
            </a:lvl1pPr>
            <a:lvl2pPr marL="0" indent="0">
              <a:lnSpc>
                <a:spcPct val="100000"/>
              </a:lnSpc>
              <a:spcBef>
                <a:spcPts val="0"/>
              </a:spcBef>
              <a:spcAft>
                <a:spcPts val="0"/>
              </a:spcAft>
              <a:buNone/>
              <a:defRPr sz="2400">
                <a:solidFill>
                  <a:schemeClr val="accent6"/>
                </a:solidFill>
                <a:latin typeface="+mj-lt"/>
                <a:cs typeface="Arial" pitchFamily="34" charset="0"/>
              </a:defRPr>
            </a:lvl2pPr>
          </a:lstStyle>
          <a:p>
            <a:pPr lvl="0"/>
            <a:r>
              <a:rPr lang="en-US"/>
              <a:t>Edit Master text styles</a:t>
            </a:r>
          </a:p>
          <a:p>
            <a:pPr lvl="1"/>
            <a:r>
              <a:rPr lang="en-US"/>
              <a:t>Second level</a:t>
            </a:r>
          </a:p>
        </p:txBody>
      </p:sp>
      <p:sp>
        <p:nvSpPr>
          <p:cNvPr id="2" name="Title 1"/>
          <p:cNvSpPr>
            <a:spLocks noGrp="1"/>
          </p:cNvSpPr>
          <p:nvPr>
            <p:ph type="ctrTitle"/>
          </p:nvPr>
        </p:nvSpPr>
        <p:spPr>
          <a:xfrm>
            <a:off x="4023360" y="4023360"/>
            <a:ext cx="7620000" cy="853440"/>
          </a:xfrm>
          <a:prstGeom prst="rect">
            <a:avLst/>
          </a:prstGeom>
          <a:effectLst/>
        </p:spPr>
        <p:txBody>
          <a:bodyPr lIns="0" tIns="0" rIns="0" bIns="0" anchor="t" anchorCtr="0">
            <a:noAutofit/>
          </a:bodyPr>
          <a:lstStyle>
            <a:lvl1pPr algn="l">
              <a:lnSpc>
                <a:spcPct val="90000"/>
              </a:lnSpc>
              <a:defRPr sz="4267" b="1">
                <a:latin typeface="+mj-lt"/>
                <a:cs typeface="Arial" pitchFamily="34" charset="0"/>
              </a:defRPr>
            </a:lvl1pPr>
          </a:lstStyle>
          <a:p>
            <a:r>
              <a:rPr lang="en-US"/>
              <a:t>Click to edit Master title style</a:t>
            </a:r>
          </a:p>
        </p:txBody>
      </p:sp>
      <p:pic>
        <p:nvPicPr>
          <p:cNvPr id="13" name="Picture 2" descr="C:\Users\michelle\Downloads\MDA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0022" y="4040177"/>
            <a:ext cx="3703321" cy="179516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326507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48643" y="335280"/>
            <a:ext cx="11094271" cy="853440"/>
          </a:xfrm>
          <a:prstGeom prst="rect">
            <a:avLst/>
          </a:prstGeom>
        </p:spPr>
        <p:txBody>
          <a:bodyPr anchor="b" anchorCtr="0"/>
          <a:lstStyle>
            <a:lvl1pPr>
              <a:defRPr sz="5333">
                <a:latin typeface="+mj-lt"/>
              </a:defRPr>
            </a:lvl1pPr>
          </a:lstStyle>
          <a:p>
            <a:r>
              <a:rPr lang="en-US"/>
              <a:t>Click to edit Master title style</a:t>
            </a:r>
          </a:p>
        </p:txBody>
      </p:sp>
      <p:sp>
        <p:nvSpPr>
          <p:cNvPr id="4" name="Slide Number Placeholder 3"/>
          <p:cNvSpPr>
            <a:spLocks noGrp="1"/>
          </p:cNvSpPr>
          <p:nvPr>
            <p:ph type="sldNum" sz="quarter" idx="11"/>
          </p:nvPr>
        </p:nvSpPr>
        <p:spPr>
          <a:xfrm>
            <a:off x="11248254" y="6596838"/>
            <a:ext cx="395111" cy="215444"/>
          </a:xfrm>
          <a:prstGeom prst="rect">
            <a:avLst/>
          </a:prstGeom>
        </p:spPr>
        <p:txBody>
          <a:bodyPr/>
          <a:lstStyle>
            <a:lvl1pPr>
              <a:defRPr>
                <a:latin typeface="+mj-lt"/>
              </a:defRPr>
            </a:lvl1pPr>
          </a:lstStyle>
          <a:p>
            <a:fld id="{CC041753-90EA-4E44-9BB8-633978F3CCC4}" type="slidenum">
              <a:rPr lang="en-US" smtClean="0">
                <a:solidFill>
                  <a:srgbClr val="63666A"/>
                </a:solidFill>
              </a:rPr>
              <a:pPr/>
              <a:t>‹#›</a:t>
            </a:fld>
            <a:endParaRPr lang="en-US">
              <a:solidFill>
                <a:srgbClr val="63666A"/>
              </a:solidFill>
            </a:endParaRPr>
          </a:p>
        </p:txBody>
      </p:sp>
      <p:sp>
        <p:nvSpPr>
          <p:cNvPr id="6" name="Text Placeholder 5"/>
          <p:cNvSpPr>
            <a:spLocks noGrp="1"/>
          </p:cNvSpPr>
          <p:nvPr>
            <p:ph type="body" sz="quarter" idx="12"/>
          </p:nvPr>
        </p:nvSpPr>
        <p:spPr bwMode="gray">
          <a:xfrm>
            <a:off x="548639" y="167640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vl5pPr marL="1828709" indent="0">
              <a:buNone/>
              <a:defRPr/>
            </a:lvl5pPr>
          </a:lstStyle>
          <a:p>
            <a:pPr lvl="0"/>
            <a:r>
              <a:rPr lang="en-US"/>
              <a:t>Edit Master text styles</a:t>
            </a:r>
          </a:p>
          <a:p>
            <a:pPr lvl="1"/>
            <a:r>
              <a:rPr lang="en-US"/>
              <a:t>Second level</a:t>
            </a:r>
          </a:p>
        </p:txBody>
      </p:sp>
      <p:sp>
        <p:nvSpPr>
          <p:cNvPr id="9" name="Text Placeholder 8"/>
          <p:cNvSpPr>
            <a:spLocks noGrp="1"/>
          </p:cNvSpPr>
          <p:nvPr>
            <p:ph type="body" sz="quarter" idx="13"/>
          </p:nvPr>
        </p:nvSpPr>
        <p:spPr bwMode="gray">
          <a:xfrm>
            <a:off x="4367643" y="167640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Edit Master text styles</a:t>
            </a:r>
          </a:p>
          <a:p>
            <a:pPr lvl="1"/>
            <a:r>
              <a:rPr lang="en-US"/>
              <a:t>Second level</a:t>
            </a:r>
          </a:p>
        </p:txBody>
      </p:sp>
      <p:sp>
        <p:nvSpPr>
          <p:cNvPr id="11" name="Text Placeholder 10"/>
          <p:cNvSpPr>
            <a:spLocks noGrp="1"/>
          </p:cNvSpPr>
          <p:nvPr>
            <p:ph type="body" sz="quarter" idx="14"/>
          </p:nvPr>
        </p:nvSpPr>
        <p:spPr bwMode="gray">
          <a:xfrm>
            <a:off x="8178433" y="167640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32212732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48641" y="1950720"/>
            <a:ext cx="11094720" cy="4511040"/>
          </a:xfrm>
        </p:spPr>
        <p:txBody>
          <a:bodyPr/>
          <a:lstStyle>
            <a:lvl1pPr>
              <a:defRPr>
                <a:latin typeface="+mj-lt"/>
              </a:defRPr>
            </a:lvl1pPr>
            <a:lvl2pPr>
              <a:defRPr>
                <a:latin typeface="+mj-lt"/>
              </a:defRPr>
            </a:lvl2pPr>
            <a:lvl3pPr>
              <a:defRPr>
                <a:latin typeface="+mj-lt"/>
              </a:defRPr>
            </a:lvl3pPr>
            <a:lvl4pPr>
              <a:defRPr>
                <a:latin typeface="+mj-l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3" name="Slide Number Placeholder 12"/>
          <p:cNvSpPr>
            <a:spLocks noGrp="1"/>
          </p:cNvSpPr>
          <p:nvPr>
            <p:ph type="sldNum" sz="quarter" idx="11"/>
          </p:nvPr>
        </p:nvSpPr>
        <p:spPr>
          <a:xfrm>
            <a:off x="11248254" y="6596838"/>
            <a:ext cx="395111" cy="215444"/>
          </a:xfrm>
          <a:prstGeom prst="rect">
            <a:avLst/>
          </a:prstGeom>
        </p:spPr>
        <p:txBody>
          <a:bodyPr/>
          <a:lstStyle>
            <a:lvl1pPr>
              <a:defRPr>
                <a:latin typeface="+mj-lt"/>
              </a:defRPr>
            </a:lvl1pPr>
          </a:lstStyle>
          <a:p>
            <a:fld id="{CC041753-90EA-4E44-9BB8-633978F3CCC4}" type="slidenum">
              <a:rPr lang="en-US" smtClean="0">
                <a:solidFill>
                  <a:srgbClr val="63666A"/>
                </a:solidFill>
              </a:rPr>
              <a:pPr/>
              <a:t>‹#›</a:t>
            </a:fld>
            <a:endParaRPr lang="en-US">
              <a:solidFill>
                <a:srgbClr val="63666A"/>
              </a:solidFill>
            </a:endParaRPr>
          </a:p>
        </p:txBody>
      </p:sp>
      <p:sp>
        <p:nvSpPr>
          <p:cNvPr id="14" name="Footer Placeholder 13"/>
          <p:cNvSpPr>
            <a:spLocks noGrp="1"/>
          </p:cNvSpPr>
          <p:nvPr>
            <p:ph type="ftr" sz="quarter" idx="12"/>
          </p:nvPr>
        </p:nvSpPr>
        <p:spPr>
          <a:xfrm>
            <a:off x="1889760" y="6596838"/>
            <a:ext cx="8534400" cy="215444"/>
          </a:xfrm>
          <a:prstGeom prst="rect">
            <a:avLst/>
          </a:prstGeom>
        </p:spPr>
        <p:txBody>
          <a:bodyPr/>
          <a:lstStyle>
            <a:lvl1pPr>
              <a:defRPr>
                <a:latin typeface="+mj-lt"/>
              </a:defRPr>
            </a:lvl1pPr>
          </a:lstStyle>
          <a:p>
            <a:r>
              <a:rPr lang="en-US">
                <a:solidFill>
                  <a:srgbClr val="63666A"/>
                </a:solidFill>
              </a:rPr>
              <a:t>Department of Lymphoma/Myeloma</a:t>
            </a:r>
          </a:p>
        </p:txBody>
      </p:sp>
      <p:sp>
        <p:nvSpPr>
          <p:cNvPr id="6" name="Title Placeholder 1">
            <a:extLst>
              <a:ext uri="{FF2B5EF4-FFF2-40B4-BE49-F238E27FC236}">
                <a16:creationId xmlns:a16="http://schemas.microsoft.com/office/drawing/2014/main" id="{48F33BBF-2815-479D-A71B-95F7E220D46C}"/>
              </a:ext>
            </a:extLst>
          </p:cNvPr>
          <p:cNvSpPr>
            <a:spLocks noGrp="1"/>
          </p:cNvSpPr>
          <p:nvPr>
            <p:ph type="title"/>
          </p:nvPr>
        </p:nvSpPr>
        <p:spPr>
          <a:xfrm>
            <a:off x="548641" y="259080"/>
            <a:ext cx="11094720" cy="853440"/>
          </a:xfrm>
          <a:prstGeom prst="rect">
            <a:avLst/>
          </a:prstGeom>
        </p:spPr>
        <p:txBody>
          <a:bodyPr vert="horz" lIns="0" tIns="0" rIns="0" bIns="0" rtlCol="0" anchor="t" anchorCtr="0">
            <a:noAutofit/>
          </a:bodyPr>
          <a:lstStyle/>
          <a:p>
            <a:r>
              <a:rPr lang="en-US"/>
              <a:t>Click to edit Master title style</a:t>
            </a:r>
          </a:p>
        </p:txBody>
      </p:sp>
    </p:spTree>
    <p:extLst>
      <p:ext uri="{BB962C8B-B14F-4D97-AF65-F5344CB8AC3E}">
        <p14:creationId xmlns:p14="http://schemas.microsoft.com/office/powerpoint/2010/main" val="20167612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Slide Number Placeholder 8"/>
          <p:cNvSpPr>
            <a:spLocks noGrp="1"/>
          </p:cNvSpPr>
          <p:nvPr>
            <p:ph type="sldNum" sz="quarter" idx="10"/>
          </p:nvPr>
        </p:nvSpPr>
        <p:spPr>
          <a:xfrm>
            <a:off x="11248254" y="6596838"/>
            <a:ext cx="395111" cy="215444"/>
          </a:xfrm>
          <a:prstGeom prst="rect">
            <a:avLst/>
          </a:prstGeom>
        </p:spPr>
        <p:txBody>
          <a:bodyPr/>
          <a:lstStyle>
            <a:lvl1pPr>
              <a:defRPr>
                <a:latin typeface="+mj-lt"/>
              </a:defRPr>
            </a:lvl1pPr>
          </a:lstStyle>
          <a:p>
            <a:fld id="{CC041753-90EA-4E44-9BB8-633978F3CCC4}" type="slidenum">
              <a:rPr lang="en-US" smtClean="0">
                <a:solidFill>
                  <a:srgbClr val="63666A"/>
                </a:solidFill>
              </a:rPr>
              <a:pPr/>
              <a:t>‹#›</a:t>
            </a:fld>
            <a:endParaRPr lang="en-US">
              <a:solidFill>
                <a:srgbClr val="63666A"/>
              </a:solidFill>
            </a:endParaRPr>
          </a:p>
        </p:txBody>
      </p:sp>
      <p:sp>
        <p:nvSpPr>
          <p:cNvPr id="10" name="Footer Placeholder 9"/>
          <p:cNvSpPr>
            <a:spLocks noGrp="1"/>
          </p:cNvSpPr>
          <p:nvPr>
            <p:ph type="ftr" sz="quarter" idx="11"/>
          </p:nvPr>
        </p:nvSpPr>
        <p:spPr>
          <a:xfrm>
            <a:off x="1889760" y="6596838"/>
            <a:ext cx="8534400" cy="215444"/>
          </a:xfrm>
          <a:prstGeom prst="rect">
            <a:avLst/>
          </a:prstGeom>
        </p:spPr>
        <p:txBody>
          <a:bodyPr/>
          <a:lstStyle>
            <a:lvl1pPr>
              <a:defRPr>
                <a:latin typeface="+mj-lt"/>
              </a:defRPr>
            </a:lvl1pPr>
          </a:lstStyle>
          <a:p>
            <a:r>
              <a:rPr lang="en-US">
                <a:solidFill>
                  <a:srgbClr val="63666A"/>
                </a:solidFill>
              </a:rPr>
              <a:t>Department of Lymphoma/Myeloma</a:t>
            </a:r>
          </a:p>
        </p:txBody>
      </p:sp>
      <p:sp>
        <p:nvSpPr>
          <p:cNvPr id="6" name="Content Placeholder 5"/>
          <p:cNvSpPr>
            <a:spLocks noGrp="1"/>
          </p:cNvSpPr>
          <p:nvPr>
            <p:ph sz="quarter" idx="12"/>
          </p:nvPr>
        </p:nvSpPr>
        <p:spPr>
          <a:xfrm>
            <a:off x="548639" y="1950720"/>
            <a:ext cx="5242560" cy="4511040"/>
          </a:xfrm>
        </p:spPr>
        <p:txBody>
          <a:bodyPr rIns="137160">
            <a:noAutofit/>
          </a:bodyPr>
          <a:lstStyle>
            <a:lvl1pPr>
              <a:spcBef>
                <a:spcPts val="1600"/>
              </a:spcBef>
              <a:defRPr sz="3733">
                <a:latin typeface="+mj-lt"/>
              </a:defRPr>
            </a:lvl1pPr>
            <a:lvl2pPr>
              <a:defRPr sz="3733">
                <a:latin typeface="+mj-lt"/>
              </a:defRPr>
            </a:lvl2pPr>
            <a:lvl3pPr>
              <a:defRPr sz="3200">
                <a:latin typeface="+mj-lt"/>
              </a:defRPr>
            </a:lvl3pPr>
            <a:lvl4pPr>
              <a:defRPr sz="2667">
                <a:latin typeface="+mj-lt"/>
              </a:defRPr>
            </a:lvl4pPr>
            <a:lvl5pPr>
              <a:defRPr sz="1600"/>
            </a:lvl5pPr>
          </a:lstStyle>
          <a:p>
            <a:pPr lvl="0"/>
            <a:r>
              <a:rPr lang="en-US"/>
              <a:t>Edit Master text styles</a:t>
            </a:r>
          </a:p>
          <a:p>
            <a:pPr lvl="1"/>
            <a:r>
              <a:rPr lang="en-US"/>
              <a:t>Second level</a:t>
            </a:r>
          </a:p>
          <a:p>
            <a:pPr lvl="2"/>
            <a:r>
              <a:rPr lang="en-US"/>
              <a:t>Third level</a:t>
            </a:r>
          </a:p>
          <a:p>
            <a:pPr lvl="3"/>
            <a:r>
              <a:rPr lang="en-US"/>
              <a:t>Fourth level</a:t>
            </a:r>
          </a:p>
        </p:txBody>
      </p:sp>
      <p:sp>
        <p:nvSpPr>
          <p:cNvPr id="8" name="Content Placeholder 7"/>
          <p:cNvSpPr>
            <a:spLocks noGrp="1"/>
          </p:cNvSpPr>
          <p:nvPr>
            <p:ph sz="quarter" idx="13"/>
          </p:nvPr>
        </p:nvSpPr>
        <p:spPr>
          <a:xfrm>
            <a:off x="6400351" y="1950720"/>
            <a:ext cx="5242560" cy="4511040"/>
          </a:xfrm>
        </p:spPr>
        <p:txBody>
          <a:bodyPr rIns="137160">
            <a:noAutofit/>
          </a:bodyPr>
          <a:lstStyle>
            <a:lvl1pPr>
              <a:defRPr sz="3733">
                <a:latin typeface="+mj-lt"/>
              </a:defRPr>
            </a:lvl1pPr>
            <a:lvl2pPr>
              <a:defRPr sz="3733">
                <a:latin typeface="+mj-lt"/>
              </a:defRPr>
            </a:lvl2pPr>
            <a:lvl3pPr>
              <a:defRPr sz="3200">
                <a:latin typeface="+mj-lt"/>
              </a:defRPr>
            </a:lvl3pPr>
            <a:lvl4pPr>
              <a:defRPr sz="2667">
                <a:latin typeface="+mj-lt"/>
              </a:defRPr>
            </a:lvl4pPr>
            <a:lvl5pPr>
              <a:defRPr sz="1600"/>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Title Placeholder 1">
            <a:extLst>
              <a:ext uri="{FF2B5EF4-FFF2-40B4-BE49-F238E27FC236}">
                <a16:creationId xmlns:a16="http://schemas.microsoft.com/office/drawing/2014/main" id="{435DCA8B-4C9D-47B5-9382-E29FB31D37B5}"/>
              </a:ext>
            </a:extLst>
          </p:cNvPr>
          <p:cNvSpPr>
            <a:spLocks noGrp="1"/>
          </p:cNvSpPr>
          <p:nvPr>
            <p:ph type="title"/>
          </p:nvPr>
        </p:nvSpPr>
        <p:spPr>
          <a:xfrm>
            <a:off x="548641" y="259080"/>
            <a:ext cx="11094720" cy="853440"/>
          </a:xfrm>
          <a:prstGeom prst="rect">
            <a:avLst/>
          </a:prstGeom>
        </p:spPr>
        <p:txBody>
          <a:bodyPr vert="horz" lIns="0" tIns="0" rIns="0" bIns="0" rtlCol="0" anchor="t" anchorCtr="0">
            <a:noAutofit/>
          </a:bodyPr>
          <a:lstStyle/>
          <a:p>
            <a:r>
              <a:rPr lang="en-US"/>
              <a:t>Click to edit Master title style</a:t>
            </a:r>
          </a:p>
        </p:txBody>
      </p:sp>
    </p:spTree>
    <p:extLst>
      <p:ext uri="{BB962C8B-B14F-4D97-AF65-F5344CB8AC3E}">
        <p14:creationId xmlns:p14="http://schemas.microsoft.com/office/powerpoint/2010/main" val="25738351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a:xfrm>
            <a:off x="11248254" y="6596838"/>
            <a:ext cx="395111" cy="215444"/>
          </a:xfrm>
          <a:prstGeom prst="rect">
            <a:avLst/>
          </a:prstGeom>
        </p:spPr>
        <p:txBody>
          <a:bodyPr/>
          <a:lstStyle/>
          <a:p>
            <a:fld id="{CC041753-90EA-4E44-9BB8-633978F3CCC4}" type="slidenum">
              <a:rPr lang="en-US" smtClean="0">
                <a:solidFill>
                  <a:srgbClr val="63666A"/>
                </a:solidFill>
              </a:rPr>
              <a:pPr/>
              <a:t>‹#›</a:t>
            </a:fld>
            <a:endParaRPr lang="en-US">
              <a:solidFill>
                <a:srgbClr val="63666A"/>
              </a:solidFill>
            </a:endParaRPr>
          </a:p>
        </p:txBody>
      </p:sp>
      <p:sp>
        <p:nvSpPr>
          <p:cNvPr id="7" name="Footer Placeholder 6"/>
          <p:cNvSpPr>
            <a:spLocks noGrp="1"/>
          </p:cNvSpPr>
          <p:nvPr>
            <p:ph type="ftr" sz="quarter" idx="11"/>
          </p:nvPr>
        </p:nvSpPr>
        <p:spPr>
          <a:xfrm>
            <a:off x="1889760" y="6596838"/>
            <a:ext cx="8534400" cy="215444"/>
          </a:xfrm>
          <a:prstGeom prst="rect">
            <a:avLst/>
          </a:prstGeom>
        </p:spPr>
        <p:txBody>
          <a:bodyPr/>
          <a:lstStyle/>
          <a:p>
            <a:r>
              <a:rPr lang="en-US">
                <a:solidFill>
                  <a:srgbClr val="63666A"/>
                </a:solidFill>
              </a:rPr>
              <a:t>Department of Lymphoma/Myeloma</a:t>
            </a:r>
          </a:p>
        </p:txBody>
      </p:sp>
      <p:sp>
        <p:nvSpPr>
          <p:cNvPr id="5" name="Title Placeholder 1">
            <a:extLst>
              <a:ext uri="{FF2B5EF4-FFF2-40B4-BE49-F238E27FC236}">
                <a16:creationId xmlns:a16="http://schemas.microsoft.com/office/drawing/2014/main" id="{4CAB1669-2A65-4277-88F3-3951036D607D}"/>
              </a:ext>
            </a:extLst>
          </p:cNvPr>
          <p:cNvSpPr>
            <a:spLocks noGrp="1"/>
          </p:cNvSpPr>
          <p:nvPr>
            <p:ph type="title"/>
          </p:nvPr>
        </p:nvSpPr>
        <p:spPr>
          <a:xfrm>
            <a:off x="548641" y="259080"/>
            <a:ext cx="11094720" cy="853440"/>
          </a:xfrm>
          <a:prstGeom prst="rect">
            <a:avLst/>
          </a:prstGeom>
        </p:spPr>
        <p:txBody>
          <a:bodyPr vert="horz" lIns="0" tIns="0" rIns="0" bIns="0" rtlCol="0" anchor="t" anchorCtr="0">
            <a:noAutofit/>
          </a:bodyPr>
          <a:lstStyle/>
          <a:p>
            <a:r>
              <a:rPr lang="en-US"/>
              <a:t>Click to edit Master title style</a:t>
            </a:r>
          </a:p>
        </p:txBody>
      </p:sp>
    </p:spTree>
    <p:extLst>
      <p:ext uri="{BB962C8B-B14F-4D97-AF65-F5344CB8AC3E}">
        <p14:creationId xmlns:p14="http://schemas.microsoft.com/office/powerpoint/2010/main" val="9361992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11248254" y="6596838"/>
            <a:ext cx="395111" cy="215444"/>
          </a:xfrm>
          <a:prstGeom prst="rect">
            <a:avLst/>
          </a:prstGeom>
        </p:spPr>
        <p:txBody>
          <a:bodyPr/>
          <a:lstStyle/>
          <a:p>
            <a:fld id="{CC041753-90EA-4E44-9BB8-633978F3CCC4}" type="slidenum">
              <a:rPr lang="en-US" smtClean="0">
                <a:solidFill>
                  <a:srgbClr val="63666A"/>
                </a:solidFill>
              </a:rPr>
              <a:pPr/>
              <a:t>‹#›</a:t>
            </a:fld>
            <a:endParaRPr lang="en-US">
              <a:solidFill>
                <a:srgbClr val="63666A"/>
              </a:solidFill>
            </a:endParaRPr>
          </a:p>
        </p:txBody>
      </p:sp>
      <p:sp>
        <p:nvSpPr>
          <p:cNvPr id="6" name="Footer Placeholder 5"/>
          <p:cNvSpPr>
            <a:spLocks noGrp="1"/>
          </p:cNvSpPr>
          <p:nvPr>
            <p:ph type="ftr" sz="quarter" idx="11"/>
          </p:nvPr>
        </p:nvSpPr>
        <p:spPr>
          <a:xfrm>
            <a:off x="1889760" y="6596838"/>
            <a:ext cx="8534400" cy="215444"/>
          </a:xfrm>
          <a:prstGeom prst="rect">
            <a:avLst/>
          </a:prstGeom>
        </p:spPr>
        <p:txBody>
          <a:bodyPr/>
          <a:lstStyle/>
          <a:p>
            <a:r>
              <a:rPr lang="en-US">
                <a:solidFill>
                  <a:srgbClr val="63666A"/>
                </a:solidFill>
              </a:rPr>
              <a:t>Department of Lymphoma/Myeloma</a:t>
            </a:r>
          </a:p>
        </p:txBody>
      </p:sp>
    </p:spTree>
    <p:extLst>
      <p:ext uri="{BB962C8B-B14F-4D97-AF65-F5344CB8AC3E}">
        <p14:creationId xmlns:p14="http://schemas.microsoft.com/office/powerpoint/2010/main" val="5371006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bwMode="auto">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0" y="1682496"/>
            <a:ext cx="11089301" cy="1097280"/>
          </a:xfrm>
          <a:prstGeom prst="rect">
            <a:avLst/>
          </a:prstGeom>
        </p:spPr>
        <p:txBody>
          <a:bodyPr anchor="t"/>
          <a:lstStyle>
            <a:lvl1pPr algn="l">
              <a:defRPr sz="4800" b="1" cap="none">
                <a:solidFill>
                  <a:schemeClr val="bg1"/>
                </a:solidFill>
              </a:defRPr>
            </a:lvl1pPr>
          </a:lstStyle>
          <a:p>
            <a:r>
              <a:rPr lang="en-US"/>
              <a:t>Click to Edit Master Title Style</a:t>
            </a:r>
          </a:p>
        </p:txBody>
      </p:sp>
      <p:sp>
        <p:nvSpPr>
          <p:cNvPr id="11" name="Slide Number Placeholder 10"/>
          <p:cNvSpPr>
            <a:spLocks noGrp="1"/>
          </p:cNvSpPr>
          <p:nvPr>
            <p:ph type="sldNum" sz="quarter" idx="10"/>
          </p:nvPr>
        </p:nvSpPr>
        <p:spPr bwMode="gray">
          <a:xfrm>
            <a:off x="11248254" y="291274"/>
            <a:ext cx="395111" cy="215444"/>
          </a:xfrm>
          <a:prstGeom prst="rect">
            <a:avLst/>
          </a:prstGeom>
        </p:spPr>
        <p:txBody>
          <a:bodyPr/>
          <a:lstStyle>
            <a:lvl1pPr>
              <a:defRPr>
                <a:solidFill>
                  <a:schemeClr val="bg1"/>
                </a:solidFill>
              </a:defRPr>
            </a:lvl1pPr>
          </a:lstStyle>
          <a:p>
            <a:fld id="{CC041753-90EA-4E44-9BB8-633978F3CCC4}" type="slidenum">
              <a:rPr lang="en-US" smtClean="0">
                <a:solidFill>
                  <a:srgbClr val="FFFFFF"/>
                </a:solidFill>
              </a:rPr>
              <a:pPr/>
              <a:t>‹#›</a:t>
            </a:fld>
            <a:endParaRPr lang="en-US">
              <a:solidFill>
                <a:srgbClr val="FFFFFF"/>
              </a:solidFill>
            </a:endParaRPr>
          </a:p>
        </p:txBody>
      </p:sp>
      <p:sp>
        <p:nvSpPr>
          <p:cNvPr id="12" name="Footer Placeholder 11"/>
          <p:cNvSpPr>
            <a:spLocks noGrp="1"/>
          </p:cNvSpPr>
          <p:nvPr>
            <p:ph type="ftr" sz="quarter" idx="11"/>
          </p:nvPr>
        </p:nvSpPr>
        <p:spPr bwMode="gray">
          <a:xfrm>
            <a:off x="1889760" y="291274"/>
            <a:ext cx="8534400" cy="215444"/>
          </a:xfrm>
          <a:prstGeom prst="rect">
            <a:avLst/>
          </a:prstGeom>
        </p:spPr>
        <p:txBody>
          <a:bodyPr/>
          <a:lstStyle>
            <a:lvl1pPr>
              <a:defRPr>
                <a:solidFill>
                  <a:schemeClr val="bg1"/>
                </a:solidFill>
              </a:defRPr>
            </a:lvl1pPr>
          </a:lstStyle>
          <a:p>
            <a:r>
              <a:rPr lang="en-US">
                <a:solidFill>
                  <a:srgbClr val="FFFFFF"/>
                </a:solidFill>
              </a:rPr>
              <a:t>Department of Lymphoma/Myeloma</a:t>
            </a:r>
          </a:p>
        </p:txBody>
      </p:sp>
      <p:sp>
        <p:nvSpPr>
          <p:cNvPr id="15" name="Text Placeholder 14"/>
          <p:cNvSpPr>
            <a:spLocks noGrp="1"/>
          </p:cNvSpPr>
          <p:nvPr>
            <p:ph type="body" sz="quarter" idx="12"/>
          </p:nvPr>
        </p:nvSpPr>
        <p:spPr bwMode="gray">
          <a:xfrm>
            <a:off x="548639" y="3048000"/>
            <a:ext cx="6096000" cy="1645920"/>
          </a:xfrm>
        </p:spPr>
        <p:txBody>
          <a:bodyPr>
            <a:noAutofit/>
          </a:bodyPr>
          <a:lstStyle>
            <a:lvl1pPr>
              <a:lnSpc>
                <a:spcPct val="100000"/>
              </a:lnSpc>
              <a:spcBef>
                <a:spcPts val="1600"/>
              </a:spcBef>
              <a:spcAft>
                <a:spcPts val="600"/>
              </a:spcAft>
              <a:defRPr sz="3733" b="1">
                <a:solidFill>
                  <a:schemeClr val="bg1"/>
                </a:solidFill>
                <a:latin typeface="+mj-lt"/>
                <a:cs typeface="Arial" pitchFamily="34" charset="0"/>
              </a:defRPr>
            </a:lvl1pPr>
            <a:lvl2pPr marL="0" indent="0">
              <a:lnSpc>
                <a:spcPct val="100000"/>
              </a:lnSpc>
              <a:spcBef>
                <a:spcPts val="400"/>
              </a:spcBef>
              <a:spcAft>
                <a:spcPts val="0"/>
              </a:spcAft>
              <a:buNone/>
              <a:defRPr sz="3733">
                <a:solidFill>
                  <a:schemeClr val="bg1"/>
                </a:solidFill>
              </a:defRPr>
            </a:lvl2pPr>
            <a:lvl3pPr marL="0" indent="0">
              <a:lnSpc>
                <a:spcPct val="90000"/>
              </a:lnSpc>
              <a:spcAft>
                <a:spcPts val="300"/>
              </a:spcAft>
              <a:buNone/>
              <a:defRPr>
                <a:solidFill>
                  <a:schemeClr val="bg1"/>
                </a:solidFill>
              </a:defRPr>
            </a:lvl3pPr>
          </a:lstStyle>
          <a:p>
            <a:pPr lvl="0"/>
            <a:r>
              <a:rPr lang="en-US"/>
              <a:t>Edit Master text styles</a:t>
            </a:r>
          </a:p>
          <a:p>
            <a:pPr lvl="1"/>
            <a:r>
              <a:rPr lang="en-US"/>
              <a:t>Second level</a:t>
            </a:r>
          </a:p>
        </p:txBody>
      </p:sp>
      <p:cxnSp>
        <p:nvCxnSpPr>
          <p:cNvPr id="13" name="Straight Connector 12"/>
          <p:cNvCxnSpPr/>
          <p:nvPr userDrawn="1"/>
        </p:nvCxnSpPr>
        <p:spPr bwMode="gray">
          <a:xfrm>
            <a:off x="3" y="398993"/>
            <a:ext cx="361244" cy="0"/>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553147" y="291274"/>
            <a:ext cx="1097280" cy="215444"/>
          </a:xfrm>
          <a:prstGeom prst="rect">
            <a:avLst/>
          </a:prstGeom>
          <a:noFill/>
        </p:spPr>
        <p:txBody>
          <a:bodyPr wrap="square" lIns="0" tIns="0" rIns="0" bIns="0" rtlCol="0" anchor="ctr" anchorCtr="0">
            <a:spAutoFit/>
          </a:bodyPr>
          <a:lstStyle/>
          <a:p>
            <a:r>
              <a:rPr lang="en-US" sz="1400">
                <a:solidFill>
                  <a:srgbClr val="FFFFFF"/>
                </a:solidFill>
                <a:latin typeface="Arial"/>
                <a:cs typeface="Arial" pitchFamily="34" charset="0"/>
              </a:rPr>
              <a:t>MD Anderson </a:t>
            </a:r>
          </a:p>
        </p:txBody>
      </p:sp>
      <p:cxnSp>
        <p:nvCxnSpPr>
          <p:cNvPr id="9" name="Straight Connector 8"/>
          <p:cNvCxnSpPr/>
          <p:nvPr userDrawn="1"/>
        </p:nvCxnSpPr>
        <p:spPr bwMode="gray">
          <a:xfrm>
            <a:off x="1755225" y="289265"/>
            <a:ext cx="0" cy="2194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8053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Bold Statement">
    <p:bg bwMode="auto">
      <p:bgPr>
        <a:solidFill>
          <a:schemeClr val="accent6"/>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bwMode="gray">
          <a:xfrm>
            <a:off x="548644" y="1621536"/>
            <a:ext cx="11090137" cy="3535680"/>
          </a:xfrm>
        </p:spPr>
        <p:txBody>
          <a:bodyPr>
            <a:noAutofit/>
          </a:bodyPr>
          <a:lstStyle>
            <a:lvl1pPr>
              <a:lnSpc>
                <a:spcPct val="120000"/>
              </a:lnSpc>
              <a:spcBef>
                <a:spcPts val="1600"/>
              </a:spcBef>
              <a:defRPr sz="4800" b="1">
                <a:solidFill>
                  <a:schemeClr val="bg1"/>
                </a:solidFill>
                <a:latin typeface="+mj-lt"/>
                <a:cs typeface="Arial"/>
              </a:defRPr>
            </a:lvl1pPr>
            <a:lvl2pPr>
              <a:spcBef>
                <a:spcPts val="800"/>
              </a:spcBef>
              <a:defRPr sz="3733">
                <a:solidFill>
                  <a:srgbClr val="FFFFFF"/>
                </a:solidFill>
              </a:defRPr>
            </a:lvl2pPr>
          </a:lstStyle>
          <a:p>
            <a:pPr lvl="0"/>
            <a:r>
              <a:rPr lang="en-US"/>
              <a:t>Edit Master text styles</a:t>
            </a:r>
          </a:p>
          <a:p>
            <a:pPr lvl="1"/>
            <a:r>
              <a:rPr lang="en-US"/>
              <a:t>Second level</a:t>
            </a:r>
          </a:p>
        </p:txBody>
      </p:sp>
      <p:sp>
        <p:nvSpPr>
          <p:cNvPr id="13" name="Slide Number Placeholder 12"/>
          <p:cNvSpPr>
            <a:spLocks noGrp="1"/>
          </p:cNvSpPr>
          <p:nvPr>
            <p:ph type="sldNum" sz="quarter" idx="10"/>
          </p:nvPr>
        </p:nvSpPr>
        <p:spPr bwMode="gray">
          <a:xfrm>
            <a:off x="11248254" y="291274"/>
            <a:ext cx="395111" cy="215444"/>
          </a:xfrm>
          <a:prstGeom prst="rect">
            <a:avLst/>
          </a:prstGeom>
        </p:spPr>
        <p:txBody>
          <a:bodyPr/>
          <a:lstStyle>
            <a:lvl1pPr>
              <a:defRPr>
                <a:solidFill>
                  <a:schemeClr val="bg1"/>
                </a:solidFill>
              </a:defRPr>
            </a:lvl1pPr>
          </a:lstStyle>
          <a:p>
            <a:fld id="{CC041753-90EA-4E44-9BB8-633978F3CCC4}" type="slidenum">
              <a:rPr lang="en-US" smtClean="0">
                <a:solidFill>
                  <a:srgbClr val="FFFFFF"/>
                </a:solidFill>
              </a:rPr>
              <a:pPr/>
              <a:t>‹#›</a:t>
            </a:fld>
            <a:endParaRPr lang="en-US">
              <a:solidFill>
                <a:srgbClr val="FFFFFF"/>
              </a:solidFill>
            </a:endParaRPr>
          </a:p>
        </p:txBody>
      </p:sp>
      <p:sp>
        <p:nvSpPr>
          <p:cNvPr id="14" name="Footer Placeholder 13"/>
          <p:cNvSpPr>
            <a:spLocks noGrp="1"/>
          </p:cNvSpPr>
          <p:nvPr>
            <p:ph type="ftr" sz="quarter" idx="11"/>
          </p:nvPr>
        </p:nvSpPr>
        <p:spPr bwMode="gray">
          <a:xfrm>
            <a:off x="1889760" y="291274"/>
            <a:ext cx="8534400" cy="215444"/>
          </a:xfrm>
          <a:prstGeom prst="rect">
            <a:avLst/>
          </a:prstGeom>
        </p:spPr>
        <p:txBody>
          <a:bodyPr/>
          <a:lstStyle>
            <a:lvl1pPr>
              <a:defRPr>
                <a:solidFill>
                  <a:schemeClr val="bg1"/>
                </a:solidFill>
              </a:defRPr>
            </a:lvl1pPr>
          </a:lstStyle>
          <a:p>
            <a:r>
              <a:rPr lang="en-US">
                <a:solidFill>
                  <a:srgbClr val="FFFFFF"/>
                </a:solidFill>
              </a:rPr>
              <a:t>Department of Lymphoma/Myeloma</a:t>
            </a:r>
          </a:p>
        </p:txBody>
      </p:sp>
      <p:cxnSp>
        <p:nvCxnSpPr>
          <p:cNvPr id="10" name="Straight Connector 9"/>
          <p:cNvCxnSpPr/>
          <p:nvPr userDrawn="1"/>
        </p:nvCxnSpPr>
        <p:spPr bwMode="gray">
          <a:xfrm>
            <a:off x="3" y="398993"/>
            <a:ext cx="361244" cy="0"/>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bwMode="gray">
          <a:xfrm>
            <a:off x="553147" y="291274"/>
            <a:ext cx="1097280" cy="215444"/>
          </a:xfrm>
          <a:prstGeom prst="rect">
            <a:avLst/>
          </a:prstGeom>
          <a:noFill/>
        </p:spPr>
        <p:txBody>
          <a:bodyPr wrap="square" lIns="0" tIns="0" rIns="0" bIns="0" rtlCol="0" anchor="ctr" anchorCtr="0">
            <a:spAutoFit/>
          </a:bodyPr>
          <a:lstStyle/>
          <a:p>
            <a:r>
              <a:rPr lang="en-US" sz="1400">
                <a:solidFill>
                  <a:srgbClr val="FFFFFF"/>
                </a:solidFill>
                <a:latin typeface="+mj-lt"/>
                <a:cs typeface="Arial" pitchFamily="34" charset="0"/>
              </a:rPr>
              <a:t>MD Anderson </a:t>
            </a:r>
          </a:p>
        </p:txBody>
      </p:sp>
      <p:cxnSp>
        <p:nvCxnSpPr>
          <p:cNvPr id="8" name="Straight Connector 7"/>
          <p:cNvCxnSpPr/>
          <p:nvPr userDrawn="1"/>
        </p:nvCxnSpPr>
        <p:spPr bwMode="gray">
          <a:xfrm>
            <a:off x="1755225" y="289265"/>
            <a:ext cx="0" cy="2194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95675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Alt">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6366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2" name="Rectangle 11"/>
          <p:cNvSpPr/>
          <p:nvPr userDrawn="1"/>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lnSpc>
                <a:spcPct val="100000"/>
              </a:lnSpc>
              <a:spcBef>
                <a:spcPts val="600"/>
              </a:spcBef>
              <a:spcAft>
                <a:spcPts val="0"/>
              </a:spcAft>
              <a:buNone/>
              <a:defRPr sz="26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2400" b="1">
                <a:solidFill>
                  <a:srgbClr val="413C38"/>
                </a:solidFill>
                <a:latin typeface="+mj-lt"/>
                <a:cs typeface="Arial" pitchFamily="34" charset="0"/>
              </a:defRPr>
            </a:lvl1pPr>
            <a:lvl2pPr marL="0" indent="0">
              <a:lnSpc>
                <a:spcPct val="100000"/>
              </a:lnSpc>
              <a:spcBef>
                <a:spcPts val="0"/>
              </a:spcBef>
              <a:spcAft>
                <a:spcPts val="0"/>
              </a:spcAft>
              <a:buNone/>
              <a:defRPr sz="2400">
                <a:solidFill>
                  <a:schemeClr val="accent6"/>
                </a:solidFill>
                <a:latin typeface="+mj-lt"/>
                <a:cs typeface="Arial" pitchFamily="34" charset="0"/>
              </a:defRPr>
            </a:lvl2pPr>
          </a:lstStyle>
          <a:p>
            <a:pPr lvl="0"/>
            <a:r>
              <a:rPr lang="en-US"/>
              <a:t>Edit Master text styles</a:t>
            </a:r>
          </a:p>
          <a:p>
            <a:pPr lvl="1"/>
            <a:r>
              <a:rPr lang="en-US"/>
              <a:t>Second level</a:t>
            </a:r>
          </a:p>
        </p:txBody>
      </p:sp>
      <p:sp>
        <p:nvSpPr>
          <p:cNvPr id="2" name="Title 1"/>
          <p:cNvSpPr>
            <a:spLocks noGrp="1"/>
          </p:cNvSpPr>
          <p:nvPr>
            <p:ph type="ctrTitle"/>
          </p:nvPr>
        </p:nvSpPr>
        <p:spPr>
          <a:xfrm>
            <a:off x="4023360" y="4023359"/>
            <a:ext cx="7620000" cy="853440"/>
          </a:xfrm>
          <a:prstGeom prst="rect">
            <a:avLst/>
          </a:prstGeom>
        </p:spPr>
        <p:txBody>
          <a:bodyPr lIns="0" tIns="0" rIns="0" bIns="0" anchor="t" anchorCtr="0">
            <a:noAutofit/>
          </a:bodyPr>
          <a:lstStyle>
            <a:lvl1pPr algn="l">
              <a:lnSpc>
                <a:spcPct val="90000"/>
              </a:lnSpc>
              <a:defRPr sz="4267" b="1">
                <a:latin typeface="+mj-lt"/>
                <a:cs typeface="Arial" pitchFamily="34" charset="0"/>
              </a:defRPr>
            </a:lvl1pPr>
          </a:lstStyle>
          <a:p>
            <a:r>
              <a:rPr lang="en-US"/>
              <a:t>Click to edit Master title style</a:t>
            </a:r>
          </a:p>
        </p:txBody>
      </p:sp>
      <p:sp>
        <p:nvSpPr>
          <p:cNvPr id="10" name="Rectangle 9"/>
          <p:cNvSpPr/>
          <p:nvPr userDrawn="1"/>
        </p:nvSpPr>
        <p:spPr>
          <a:xfrm>
            <a:off x="0" y="6492240"/>
            <a:ext cx="12192000" cy="36576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cxnSp>
        <p:nvCxnSpPr>
          <p:cNvPr id="14" name="Straight Connector 13"/>
          <p:cNvCxnSpPr/>
          <p:nvPr userDrawn="1"/>
        </p:nvCxnSpPr>
        <p:spPr bwMode="gray">
          <a:xfrm>
            <a:off x="0" y="6492240"/>
            <a:ext cx="1219200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2" descr="C:\Users\michelle\Downloads\MDA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0821" y="4047762"/>
            <a:ext cx="3420507" cy="165807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957079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4538516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50915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0102522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27109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22333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149744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71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8949803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047978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47205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10994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01872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2076465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404373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1112036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0834714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6966766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11/7/25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40373793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2939295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8670283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8459022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7961663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7742887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5821583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09650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1695534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95719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0792030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61348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41936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04925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2157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9918839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3425626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88619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64327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55393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9462449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6678825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1125102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0225344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8061102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1664700"/>
            <a:ext cx="8534400" cy="3532408"/>
          </a:xfrm>
        </p:spPr>
        <p:txBody>
          <a:bodyPr/>
          <a:lstStyle>
            <a:lvl1pPr marL="0" indent="0" algn="ctr">
              <a:buNone/>
              <a:defRPr/>
            </a:lvl1pPr>
            <a:lvl2pPr marL="609037" indent="0" algn="ctr">
              <a:buNone/>
              <a:defRPr/>
            </a:lvl2pPr>
            <a:lvl3pPr marL="1218072" indent="0" algn="ctr">
              <a:buNone/>
              <a:defRPr/>
            </a:lvl3pPr>
            <a:lvl4pPr marL="1827109" indent="0" algn="ctr">
              <a:buNone/>
              <a:defRPr/>
            </a:lvl4pPr>
            <a:lvl5pPr marL="2436144" indent="0" algn="ctr">
              <a:buNone/>
              <a:defRPr/>
            </a:lvl5pPr>
            <a:lvl6pPr marL="3045181" indent="0" algn="ctr">
              <a:buNone/>
              <a:defRPr/>
            </a:lvl6pPr>
            <a:lvl7pPr marL="3654217" indent="0" algn="ctr">
              <a:buNone/>
              <a:defRPr/>
            </a:lvl7pPr>
            <a:lvl8pPr marL="4263253" indent="0" algn="ctr">
              <a:buNone/>
              <a:defRPr/>
            </a:lvl8pPr>
            <a:lvl9pPr marL="4872289" indent="0" algn="ctr">
              <a:buNone/>
              <a:defRPr/>
            </a:lvl9pPr>
          </a:lstStyle>
          <a:p>
            <a:r>
              <a:rPr lang="en-US" dirty="0"/>
              <a:t>Click to edit Master subtitle style</a:t>
            </a:r>
          </a:p>
        </p:txBody>
      </p:sp>
      <p:sp>
        <p:nvSpPr>
          <p:cNvPr id="6" name="Title 1"/>
          <p:cNvSpPr>
            <a:spLocks noGrp="1"/>
          </p:cNvSpPr>
          <p:nvPr>
            <p:ph type="title"/>
          </p:nvPr>
        </p:nvSpPr>
        <p:spPr>
          <a:xfrm>
            <a:off x="0" y="175944"/>
            <a:ext cx="12192000" cy="1340768"/>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17890667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125025"/>
            <a:ext cx="10363200" cy="4192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7068495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488755"/>
            <a:ext cx="5080000" cy="3911364"/>
          </a:xfrm>
        </p:spPr>
        <p:txBody>
          <a:bodyPr/>
          <a:lstStyle>
            <a:lvl1pPr>
              <a:defRPr sz="3729"/>
            </a:lvl1pPr>
            <a:lvl2pPr>
              <a:defRPr sz="3197"/>
            </a:lvl2pPr>
            <a:lvl3pPr>
              <a:defRPr sz="2664"/>
            </a:lvl3pPr>
            <a:lvl4pPr>
              <a:defRPr sz="2397"/>
            </a:lvl4pPr>
            <a:lvl5pPr>
              <a:defRPr sz="2397"/>
            </a:lvl5pPr>
            <a:lvl6pPr>
              <a:defRPr sz="2397"/>
            </a:lvl6pPr>
            <a:lvl7pPr>
              <a:defRPr sz="2397"/>
            </a:lvl7pPr>
            <a:lvl8pPr>
              <a:defRPr sz="2397"/>
            </a:lvl8pPr>
            <a:lvl9pPr>
              <a:defRPr sz="2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88755"/>
            <a:ext cx="5080000" cy="3911364"/>
          </a:xfrm>
        </p:spPr>
        <p:txBody>
          <a:bodyPr/>
          <a:lstStyle>
            <a:lvl1pPr>
              <a:defRPr sz="3729"/>
            </a:lvl1pPr>
            <a:lvl2pPr>
              <a:defRPr sz="3197"/>
            </a:lvl2pPr>
            <a:lvl3pPr>
              <a:defRPr sz="2664"/>
            </a:lvl3pPr>
            <a:lvl4pPr>
              <a:defRPr sz="2397"/>
            </a:lvl4pPr>
            <a:lvl5pPr>
              <a:defRPr sz="2397"/>
            </a:lvl5pPr>
            <a:lvl6pPr>
              <a:defRPr sz="2397"/>
            </a:lvl6pPr>
            <a:lvl7pPr>
              <a:defRPr sz="2397"/>
            </a:lvl7pPr>
            <a:lvl8pPr>
              <a:defRPr sz="2397"/>
            </a:lvl8pPr>
            <a:lvl9pPr>
              <a:defRPr sz="2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
        <p:nvSpPr>
          <p:cNvPr id="6" name="Title 1"/>
          <p:cNvSpPr>
            <a:spLocks noGrp="1"/>
          </p:cNvSpPr>
          <p:nvPr>
            <p:ph type="title"/>
          </p:nvPr>
        </p:nvSpPr>
        <p:spPr>
          <a:xfrm>
            <a:off x="0" y="169796"/>
            <a:ext cx="12192000" cy="926471"/>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16058732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69795"/>
            <a:ext cx="12192000" cy="1340768"/>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30071471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image" Target="../media/image27.jpeg"/><Relationship Id="rId5" Type="http://schemas.openxmlformats.org/officeDocument/2006/relationships/slideLayout" Target="../slideLayouts/slideLayout142.xml"/><Relationship Id="rId10" Type="http://schemas.openxmlformats.org/officeDocument/2006/relationships/theme" Target="../theme/theme10.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image" Target="../media/image27.jpeg"/><Relationship Id="rId5" Type="http://schemas.openxmlformats.org/officeDocument/2006/relationships/slideLayout" Target="../slideLayouts/slideLayout151.xml"/><Relationship Id="rId10" Type="http://schemas.openxmlformats.org/officeDocument/2006/relationships/theme" Target="../theme/theme11.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2.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image" Target="../media/image3.sv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image" Target="../media/image2.png"/><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theme" Target="../theme/theme3.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theme" Target="../theme/theme4.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image" Target="../media/image2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theme" Target="../theme/theme5.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19" Type="http://schemas.openxmlformats.org/officeDocument/2006/relationships/image" Target="../media/image22.png"/><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image" Target="../media/image25.emf"/><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image" Target="../media/image24.png"/><Relationship Id="rId5" Type="http://schemas.openxmlformats.org/officeDocument/2006/relationships/slideLayout" Target="../slideLayouts/slideLayout100.xml"/><Relationship Id="rId10" Type="http://schemas.openxmlformats.org/officeDocument/2006/relationships/theme" Target="../theme/theme6.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image" Target="../media/image26.emf"/><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theme" Target="../theme/theme7.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8.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9.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 id="2147485161" r:id="rId18"/>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Background pattern&#10;&#10;Description automatically generated with low confidence">
            <a:extLst>
              <a:ext uri="{FF2B5EF4-FFF2-40B4-BE49-F238E27FC236}">
                <a16:creationId xmlns:a16="http://schemas.microsoft.com/office/drawing/2014/main" id="{B4E8746E-1B0C-2B49-898E-A48C05D822F5}"/>
              </a:ext>
            </a:extLst>
          </p:cNvPr>
          <p:cNvPicPr>
            <a:picLocks noChangeAspect="1"/>
          </p:cNvPicPr>
          <p:nvPr userDrawn="1"/>
        </p:nvPicPr>
        <p:blipFill>
          <a:blip r:embed="rId11"/>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4273A8B8-6604-1F40-88D4-6FF975D97081}"/>
              </a:ext>
            </a:extLst>
          </p:cNvPr>
          <p:cNvSpPr>
            <a:spLocks noGrp="1"/>
          </p:cNvSpPr>
          <p:nvPr>
            <p:ph type="title"/>
          </p:nvPr>
        </p:nvSpPr>
        <p:spPr>
          <a:xfrm>
            <a:off x="838200" y="518160"/>
            <a:ext cx="10515600" cy="7620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7AB1017D-FEB2-814E-986F-87AEC5F87496}"/>
              </a:ext>
            </a:extLst>
          </p:cNvPr>
          <p:cNvSpPr>
            <a:spLocks noGrp="1"/>
          </p:cNvSpPr>
          <p:nvPr>
            <p:ph type="body" idx="1"/>
          </p:nvPr>
        </p:nvSpPr>
        <p:spPr>
          <a:xfrm>
            <a:off x="838200" y="1280161"/>
            <a:ext cx="10515600" cy="48968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88D5DCF-C5D2-1E46-A28B-74B73B4F2164}"/>
              </a:ext>
            </a:extLst>
          </p:cNvPr>
          <p:cNvSpPr>
            <a:spLocks noGrp="1"/>
          </p:cNvSpPr>
          <p:nvPr>
            <p:ph type="ftr" sz="quarter" idx="3"/>
          </p:nvPr>
        </p:nvSpPr>
        <p:spPr>
          <a:xfrm>
            <a:off x="838200" y="6254751"/>
            <a:ext cx="4114800" cy="365125"/>
          </a:xfrm>
          <a:prstGeom prst="rect">
            <a:avLst/>
          </a:prstGeom>
        </p:spPr>
        <p:txBody>
          <a:bodyPr vert="horz" lIns="91440" tIns="45720" rIns="91440" bIns="45720" rtlCol="0" anchor="b"/>
          <a:lstStyle>
            <a:lvl1pPr algn="l">
              <a:defRPr sz="1200">
                <a:solidFill>
                  <a:schemeClr val="tx1">
                    <a:lumMod val="50000"/>
                    <a:lumOff val="50000"/>
                  </a:schemeClr>
                </a:solidFill>
              </a:defRPr>
            </a:lvl1pPr>
          </a:lstStyle>
          <a:p>
            <a:endParaRPr lang="en-US"/>
          </a:p>
        </p:txBody>
      </p:sp>
      <p:sp>
        <p:nvSpPr>
          <p:cNvPr id="6" name="Slide Number Placeholder 5">
            <a:extLst>
              <a:ext uri="{FF2B5EF4-FFF2-40B4-BE49-F238E27FC236}">
                <a16:creationId xmlns:a16="http://schemas.microsoft.com/office/drawing/2014/main" id="{1B3FFF9A-CE9B-6244-A31D-B0EC2E00245E}"/>
              </a:ext>
            </a:extLst>
          </p:cNvPr>
          <p:cNvSpPr>
            <a:spLocks noGrp="1"/>
          </p:cNvSpPr>
          <p:nvPr>
            <p:ph type="sldNum" sz="quarter" idx="4"/>
          </p:nvPr>
        </p:nvSpPr>
        <p:spPr>
          <a:xfrm>
            <a:off x="0" y="6254751"/>
            <a:ext cx="381000" cy="365125"/>
          </a:xfrm>
          <a:prstGeom prst="rect">
            <a:avLst/>
          </a:prstGeom>
        </p:spPr>
        <p:txBody>
          <a:bodyPr vert="horz" lIns="91440" tIns="45720" rIns="91440" bIns="45720" rtlCol="0" anchor="b"/>
          <a:lstStyle>
            <a:lvl1pPr algn="ctr">
              <a:defRPr sz="1000">
                <a:solidFill>
                  <a:schemeClr val="bg1"/>
                </a:solidFill>
              </a:defRPr>
            </a:lvl1pPr>
          </a:lstStyle>
          <a:p>
            <a:fld id="{775E49EB-745B-E84F-9891-EC49FA6C509F}" type="slidenum">
              <a:rPr lang="en-US" smtClean="0"/>
              <a:pPr/>
              <a:t>‹#›</a:t>
            </a:fld>
            <a:endParaRPr lang="en-US"/>
          </a:p>
        </p:txBody>
      </p:sp>
    </p:spTree>
    <p:extLst>
      <p:ext uri="{BB962C8B-B14F-4D97-AF65-F5344CB8AC3E}">
        <p14:creationId xmlns:p14="http://schemas.microsoft.com/office/powerpoint/2010/main" val="2305416999"/>
      </p:ext>
    </p:extLst>
  </p:cSld>
  <p:clrMap bg1="lt1" tx1="dk1" bg2="lt2" tx2="dk2" accent1="accent1" accent2="accent2" accent3="accent3" accent4="accent4" accent5="accent5" accent6="accent6" hlink="hlink" folHlink="folHlink"/>
  <p:sldLayoutIdLst>
    <p:sldLayoutId id="2147485330" r:id="rId1"/>
    <p:sldLayoutId id="2147485331" r:id="rId2"/>
    <p:sldLayoutId id="2147485332" r:id="rId3"/>
    <p:sldLayoutId id="2147485333" r:id="rId4"/>
    <p:sldLayoutId id="2147485334" r:id="rId5"/>
    <p:sldLayoutId id="2147485335" r:id="rId6"/>
    <p:sldLayoutId id="2147485336" r:id="rId7"/>
    <p:sldLayoutId id="2147485337" r:id="rId8"/>
    <p:sldLayoutId id="2147485338" r:id="rId9"/>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dt="0"/>
  <p:txStyles>
    <p:titleStyle>
      <a:lvl1pPr algn="l" defTabSz="914377" rtl="0" eaLnBrk="1" latinLnBrk="0" hangingPunct="1">
        <a:lnSpc>
          <a:spcPct val="90000"/>
        </a:lnSpc>
        <a:spcBef>
          <a:spcPct val="0"/>
        </a:spcBef>
        <a:buNone/>
        <a:defRPr sz="3200" b="1" kern="1200">
          <a:solidFill>
            <a:srgbClr val="003665"/>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Clr>
          <a:srgbClr val="A4C5DB"/>
        </a:buClr>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rgbClr val="A4C5DB"/>
        </a:buClr>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rgbClr val="A4C5DB"/>
        </a:buClr>
        <a:buFont typeface="Arial" panose="020B0604020202020204" pitchFamily="34" charset="0"/>
        <a:buChar char="•"/>
        <a:defRPr sz="16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rgbClr val="A4C5DB"/>
        </a:buClr>
        <a:buFont typeface="Arial" panose="020B0604020202020204" pitchFamily="34" charset="0"/>
        <a:buChar char="•"/>
        <a:defRPr sz="14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rgbClr val="A4C5DB"/>
        </a:buClr>
        <a:buFont typeface="Arial" panose="020B0604020202020204" pitchFamily="34" charset="0"/>
        <a:buChar char="•"/>
        <a:defRPr sz="12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Background pattern&#10;&#10;Description automatically generated with low confidence">
            <a:extLst>
              <a:ext uri="{FF2B5EF4-FFF2-40B4-BE49-F238E27FC236}">
                <a16:creationId xmlns:a16="http://schemas.microsoft.com/office/drawing/2014/main" id="{B4E8746E-1B0C-2B49-898E-A48C05D822F5}"/>
              </a:ext>
            </a:extLst>
          </p:cNvPr>
          <p:cNvPicPr>
            <a:picLocks noChangeAspect="1"/>
          </p:cNvPicPr>
          <p:nvPr userDrawn="1"/>
        </p:nvPicPr>
        <p:blipFill>
          <a:blip r:embed="rId11"/>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4273A8B8-6604-1F40-88D4-6FF975D97081}"/>
              </a:ext>
            </a:extLst>
          </p:cNvPr>
          <p:cNvSpPr>
            <a:spLocks noGrp="1"/>
          </p:cNvSpPr>
          <p:nvPr>
            <p:ph type="title"/>
          </p:nvPr>
        </p:nvSpPr>
        <p:spPr>
          <a:xfrm>
            <a:off x="838200" y="518160"/>
            <a:ext cx="10515600" cy="7620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7AB1017D-FEB2-814E-986F-87AEC5F87496}"/>
              </a:ext>
            </a:extLst>
          </p:cNvPr>
          <p:cNvSpPr>
            <a:spLocks noGrp="1"/>
          </p:cNvSpPr>
          <p:nvPr>
            <p:ph type="body" idx="1"/>
          </p:nvPr>
        </p:nvSpPr>
        <p:spPr>
          <a:xfrm>
            <a:off x="838200" y="1280161"/>
            <a:ext cx="10515600" cy="48968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88D5DCF-C5D2-1E46-A28B-74B73B4F2164}"/>
              </a:ext>
            </a:extLst>
          </p:cNvPr>
          <p:cNvSpPr>
            <a:spLocks noGrp="1"/>
          </p:cNvSpPr>
          <p:nvPr>
            <p:ph type="ftr" sz="quarter" idx="3"/>
          </p:nvPr>
        </p:nvSpPr>
        <p:spPr>
          <a:xfrm>
            <a:off x="838200" y="6254751"/>
            <a:ext cx="4114800" cy="365125"/>
          </a:xfrm>
          <a:prstGeom prst="rect">
            <a:avLst/>
          </a:prstGeom>
        </p:spPr>
        <p:txBody>
          <a:bodyPr vert="horz" lIns="91440" tIns="45720" rIns="91440" bIns="45720" rtlCol="0" anchor="b"/>
          <a:lstStyle>
            <a:lvl1pPr algn="l">
              <a:defRPr sz="1200">
                <a:solidFill>
                  <a:schemeClr val="tx1">
                    <a:lumMod val="50000"/>
                    <a:lumOff val="50000"/>
                  </a:schemeClr>
                </a:solidFill>
              </a:defRPr>
            </a:lvl1pPr>
          </a:lstStyle>
          <a:p>
            <a:endParaRPr lang="en-US"/>
          </a:p>
        </p:txBody>
      </p:sp>
      <p:sp>
        <p:nvSpPr>
          <p:cNvPr id="6" name="Slide Number Placeholder 5">
            <a:extLst>
              <a:ext uri="{FF2B5EF4-FFF2-40B4-BE49-F238E27FC236}">
                <a16:creationId xmlns:a16="http://schemas.microsoft.com/office/drawing/2014/main" id="{1B3FFF9A-CE9B-6244-A31D-B0EC2E00245E}"/>
              </a:ext>
            </a:extLst>
          </p:cNvPr>
          <p:cNvSpPr>
            <a:spLocks noGrp="1"/>
          </p:cNvSpPr>
          <p:nvPr>
            <p:ph type="sldNum" sz="quarter" idx="4"/>
          </p:nvPr>
        </p:nvSpPr>
        <p:spPr>
          <a:xfrm>
            <a:off x="0" y="6254751"/>
            <a:ext cx="381000" cy="365125"/>
          </a:xfrm>
          <a:prstGeom prst="rect">
            <a:avLst/>
          </a:prstGeom>
        </p:spPr>
        <p:txBody>
          <a:bodyPr vert="horz" lIns="91440" tIns="45720" rIns="91440" bIns="45720" rtlCol="0" anchor="b"/>
          <a:lstStyle>
            <a:lvl1pPr algn="ctr">
              <a:defRPr sz="1000">
                <a:solidFill>
                  <a:schemeClr val="bg1"/>
                </a:solidFill>
              </a:defRPr>
            </a:lvl1pPr>
          </a:lstStyle>
          <a:p>
            <a:fld id="{775E49EB-745B-E84F-9891-EC49FA6C509F}" type="slidenum">
              <a:rPr lang="en-US" smtClean="0"/>
              <a:pPr/>
              <a:t>‹#›</a:t>
            </a:fld>
            <a:endParaRPr lang="en-US"/>
          </a:p>
        </p:txBody>
      </p:sp>
    </p:spTree>
    <p:extLst>
      <p:ext uri="{BB962C8B-B14F-4D97-AF65-F5344CB8AC3E}">
        <p14:creationId xmlns:p14="http://schemas.microsoft.com/office/powerpoint/2010/main" val="2076109155"/>
      </p:ext>
    </p:extLst>
  </p:cSld>
  <p:clrMap bg1="lt1" tx1="dk1" bg2="lt2" tx2="dk2" accent1="accent1" accent2="accent2" accent3="accent3" accent4="accent4" accent5="accent5" accent6="accent6" hlink="hlink" folHlink="folHlink"/>
  <p:sldLayoutIdLst>
    <p:sldLayoutId id="2147485340" r:id="rId1"/>
    <p:sldLayoutId id="2147485341" r:id="rId2"/>
    <p:sldLayoutId id="2147485342" r:id="rId3"/>
    <p:sldLayoutId id="2147485343" r:id="rId4"/>
    <p:sldLayoutId id="2147485344" r:id="rId5"/>
    <p:sldLayoutId id="2147485345" r:id="rId6"/>
    <p:sldLayoutId id="2147485346" r:id="rId7"/>
    <p:sldLayoutId id="2147485347" r:id="rId8"/>
    <p:sldLayoutId id="2147485348" r:id="rId9"/>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dt="0"/>
  <p:txStyles>
    <p:titleStyle>
      <a:lvl1pPr algn="l" defTabSz="914377" rtl="0" eaLnBrk="1" latinLnBrk="0" hangingPunct="1">
        <a:lnSpc>
          <a:spcPct val="90000"/>
        </a:lnSpc>
        <a:spcBef>
          <a:spcPct val="0"/>
        </a:spcBef>
        <a:buNone/>
        <a:defRPr sz="3200" b="1" kern="1200">
          <a:solidFill>
            <a:srgbClr val="003665"/>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Clr>
          <a:srgbClr val="A4C5DB"/>
        </a:buClr>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rgbClr val="A4C5DB"/>
        </a:buClr>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rgbClr val="A4C5DB"/>
        </a:buClr>
        <a:buFont typeface="Arial" panose="020B0604020202020204" pitchFamily="34" charset="0"/>
        <a:buChar char="•"/>
        <a:defRPr sz="16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rgbClr val="A4C5DB"/>
        </a:buClr>
        <a:buFont typeface="Arial" panose="020B0604020202020204" pitchFamily="34" charset="0"/>
        <a:buChar char="•"/>
        <a:defRPr sz="14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rgbClr val="A4C5DB"/>
        </a:buClr>
        <a:buFont typeface="Arial" panose="020B0604020202020204" pitchFamily="34" charset="0"/>
        <a:buChar char="•"/>
        <a:defRPr sz="12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4BA10E-2E9F-B046-9ACF-83F900C1F0B0}"/>
              </a:ext>
            </a:extLst>
          </p:cNvPr>
          <p:cNvSpPr>
            <a:spLocks noGrp="1"/>
          </p:cNvSpPr>
          <p:nvPr>
            <p:ph type="title"/>
          </p:nvPr>
        </p:nvSpPr>
        <p:spPr>
          <a:xfrm>
            <a:off x="838200" y="252343"/>
            <a:ext cx="10515600" cy="85738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1C1ABA-DEEC-DB4B-A042-5205D293D6E3}"/>
              </a:ext>
            </a:extLst>
          </p:cNvPr>
          <p:cNvSpPr>
            <a:spLocks noGrp="1"/>
          </p:cNvSpPr>
          <p:nvPr>
            <p:ph type="body" idx="1"/>
          </p:nvPr>
        </p:nvSpPr>
        <p:spPr>
          <a:xfrm>
            <a:off x="838200" y="1544320"/>
            <a:ext cx="10515600" cy="46326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ECE79F9C-39C7-B44A-8922-13DD9E80127D}"/>
              </a:ext>
            </a:extLst>
          </p:cNvPr>
          <p:cNvSpPr>
            <a:spLocks noGrp="1"/>
          </p:cNvSpPr>
          <p:nvPr>
            <p:ph type="sldNum" sz="quarter" idx="4"/>
          </p:nvPr>
        </p:nvSpPr>
        <p:spPr>
          <a:xfrm>
            <a:off x="243840" y="6441440"/>
            <a:ext cx="1879600" cy="280035"/>
          </a:xfrm>
          <a:prstGeom prst="rect">
            <a:avLst/>
          </a:prstGeom>
        </p:spPr>
        <p:txBody>
          <a:bodyPr vert="horz" lIns="91440" tIns="45720" rIns="91440" bIns="45720" rtlCol="0" anchor="ctr"/>
          <a:lstStyle>
            <a:lvl1pPr algn="l">
              <a:defRPr sz="1000" b="1" i="0">
                <a:solidFill>
                  <a:schemeClr val="tx1">
                    <a:lumMod val="50000"/>
                    <a:lumOff val="50000"/>
                  </a:schemeClr>
                </a:solidFill>
                <a:latin typeface="Arial" panose="020B0604020202020204" pitchFamily="34" charset="0"/>
                <a:cs typeface="Arial" panose="020B0604020202020204" pitchFamily="34" charset="0"/>
              </a:defRPr>
            </a:lvl1pPr>
          </a:lstStyle>
          <a:p>
            <a:fld id="{04BE71DC-358C-6847-8F21-BA8EFBEBAEAC}" type="slidenum">
              <a:rPr lang="en-US" smtClean="0"/>
              <a:pPr/>
              <a:t>‹#›</a:t>
            </a:fld>
            <a:endParaRPr lang="en-US" dirty="0"/>
          </a:p>
        </p:txBody>
      </p:sp>
    </p:spTree>
    <p:extLst>
      <p:ext uri="{BB962C8B-B14F-4D97-AF65-F5344CB8AC3E}">
        <p14:creationId xmlns:p14="http://schemas.microsoft.com/office/powerpoint/2010/main" val="3795344970"/>
      </p:ext>
    </p:extLst>
  </p:cSld>
  <p:clrMap bg1="lt1" tx1="dk1" bg2="lt2" tx2="dk2" accent1="accent1" accent2="accent2" accent3="accent3" accent4="accent4" accent5="accent5" accent6="accent6" hlink="hlink" folHlink="folHlink"/>
  <p:sldLayoutIdLst>
    <p:sldLayoutId id="2147485358" r:id="rId1"/>
    <p:sldLayoutId id="2147485359" r:id="rId2"/>
    <p:sldLayoutId id="2147485360" r:id="rId3"/>
    <p:sldLayoutId id="2147485361" r:id="rId4"/>
    <p:sldLayoutId id="2147485362" r:id="rId5"/>
    <p:sldLayoutId id="2147485363" r:id="rId6"/>
    <p:sldLayoutId id="2147485364" r:id="rId7"/>
    <p:sldLayoutId id="2147485365" r:id="rId8"/>
    <p:sldLayoutId id="2147485366" r:id="rId9"/>
    <p:sldLayoutId id="2147485367" r:id="rId10"/>
    <p:sldLayoutId id="2147485368" r:id="rId1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marL="9525" indent="0" algn="l" defTabSz="914400" rtl="0" eaLnBrk="1" latinLnBrk="0" hangingPunct="1">
        <a:lnSpc>
          <a:spcPct val="90000"/>
        </a:lnSpc>
        <a:spcBef>
          <a:spcPct val="0"/>
        </a:spcBef>
        <a:buNone/>
        <a:tabLst/>
        <a:defRPr sz="3600" b="0" i="0" kern="1200" spc="0">
          <a:solidFill>
            <a:schemeClr val="tx2"/>
          </a:solidFill>
          <a:latin typeface="Montserrat Medium" pitchFamily="2" charset="77"/>
          <a:ea typeface="+mj-ea"/>
          <a:cs typeface="+mj-cs"/>
        </a:defRPr>
      </a:lvl1pPr>
    </p:titleStyle>
    <p:bodyStyle>
      <a:lvl1pPr marL="514350" indent="-514350" algn="l" defTabSz="914400" rtl="0" eaLnBrk="1" latinLnBrk="0" hangingPunct="1">
        <a:lnSpc>
          <a:spcPct val="90000"/>
        </a:lnSpc>
        <a:spcBef>
          <a:spcPts val="1000"/>
        </a:spcBef>
        <a:buClr>
          <a:schemeClr val="accent3"/>
        </a:buClr>
        <a:buFont typeface="Arial" panose="020B0604020202020204" pitchFamily="34" charset="0"/>
        <a:buChar char="•"/>
        <a:defRPr sz="2800" kern="1200" spc="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spc="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spc="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spc="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C850458-D946-4987-A572-06AA158DEFBA}"/>
              </a:ext>
            </a:extLst>
          </p:cNvPr>
          <p:cNvSpPr/>
          <p:nvPr userDrawn="1"/>
        </p:nvSpPr>
        <p:spPr>
          <a:xfrm>
            <a:off x="11717259" y="6381791"/>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sp>
        <p:nvSpPr>
          <p:cNvPr id="2" name="Title Placeholder 1"/>
          <p:cNvSpPr>
            <a:spLocks noGrp="1"/>
          </p:cNvSpPr>
          <p:nvPr>
            <p:ph type="title"/>
          </p:nvPr>
        </p:nvSpPr>
        <p:spPr>
          <a:xfrm>
            <a:off x="548641" y="0"/>
            <a:ext cx="11094720" cy="1166899"/>
          </a:xfrm>
          <a:prstGeom prst="rect">
            <a:avLst/>
          </a:prstGeom>
        </p:spPr>
        <p:txBody>
          <a:bodyPr vert="horz" lIns="0" tIns="0" rIns="0" bIns="0" rtlCol="0" anchor="ctr" anchorCtr="0">
            <a:noAutofit/>
          </a:bodyPr>
          <a:lstStyle/>
          <a:p>
            <a:r>
              <a:rPr lang="en-US" dirty="0"/>
              <a:t>Click to edit Master title style</a:t>
            </a:r>
          </a:p>
        </p:txBody>
      </p:sp>
      <p:sp>
        <p:nvSpPr>
          <p:cNvPr id="3" name="Text Placeholder 2"/>
          <p:cNvSpPr>
            <a:spLocks noGrp="1"/>
          </p:cNvSpPr>
          <p:nvPr>
            <p:ph type="body" idx="1"/>
          </p:nvPr>
        </p:nvSpPr>
        <p:spPr>
          <a:xfrm>
            <a:off x="548640" y="1453253"/>
            <a:ext cx="11094720" cy="446585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Slide Number Placeholder 14"/>
          <p:cNvSpPr>
            <a:spLocks noGrp="1"/>
          </p:cNvSpPr>
          <p:nvPr>
            <p:ph type="sldNum" sz="quarter" idx="4"/>
          </p:nvPr>
        </p:nvSpPr>
        <p:spPr bwMode="gray">
          <a:xfrm>
            <a:off x="11717259" y="6381791"/>
            <a:ext cx="243840" cy="243840"/>
          </a:xfrm>
          <a:prstGeom prst="rect">
            <a:avLst/>
          </a:prstGeom>
        </p:spPr>
        <p:txBody>
          <a:bodyPr vert="horz" wrap="square" lIns="0" tIns="0" rIns="0" bIns="0" rtlCol="0" anchor="ctr">
            <a:noAutofit/>
          </a:bodyPr>
          <a:lstStyle>
            <a:lvl1pPr algn="ctr">
              <a:defRPr sz="800" b="1">
                <a:solidFill>
                  <a:schemeClr val="accent6"/>
                </a:solidFill>
                <a:latin typeface="Arial Narrow" panose="020B0606020202030204" pitchFamily="34" charset="0"/>
                <a:cs typeface="Arial" pitchFamily="34" charset="0"/>
              </a:defRPr>
            </a:lvl1pPr>
          </a:lstStyle>
          <a:p>
            <a:fld id="{CC041753-90EA-4E44-9BB8-633978F3CCC4}" type="slidenum">
              <a:rPr lang="en-US" smtClean="0"/>
              <a:pPr/>
              <a:t>‹#›</a:t>
            </a:fld>
            <a:endParaRPr lang="en-US" dirty="0"/>
          </a:p>
        </p:txBody>
      </p:sp>
      <p:sp>
        <p:nvSpPr>
          <p:cNvPr id="8" name="TextBox 7">
            <a:extLst>
              <a:ext uri="{FF2B5EF4-FFF2-40B4-BE49-F238E27FC236}">
                <a16:creationId xmlns:a16="http://schemas.microsoft.com/office/drawing/2014/main" id="{CB02CC66-2470-4A35-85D1-F0E911738886}"/>
              </a:ext>
            </a:extLst>
          </p:cNvPr>
          <p:cNvSpPr txBox="1"/>
          <p:nvPr userDrawn="1"/>
        </p:nvSpPr>
        <p:spPr>
          <a:xfrm>
            <a:off x="6198483" y="6374031"/>
            <a:ext cx="5387163" cy="243840"/>
          </a:xfrm>
          <a:prstGeom prst="rect">
            <a:avLst/>
          </a:prstGeom>
          <a:noFill/>
        </p:spPr>
        <p:txBody>
          <a:bodyPr wrap="square" lIns="0" tIns="0" rIns="0" bIns="0" rtlCol="0" anchor="ctr">
            <a:noAutofit/>
          </a:bodyPr>
          <a:lstStyle/>
          <a:p>
            <a:pPr marL="0" indent="0" algn="r">
              <a:spcBef>
                <a:spcPts val="1600"/>
              </a:spcBef>
              <a:buFont typeface="Arial" panose="020B0604020202020204" pitchFamily="34" charset="0"/>
              <a:buNone/>
            </a:pPr>
            <a:r>
              <a:rPr lang="en-US" sz="1067" kern="1200" dirty="0">
                <a:solidFill>
                  <a:schemeClr val="tx1"/>
                </a:solidFill>
                <a:effectLst/>
                <a:latin typeface="+mj-lt"/>
                <a:ea typeface="+mn-ea"/>
                <a:cs typeface="+mn-cs"/>
              </a:rPr>
              <a:t>Research at MD Anderson</a:t>
            </a:r>
            <a:endParaRPr lang="en-US" sz="1067" dirty="0">
              <a:solidFill>
                <a:schemeClr val="accent6"/>
              </a:solidFill>
              <a:latin typeface="+mj-lt"/>
              <a:cs typeface="Arial"/>
            </a:endParaRPr>
          </a:p>
        </p:txBody>
      </p:sp>
      <p:pic>
        <p:nvPicPr>
          <p:cNvPr id="5" name="Graphic 4">
            <a:extLst>
              <a:ext uri="{FF2B5EF4-FFF2-40B4-BE49-F238E27FC236}">
                <a16:creationId xmlns:a16="http://schemas.microsoft.com/office/drawing/2014/main" id="{DBA35334-9A21-7A25-DAB0-5637178702F3}"/>
              </a:ext>
            </a:extLst>
          </p:cNvPr>
          <p:cNvPicPr>
            <a:picLocks noChangeAspect="1"/>
          </p:cNvPicPr>
          <p:nvPr userDrawn="1"/>
        </p:nvPicPr>
        <p:blipFill rotWithShape="1">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l="12231" t="13118" b="13984"/>
          <a:stretch/>
        </p:blipFill>
        <p:spPr>
          <a:xfrm>
            <a:off x="1" y="5511031"/>
            <a:ext cx="1570759" cy="1346968"/>
          </a:xfrm>
          <a:prstGeom prst="rect">
            <a:avLst/>
          </a:prstGeom>
        </p:spPr>
      </p:pic>
      <p:cxnSp>
        <p:nvCxnSpPr>
          <p:cNvPr id="13" name="Straight Connector 12">
            <a:extLst>
              <a:ext uri="{FF2B5EF4-FFF2-40B4-BE49-F238E27FC236}">
                <a16:creationId xmlns:a16="http://schemas.microsoft.com/office/drawing/2014/main" id="{9EB0848C-D0B2-E986-2990-CB31CE7EBB44}"/>
              </a:ext>
            </a:extLst>
          </p:cNvPr>
          <p:cNvCxnSpPr>
            <a:cxnSpLocks/>
          </p:cNvCxnSpPr>
          <p:nvPr userDrawn="1"/>
        </p:nvCxnSpPr>
        <p:spPr>
          <a:xfrm flipH="1">
            <a:off x="5560403" y="1083772"/>
            <a:ext cx="4597773" cy="0"/>
          </a:xfrm>
          <a:prstGeom prst="line">
            <a:avLst/>
          </a:prstGeom>
          <a:ln w="25400">
            <a:solidFill>
              <a:srgbClr val="E2241A"/>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CB981E3-7F74-8B35-CDC5-F7B38978FC65}"/>
              </a:ext>
            </a:extLst>
          </p:cNvPr>
          <p:cNvCxnSpPr>
            <a:cxnSpLocks/>
          </p:cNvCxnSpPr>
          <p:nvPr userDrawn="1"/>
        </p:nvCxnSpPr>
        <p:spPr>
          <a:xfrm flipH="1">
            <a:off x="0" y="1083772"/>
            <a:ext cx="8774960" cy="0"/>
          </a:xfrm>
          <a:prstGeom prst="line">
            <a:avLst/>
          </a:prstGeom>
          <a:ln w="25400">
            <a:solidFill>
              <a:srgbClr val="E2241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7A01317-B0EF-3B8B-36C4-2FF24479C98A}"/>
              </a:ext>
            </a:extLst>
          </p:cNvPr>
          <p:cNvCxnSpPr>
            <a:cxnSpLocks/>
          </p:cNvCxnSpPr>
          <p:nvPr userDrawn="1"/>
        </p:nvCxnSpPr>
        <p:spPr>
          <a:xfrm flipH="1">
            <a:off x="11082147" y="1083772"/>
            <a:ext cx="576795" cy="0"/>
          </a:xfrm>
          <a:prstGeom prst="line">
            <a:avLst/>
          </a:prstGeom>
          <a:ln w="25400">
            <a:solidFill>
              <a:srgbClr val="E2241A"/>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B4B25E0-9AD3-5E1A-5F5C-E202E4620AE5}"/>
              </a:ext>
            </a:extLst>
          </p:cNvPr>
          <p:cNvCxnSpPr>
            <a:cxnSpLocks/>
          </p:cNvCxnSpPr>
          <p:nvPr userDrawn="1"/>
        </p:nvCxnSpPr>
        <p:spPr>
          <a:xfrm flipH="1">
            <a:off x="6030589" y="1083772"/>
            <a:ext cx="4384551" cy="0"/>
          </a:xfrm>
          <a:prstGeom prst="line">
            <a:avLst/>
          </a:prstGeom>
          <a:ln w="25400">
            <a:solidFill>
              <a:srgbClr val="E2241A"/>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3609D81-CA66-A905-4276-F512A07B6F8C}"/>
              </a:ext>
            </a:extLst>
          </p:cNvPr>
          <p:cNvCxnSpPr>
            <a:cxnSpLocks/>
          </p:cNvCxnSpPr>
          <p:nvPr userDrawn="1"/>
        </p:nvCxnSpPr>
        <p:spPr>
          <a:xfrm flipH="1">
            <a:off x="10415139" y="1083772"/>
            <a:ext cx="694341" cy="0"/>
          </a:xfrm>
          <a:prstGeom prst="line">
            <a:avLst/>
          </a:prstGeom>
          <a:ln w="25400">
            <a:solidFill>
              <a:srgbClr val="E2241A"/>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5396991"/>
      </p:ext>
    </p:extLst>
  </p:cSld>
  <p:clrMap bg1="lt1" tx1="dk1" bg2="lt2" tx2="dk2" accent1="accent1" accent2="accent2" accent3="accent3" accent4="accent4" accent5="accent5" accent6="accent6" hlink="hlink" folHlink="folHlink"/>
  <p:sldLayoutIdLst>
    <p:sldLayoutId id="2147485202" r:id="rId1"/>
    <p:sldLayoutId id="2147485203" r:id="rId2"/>
    <p:sldLayoutId id="2147485204" r:id="rId3"/>
    <p:sldLayoutId id="2147485205" r:id="rId4"/>
    <p:sldLayoutId id="2147485206" r:id="rId5"/>
    <p:sldLayoutId id="2147485207" r:id="rId6"/>
    <p:sldLayoutId id="2147485208" r:id="rId7"/>
    <p:sldLayoutId id="2147485209" r:id="rId8"/>
    <p:sldLayoutId id="2147485210" r:id="rId9"/>
    <p:sldLayoutId id="2147485211" r:id="rId10"/>
    <p:sldLayoutId id="2147485212" r:id="rId11"/>
    <p:sldLayoutId id="2147485213" r:id="rId12"/>
    <p:sldLayoutId id="2147485214" r:id="rId13"/>
    <p:sldLayoutId id="2147485215" r:id="rId14"/>
    <p:sldLayoutId id="2147485216" r:id="rId15"/>
    <p:sldLayoutId id="2147485217" r:id="rId16"/>
    <p:sldLayoutId id="2147485218" r:id="rId17"/>
    <p:sldLayoutId id="2147485219" r:id="rId18"/>
    <p:sldLayoutId id="2147485220" r:id="rId19"/>
    <p:sldLayoutId id="2147485221" r:id="rId20"/>
    <p:sldLayoutId id="2147485222" r:id="rId21"/>
    <p:sldLayoutId id="2147485223" r:id="rId22"/>
    <p:sldLayoutId id="2147485224" r:id="rId23"/>
    <p:sldLayoutId id="2147485225" r:id="rId24"/>
    <p:sldLayoutId id="2147485226" r:id="rId25"/>
    <p:sldLayoutId id="2147485227" r:id="rId26"/>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txStyles>
    <p:titleStyle>
      <a:lvl1pPr algn="l" defTabSz="914377" rtl="0" eaLnBrk="1" latinLnBrk="0" hangingPunct="1">
        <a:lnSpc>
          <a:spcPct val="100000"/>
        </a:lnSpc>
        <a:spcBef>
          <a:spcPct val="0"/>
        </a:spcBef>
        <a:buNone/>
        <a:defRPr sz="3733" b="1" kern="1200">
          <a:solidFill>
            <a:schemeClr val="accent6"/>
          </a:solidFill>
          <a:latin typeface="+mj-lt"/>
          <a:ea typeface="+mj-ea"/>
          <a:cs typeface="Arial" pitchFamily="34" charset="0"/>
        </a:defRPr>
      </a:lvl1pPr>
    </p:titleStyle>
    <p:bodyStyle>
      <a:lvl1pPr marL="0" indent="0" algn="l" defTabSz="914377" rtl="0" eaLnBrk="1" latinLnBrk="0" hangingPunct="1">
        <a:lnSpc>
          <a:spcPct val="100000"/>
        </a:lnSpc>
        <a:spcBef>
          <a:spcPts val="0"/>
        </a:spcBef>
        <a:spcAft>
          <a:spcPts val="800"/>
        </a:spcAft>
        <a:buFont typeface="Arial" pitchFamily="34" charset="0"/>
        <a:buNone/>
        <a:defRPr sz="2400" b="1" kern="1200">
          <a:solidFill>
            <a:schemeClr val="tx1">
              <a:lumMod val="50000"/>
            </a:schemeClr>
          </a:solidFill>
          <a:latin typeface="+mj-lt"/>
          <a:ea typeface="+mn-ea"/>
          <a:cs typeface="Times New Roman" pitchFamily="18" charset="0"/>
        </a:defRPr>
      </a:lvl1pPr>
      <a:lvl2pPr marL="173034" indent="-173034" algn="l" defTabSz="914377" rtl="0" eaLnBrk="1" latinLnBrk="0" hangingPunct="1">
        <a:lnSpc>
          <a:spcPct val="100000"/>
        </a:lnSpc>
        <a:spcBef>
          <a:spcPts val="0"/>
        </a:spcBef>
        <a:spcAft>
          <a:spcPts val="800"/>
        </a:spcAft>
        <a:buFont typeface="Arial" pitchFamily="34" charset="0"/>
        <a:buChar char="•"/>
        <a:defRPr sz="2133" kern="1200">
          <a:solidFill>
            <a:schemeClr val="tx1">
              <a:lumMod val="50000"/>
            </a:schemeClr>
          </a:solidFill>
          <a:latin typeface="+mj-lt"/>
          <a:ea typeface="+mn-ea"/>
          <a:cs typeface="Times New Roman" pitchFamily="18" charset="0"/>
        </a:defRPr>
      </a:lvl2pPr>
      <a:lvl3pPr marL="344479" indent="-173034" algn="l" defTabSz="914377" rtl="0" eaLnBrk="1" latinLnBrk="0" hangingPunct="1">
        <a:lnSpc>
          <a:spcPct val="100000"/>
        </a:lnSpc>
        <a:spcBef>
          <a:spcPts val="0"/>
        </a:spcBef>
        <a:spcAft>
          <a:spcPts val="800"/>
        </a:spcAft>
        <a:buFont typeface="Arial" pitchFamily="34" charset="0"/>
        <a:buChar char="•"/>
        <a:defRPr sz="2133" kern="1200">
          <a:solidFill>
            <a:schemeClr val="tx1">
              <a:lumMod val="50000"/>
            </a:schemeClr>
          </a:solidFill>
          <a:latin typeface="+mj-lt"/>
          <a:ea typeface="+mn-ea"/>
          <a:cs typeface="Times New Roman" pitchFamily="18" charset="0"/>
        </a:defRPr>
      </a:lvl3pPr>
      <a:lvl4pPr marL="517512" indent="-173034" algn="l" defTabSz="914377" rtl="0" eaLnBrk="1" latinLnBrk="0" hangingPunct="1">
        <a:lnSpc>
          <a:spcPct val="100000"/>
        </a:lnSpc>
        <a:spcBef>
          <a:spcPts val="0"/>
        </a:spcBef>
        <a:spcAft>
          <a:spcPts val="800"/>
        </a:spcAft>
        <a:buFont typeface="Arial" pitchFamily="34" charset="0"/>
        <a:buChar char="•"/>
        <a:defRPr sz="2133" kern="1200">
          <a:solidFill>
            <a:schemeClr val="tx1">
              <a:lumMod val="50000"/>
            </a:schemeClr>
          </a:solidFill>
          <a:latin typeface="+mj-lt"/>
          <a:ea typeface="+mn-ea"/>
          <a:cs typeface="Times New Roman" pitchFamily="18" charset="0"/>
        </a:defRPr>
      </a:lvl4pPr>
      <a:lvl5pPr marL="2057349" indent="-228594" algn="l" defTabSz="914377" rtl="0" eaLnBrk="1" latinLnBrk="0" hangingPunct="1">
        <a:spcBef>
          <a:spcPct val="20000"/>
        </a:spcBef>
        <a:buFont typeface="Arial" pitchFamily="34" charset="0"/>
        <a:buChar char="»"/>
        <a:defRPr sz="1800" kern="1200">
          <a:solidFill>
            <a:schemeClr val="bg1"/>
          </a:solidFill>
          <a:latin typeface="Times New Roman" pitchFamily="18" charset="0"/>
          <a:ea typeface="+mn-ea"/>
          <a:cs typeface="Times New Roman" pitchFamily="18"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43">
          <p15:clr>
            <a:srgbClr val="F26B43"/>
          </p15:clr>
        </p15:guide>
        <p15:guide id="4" pos="7336">
          <p15:clr>
            <a:srgbClr val="F26B43"/>
          </p15:clr>
        </p15:guide>
        <p15:guide id="5" orient="horz" pos="208">
          <p15:clr>
            <a:srgbClr val="F26B43"/>
          </p15:clr>
        </p15:guide>
        <p15:guide id="6" orient="horz" pos="953">
          <p15:clr>
            <a:srgbClr val="F26B43"/>
          </p15:clr>
        </p15:guide>
        <p15:guide id="7" orient="horz" pos="112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8640" y="1385797"/>
            <a:ext cx="11094720" cy="4511040"/>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	Fourth level</a:t>
            </a:r>
          </a:p>
        </p:txBody>
      </p:sp>
      <p:cxnSp>
        <p:nvCxnSpPr>
          <p:cNvPr id="16" name="Straight Connector 15"/>
          <p:cNvCxnSpPr/>
          <p:nvPr userDrawn="1"/>
        </p:nvCxnSpPr>
        <p:spPr bwMode="gray">
          <a:xfrm>
            <a:off x="2" y="6704557"/>
            <a:ext cx="361244" cy="0"/>
          </a:xfrm>
          <a:prstGeom prst="line">
            <a:avLst/>
          </a:prstGeom>
          <a:ln w="4445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bwMode="gray">
          <a:xfrm>
            <a:off x="553147" y="6598843"/>
            <a:ext cx="5967316" cy="215444"/>
          </a:xfrm>
          <a:prstGeom prst="rect">
            <a:avLst/>
          </a:prstGeom>
          <a:noFill/>
        </p:spPr>
        <p:txBody>
          <a:bodyPr wrap="square" lIns="0" tIns="0" rIns="0" bIns="0" rtlCol="0" anchor="ctr" anchorCtr="0">
            <a:spAutoFit/>
          </a:bodyPr>
          <a:lstStyle/>
          <a:p>
            <a:r>
              <a:rPr lang="en-US" sz="1400">
                <a:solidFill>
                  <a:srgbClr val="63666A"/>
                </a:solidFill>
                <a:latin typeface="+mj-lt"/>
                <a:cs typeface="Arial" pitchFamily="34" charset="0"/>
              </a:rPr>
              <a:t>MD Anderson     Department of Lymphoma/Myeloma</a:t>
            </a:r>
          </a:p>
        </p:txBody>
      </p:sp>
      <p:cxnSp>
        <p:nvCxnSpPr>
          <p:cNvPr id="11" name="Straight Connector 10"/>
          <p:cNvCxnSpPr/>
          <p:nvPr userDrawn="1"/>
        </p:nvCxnSpPr>
        <p:spPr bwMode="gray">
          <a:xfrm>
            <a:off x="1755225" y="6596836"/>
            <a:ext cx="0" cy="219456"/>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Title Placeholder 1">
            <a:extLst>
              <a:ext uri="{FF2B5EF4-FFF2-40B4-BE49-F238E27FC236}">
                <a16:creationId xmlns:a16="http://schemas.microsoft.com/office/drawing/2014/main" id="{E6F8707C-CE0E-4424-B427-3ED4AFBBE4C2}"/>
              </a:ext>
            </a:extLst>
          </p:cNvPr>
          <p:cNvSpPr>
            <a:spLocks noGrp="1"/>
          </p:cNvSpPr>
          <p:nvPr>
            <p:ph type="title"/>
          </p:nvPr>
        </p:nvSpPr>
        <p:spPr>
          <a:xfrm>
            <a:off x="548641" y="259080"/>
            <a:ext cx="11094720" cy="853440"/>
          </a:xfrm>
          <a:prstGeom prst="rect">
            <a:avLst/>
          </a:prstGeom>
        </p:spPr>
        <p:txBody>
          <a:bodyPr vert="horz" lIns="0" tIns="0" rIns="0" bIns="0" rtlCol="0" anchor="t" anchorCtr="0">
            <a:noAutofit/>
          </a:bodyPr>
          <a:lstStyle/>
          <a:p>
            <a:r>
              <a:rPr lang="en-US"/>
              <a:t>Click to edit Master title style</a:t>
            </a:r>
          </a:p>
        </p:txBody>
      </p:sp>
    </p:spTree>
    <p:extLst>
      <p:ext uri="{BB962C8B-B14F-4D97-AF65-F5344CB8AC3E}">
        <p14:creationId xmlns:p14="http://schemas.microsoft.com/office/powerpoint/2010/main" val="2939410672"/>
      </p:ext>
    </p:extLst>
  </p:cSld>
  <p:clrMap bg1="lt1" tx1="dk1" bg2="lt2" tx2="dk2" accent1="accent1" accent2="accent2" accent3="accent3" accent4="accent4" accent5="accent5" accent6="accent6" hlink="hlink" folHlink="folHlink"/>
  <p:sldLayoutIdLst>
    <p:sldLayoutId id="2147485230" r:id="rId1"/>
    <p:sldLayoutId id="2147485231" r:id="rId2"/>
    <p:sldLayoutId id="2147485232" r:id="rId3"/>
    <p:sldLayoutId id="2147485233" r:id="rId4"/>
    <p:sldLayoutId id="2147485234" r:id="rId5"/>
    <p:sldLayoutId id="2147485235" r:id="rId6"/>
    <p:sldLayoutId id="2147485236" r:id="rId7"/>
    <p:sldLayoutId id="2147485237" r:id="rId8"/>
    <p:sldLayoutId id="2147485238" r:id="rId9"/>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dt="0"/>
  <p:txStyles>
    <p:titleStyle>
      <a:lvl1pPr algn="l" defTabSz="914354" rtl="0" eaLnBrk="1" latinLnBrk="0" hangingPunct="1">
        <a:lnSpc>
          <a:spcPct val="100000"/>
        </a:lnSpc>
        <a:spcBef>
          <a:spcPct val="0"/>
        </a:spcBef>
        <a:buNone/>
        <a:defRPr sz="5333" b="1" kern="1200">
          <a:solidFill>
            <a:schemeClr val="tx1"/>
          </a:solidFill>
          <a:latin typeface="+mj-lt"/>
          <a:ea typeface="+mj-ea"/>
          <a:cs typeface="Arial" pitchFamily="34" charset="0"/>
        </a:defRPr>
      </a:lvl1pPr>
    </p:titleStyle>
    <p:bodyStyle>
      <a:lvl1pPr marL="0" indent="0" algn="l" defTabSz="914354" rtl="0" eaLnBrk="1" latinLnBrk="0" hangingPunct="1">
        <a:lnSpc>
          <a:spcPct val="100000"/>
        </a:lnSpc>
        <a:spcBef>
          <a:spcPts val="1867"/>
        </a:spcBef>
        <a:spcAft>
          <a:spcPts val="0"/>
        </a:spcAft>
        <a:buFont typeface="Arial" pitchFamily="34" charset="0"/>
        <a:buNone/>
        <a:defRPr sz="4267" kern="1200">
          <a:solidFill>
            <a:schemeClr val="tx1"/>
          </a:solidFill>
          <a:latin typeface="+mj-lt"/>
          <a:ea typeface="+mn-ea"/>
          <a:cs typeface="Times New Roman" pitchFamily="18" charset="0"/>
        </a:defRPr>
      </a:lvl1pPr>
      <a:lvl2pPr marL="173030" indent="-341358" algn="l" defTabSz="914354" rtl="0" eaLnBrk="1" latinLnBrk="0" hangingPunct="1">
        <a:lnSpc>
          <a:spcPct val="100000"/>
        </a:lnSpc>
        <a:spcBef>
          <a:spcPts val="1067"/>
        </a:spcBef>
        <a:spcAft>
          <a:spcPts val="1067"/>
        </a:spcAft>
        <a:buSzPct val="120000"/>
        <a:buFont typeface="Arial" pitchFamily="34" charset="0"/>
        <a:buChar char="•"/>
        <a:defRPr sz="4267" kern="1200">
          <a:solidFill>
            <a:schemeClr val="tx1"/>
          </a:solidFill>
          <a:latin typeface="+mj-lt"/>
          <a:ea typeface="+mn-ea"/>
          <a:cs typeface="Times New Roman" pitchFamily="18" charset="0"/>
        </a:defRPr>
      </a:lvl2pPr>
      <a:lvl3pPr marL="585187" indent="-292594" algn="l" defTabSz="914354" rtl="0" eaLnBrk="1" latinLnBrk="0" hangingPunct="1">
        <a:lnSpc>
          <a:spcPct val="100000"/>
        </a:lnSpc>
        <a:spcBef>
          <a:spcPts val="1067"/>
        </a:spcBef>
        <a:spcAft>
          <a:spcPts val="1067"/>
        </a:spcAft>
        <a:buSzPct val="120000"/>
        <a:buFont typeface="Arial" panose="020B0604020202020204" pitchFamily="34" charset="0"/>
        <a:buChar char="-"/>
        <a:defRPr sz="3733" kern="1200">
          <a:solidFill>
            <a:schemeClr val="tx1"/>
          </a:solidFill>
          <a:latin typeface="+mj-lt"/>
          <a:ea typeface="+mn-ea"/>
          <a:cs typeface="Times New Roman" pitchFamily="18" charset="0"/>
        </a:defRPr>
      </a:lvl3pPr>
      <a:lvl4pPr marL="834475" indent="-292594" algn="l" defTabSz="914354" rtl="0" eaLnBrk="1" latinLnBrk="0" hangingPunct="1">
        <a:lnSpc>
          <a:spcPct val="100000"/>
        </a:lnSpc>
        <a:spcBef>
          <a:spcPts val="1067"/>
        </a:spcBef>
        <a:spcAft>
          <a:spcPts val="1067"/>
        </a:spcAft>
        <a:buSzPct val="120000"/>
        <a:buFont typeface="Arial" panose="020B0604020202020204" pitchFamily="34" charset="0"/>
        <a:buChar char="•"/>
        <a:defRPr sz="3733" kern="1200">
          <a:solidFill>
            <a:schemeClr val="tx1"/>
          </a:solidFill>
          <a:latin typeface="+mj-lt"/>
          <a:ea typeface="+mn-ea"/>
          <a:cs typeface="Times New Roman" pitchFamily="18" charset="0"/>
        </a:defRPr>
      </a:lvl4pPr>
      <a:lvl5pPr marL="2057298" indent="-228589" algn="l" defTabSz="914354" rtl="0" eaLnBrk="1" latinLnBrk="0" hangingPunct="1">
        <a:spcBef>
          <a:spcPct val="20000"/>
        </a:spcBef>
        <a:buFont typeface="Arial" pitchFamily="34" charset="0"/>
        <a:buChar char="»"/>
        <a:defRPr sz="1800" kern="1200">
          <a:solidFill>
            <a:schemeClr val="bg1"/>
          </a:solidFill>
          <a:latin typeface="Times New Roman" pitchFamily="18" charset="0"/>
          <a:ea typeface="+mn-ea"/>
          <a:cs typeface="Times New Roman" pitchFamily="18"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7" cstate="screen">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858871316"/>
      </p:ext>
    </p:extLst>
  </p:cSld>
  <p:clrMap bg1="lt1" tx1="dk1" bg2="lt2" tx2="dk2" accent1="accent1" accent2="accent2" accent3="accent3" accent4="accent4" accent5="accent5" accent6="accent6" hlink="hlink" folHlink="folHlink"/>
  <p:sldLayoutIdLst>
    <p:sldLayoutId id="2147485240" r:id="rId1"/>
    <p:sldLayoutId id="2147485241" r:id="rId2"/>
    <p:sldLayoutId id="2147485242" r:id="rId3"/>
    <p:sldLayoutId id="2147485243" r:id="rId4"/>
    <p:sldLayoutId id="2147485244" r:id="rId5"/>
    <p:sldLayoutId id="2147485245" r:id="rId6"/>
    <p:sldLayoutId id="2147485246" r:id="rId7"/>
    <p:sldLayoutId id="2147485247" r:id="rId8"/>
    <p:sldLayoutId id="2147485248" r:id="rId9"/>
    <p:sldLayoutId id="2147485249" r:id="rId10"/>
    <p:sldLayoutId id="2147485250" r:id="rId11"/>
    <p:sldLayoutId id="2147485251" r:id="rId12"/>
    <p:sldLayoutId id="2147485252" r:id="rId13"/>
    <p:sldLayoutId id="2147485253" r:id="rId14"/>
    <p:sldLayoutId id="2147485254" r:id="rId15"/>
    <p:sldLayoutId id="2147485255" r:id="rId16"/>
    <p:sldLayoutId id="2147485256" r:id="rId17"/>
    <p:sldLayoutId id="2147485257" r:id="rId18"/>
    <p:sldLayoutId id="2147485258" r:id="rId19"/>
    <p:sldLayoutId id="2147485259" r:id="rId20"/>
    <p:sldLayoutId id="2147485260" r:id="rId21"/>
    <p:sldLayoutId id="2147485261" r:id="rId22"/>
    <p:sldLayoutId id="2147485262" r:id="rId23"/>
    <p:sldLayoutId id="2147485263" r:id="rId24"/>
    <p:sldLayoutId id="2147485264" r:id="rId25"/>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screen">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06327775"/>
      </p:ext>
    </p:extLst>
  </p:cSld>
  <p:clrMap bg1="lt1" tx1="dk1" bg2="lt2" tx2="dk2" accent1="accent1" accent2="accent2" accent3="accent3" accent4="accent4" accent5="accent5" accent6="accent6" hlink="hlink" folHlink="folHlink"/>
  <p:sldLayoutIdLst>
    <p:sldLayoutId id="2147485266" r:id="rId1"/>
    <p:sldLayoutId id="2147485267" r:id="rId2"/>
    <p:sldLayoutId id="2147485268" r:id="rId3"/>
    <p:sldLayoutId id="2147485269" r:id="rId4"/>
    <p:sldLayoutId id="2147485270" r:id="rId5"/>
    <p:sldLayoutId id="2147485271" r:id="rId6"/>
    <p:sldLayoutId id="2147485272" r:id="rId7"/>
    <p:sldLayoutId id="2147485273" r:id="rId8"/>
    <p:sldLayoutId id="2147485274" r:id="rId9"/>
    <p:sldLayoutId id="2147485275" r:id="rId10"/>
    <p:sldLayoutId id="2147485276" r:id="rId11"/>
    <p:sldLayoutId id="2147485277" r:id="rId12"/>
    <p:sldLayoutId id="2147485278" r:id="rId13"/>
    <p:sldLayoutId id="2147485279" r:id="rId14"/>
    <p:sldLayoutId id="2147485280" r:id="rId15"/>
    <p:sldLayoutId id="2147485281" r:id="rId16"/>
    <p:sldLayoutId id="2147485282" r:id="rId17"/>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73C5563-7704-2745-9658-B3F5CE1770D7}"/>
              </a:ext>
            </a:extLst>
          </p:cNvPr>
          <p:cNvPicPr>
            <a:picLocks noChangeAspect="1"/>
          </p:cNvPicPr>
          <p:nvPr userDrawn="1"/>
        </p:nvPicPr>
        <p:blipFill>
          <a:blip r:embed="rId11"/>
          <a:srcRect/>
          <a:stretch/>
        </p:blipFill>
        <p:spPr>
          <a:xfrm>
            <a:off x="2" y="-10379"/>
            <a:ext cx="12213903" cy="6863964"/>
          </a:xfrm>
          <a:prstGeom prst="rect">
            <a:avLst/>
          </a:prstGeom>
        </p:spPr>
      </p:pic>
      <p:sp>
        <p:nvSpPr>
          <p:cNvPr id="1028" name="Rectangle 3"/>
          <p:cNvSpPr>
            <a:spLocks noGrp="1" noChangeArrowheads="1"/>
          </p:cNvSpPr>
          <p:nvPr>
            <p:ph type="body" idx="1"/>
          </p:nvPr>
        </p:nvSpPr>
        <p:spPr bwMode="auto">
          <a:xfrm>
            <a:off x="914400" y="1828800"/>
            <a:ext cx="10363200" cy="365313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3"/>
          </p:nvPr>
        </p:nvSpPr>
        <p:spPr>
          <a:xfrm>
            <a:off x="3863509" y="6119510"/>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
        <p:nvSpPr>
          <p:cNvPr id="5" name="TextBox 4"/>
          <p:cNvSpPr txBox="1"/>
          <p:nvPr userDrawn="1"/>
        </p:nvSpPr>
        <p:spPr>
          <a:xfrm>
            <a:off x="9163051" y="7917470"/>
            <a:ext cx="298480" cy="584327"/>
          </a:xfrm>
          <a:prstGeom prst="rect">
            <a:avLst/>
          </a:prstGeom>
          <a:noFill/>
        </p:spPr>
        <p:txBody>
          <a:bodyPr wrap="none" rtlCol="0">
            <a:spAutoFit/>
          </a:bodyPr>
          <a:lstStyle/>
          <a:p>
            <a:r>
              <a:rPr lang="en-US" sz="3197" dirty="0"/>
              <a:t> </a:t>
            </a:r>
          </a:p>
        </p:txBody>
      </p:sp>
      <p:pic>
        <p:nvPicPr>
          <p:cNvPr id="6" name="Picture 5">
            <a:extLst>
              <a:ext uri="{FF2B5EF4-FFF2-40B4-BE49-F238E27FC236}">
                <a16:creationId xmlns:a16="http://schemas.microsoft.com/office/drawing/2014/main" id="{953D009E-6153-234E-A3F7-30E2F33789AD}"/>
              </a:ext>
            </a:extLst>
          </p:cNvPr>
          <p:cNvPicPr>
            <a:picLocks noChangeAspect="1"/>
          </p:cNvPicPr>
          <p:nvPr userDrawn="1"/>
        </p:nvPicPr>
        <p:blipFill>
          <a:blip r:embed="rId12"/>
          <a:srcRect/>
          <a:stretch/>
        </p:blipFill>
        <p:spPr>
          <a:xfrm>
            <a:off x="426378" y="5814441"/>
            <a:ext cx="2417684" cy="924512"/>
          </a:xfrm>
          <a:prstGeom prst="rect">
            <a:avLst/>
          </a:prstGeom>
        </p:spPr>
      </p:pic>
      <p:cxnSp>
        <p:nvCxnSpPr>
          <p:cNvPr id="8" name="Straight Connector 7">
            <a:extLst>
              <a:ext uri="{FF2B5EF4-FFF2-40B4-BE49-F238E27FC236}">
                <a16:creationId xmlns:a16="http://schemas.microsoft.com/office/drawing/2014/main" id="{5F391403-AA08-384C-BF6A-9AE5185F6540}"/>
              </a:ext>
            </a:extLst>
          </p:cNvPr>
          <p:cNvCxnSpPr/>
          <p:nvPr userDrawn="1"/>
        </p:nvCxnSpPr>
        <p:spPr>
          <a:xfrm>
            <a:off x="0" y="5740827"/>
            <a:ext cx="12192000" cy="0"/>
          </a:xfrm>
          <a:prstGeom prst="line">
            <a:avLst/>
          </a:prstGeom>
          <a:ln w="28575">
            <a:solidFill>
              <a:srgbClr val="00376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1642906"/>
      </p:ext>
    </p:extLst>
  </p:cSld>
  <p:clrMap bg1="lt1" tx1="dk1" bg2="lt2" tx2="dk2" accent1="accent1" accent2="accent2" accent3="accent3" accent4="accent4" accent5="accent5" accent6="accent6" hlink="hlink" folHlink="folHlink"/>
  <p:sldLayoutIdLst>
    <p:sldLayoutId id="2147485284" r:id="rId1"/>
    <p:sldLayoutId id="2147485285" r:id="rId2"/>
    <p:sldLayoutId id="2147485286" r:id="rId3"/>
    <p:sldLayoutId id="2147485287" r:id="rId4"/>
    <p:sldLayoutId id="2147485288" r:id="rId5"/>
    <p:sldLayoutId id="2147485289" r:id="rId6"/>
    <p:sldLayoutId id="2147485290" r:id="rId7"/>
    <p:sldLayoutId id="2147485291" r:id="rId8"/>
    <p:sldLayoutId id="2147485292" r:id="rId9"/>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rtl="0" eaLnBrk="1" fontAlgn="base" hangingPunct="1">
        <a:spcBef>
          <a:spcPct val="0"/>
        </a:spcBef>
        <a:spcAft>
          <a:spcPct val="0"/>
        </a:spcAft>
        <a:defRPr sz="4796" i="0">
          <a:solidFill>
            <a:schemeClr val="bg1"/>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7"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9"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p:titleStyle>
    <p:bodyStyle>
      <a:lvl1pPr marL="456777" indent="-456777" algn="l" rtl="0" eaLnBrk="1" fontAlgn="base" hangingPunct="1">
        <a:spcBef>
          <a:spcPct val="20000"/>
        </a:spcBef>
        <a:spcAft>
          <a:spcPct val="0"/>
        </a:spcAft>
        <a:buChar char="•"/>
        <a:defRPr sz="3197">
          <a:solidFill>
            <a:schemeClr val="tx1"/>
          </a:solidFill>
          <a:latin typeface="+mn-lt"/>
          <a:ea typeface="+mn-ea"/>
          <a:cs typeface="+mn-cs"/>
        </a:defRPr>
      </a:lvl1pPr>
      <a:lvl2pPr marL="989683" indent="-380648" algn="l" rtl="0" eaLnBrk="1" fontAlgn="base" hangingPunct="1">
        <a:spcBef>
          <a:spcPct val="20000"/>
        </a:spcBef>
        <a:spcAft>
          <a:spcPct val="0"/>
        </a:spcAft>
        <a:buChar char="–"/>
        <a:defRPr sz="2664">
          <a:solidFill>
            <a:schemeClr val="tx1"/>
          </a:solidFill>
          <a:latin typeface="+mn-lt"/>
          <a:ea typeface="+mn-ea"/>
        </a:defRPr>
      </a:lvl2pPr>
      <a:lvl3pPr marL="1522590" indent="-304518" algn="l" rtl="0" eaLnBrk="1" fontAlgn="base" hangingPunct="1">
        <a:spcBef>
          <a:spcPct val="20000"/>
        </a:spcBef>
        <a:spcAft>
          <a:spcPct val="0"/>
        </a:spcAft>
        <a:buChar char="•"/>
        <a:defRPr>
          <a:solidFill>
            <a:schemeClr val="tx1"/>
          </a:solidFill>
          <a:latin typeface="+mn-lt"/>
          <a:ea typeface="+mn-ea"/>
        </a:defRPr>
      </a:lvl3pPr>
      <a:lvl4pPr marL="2131627" indent="-304518" algn="l" rtl="0" eaLnBrk="1" fontAlgn="base" hangingPunct="1">
        <a:spcBef>
          <a:spcPct val="20000"/>
        </a:spcBef>
        <a:spcAft>
          <a:spcPct val="0"/>
        </a:spcAft>
        <a:defRPr sz="2664">
          <a:solidFill>
            <a:schemeClr val="tx1"/>
          </a:solidFill>
          <a:latin typeface="+mn-lt"/>
          <a:ea typeface="+mn-ea"/>
        </a:defRPr>
      </a:lvl4pPr>
      <a:lvl5pPr marL="2740662" indent="-304518" algn="l" rtl="0" eaLnBrk="1" fontAlgn="base" hangingPunct="1">
        <a:spcBef>
          <a:spcPct val="20000"/>
        </a:spcBef>
        <a:spcAft>
          <a:spcPct val="0"/>
        </a:spcAft>
        <a:buChar char="»"/>
        <a:defRPr sz="2664">
          <a:solidFill>
            <a:schemeClr val="tx1"/>
          </a:solidFill>
          <a:latin typeface="+mn-lt"/>
          <a:ea typeface="+mn-ea"/>
        </a:defRPr>
      </a:lvl5pPr>
      <a:lvl6pPr marL="3349699" indent="-304518" algn="l" rtl="0" eaLnBrk="1" fontAlgn="base" hangingPunct="1">
        <a:spcBef>
          <a:spcPct val="20000"/>
        </a:spcBef>
        <a:spcAft>
          <a:spcPct val="0"/>
        </a:spcAft>
        <a:buChar char="»"/>
        <a:defRPr sz="2664">
          <a:solidFill>
            <a:schemeClr val="tx1"/>
          </a:solidFill>
          <a:latin typeface="+mn-lt"/>
          <a:ea typeface="+mn-ea"/>
        </a:defRPr>
      </a:lvl6pPr>
      <a:lvl7pPr marL="3958734" indent="-304518" algn="l" rtl="0" eaLnBrk="1" fontAlgn="base" hangingPunct="1">
        <a:spcBef>
          <a:spcPct val="20000"/>
        </a:spcBef>
        <a:spcAft>
          <a:spcPct val="0"/>
        </a:spcAft>
        <a:buChar char="»"/>
        <a:defRPr sz="2664">
          <a:solidFill>
            <a:schemeClr val="tx1"/>
          </a:solidFill>
          <a:latin typeface="+mn-lt"/>
          <a:ea typeface="+mn-ea"/>
        </a:defRPr>
      </a:lvl7pPr>
      <a:lvl8pPr marL="4567771" indent="-304518" algn="l" rtl="0" eaLnBrk="1" fontAlgn="base" hangingPunct="1">
        <a:spcBef>
          <a:spcPct val="20000"/>
        </a:spcBef>
        <a:spcAft>
          <a:spcPct val="0"/>
        </a:spcAft>
        <a:buChar char="»"/>
        <a:defRPr sz="2664">
          <a:solidFill>
            <a:schemeClr val="tx1"/>
          </a:solidFill>
          <a:latin typeface="+mn-lt"/>
          <a:ea typeface="+mn-ea"/>
        </a:defRPr>
      </a:lvl8pPr>
      <a:lvl9pPr marL="5176807" indent="-304518" algn="l" rtl="0" eaLnBrk="1" fontAlgn="base" hangingPunct="1">
        <a:spcBef>
          <a:spcPct val="20000"/>
        </a:spcBef>
        <a:spcAft>
          <a:spcPct val="0"/>
        </a:spcAft>
        <a:buChar char="»"/>
        <a:defRPr sz="2664">
          <a:solidFill>
            <a:schemeClr val="tx1"/>
          </a:solidFill>
          <a:latin typeface="+mn-lt"/>
          <a:ea typeface="+mn-ea"/>
        </a:defRPr>
      </a:lvl9pPr>
    </p:bodyStyle>
    <p:otherStyle>
      <a:defPPr>
        <a:defRPr lang="en-US"/>
      </a:defPPr>
      <a:lvl1pPr marL="0" algn="l" defTabSz="609037" rtl="0" eaLnBrk="1" latinLnBrk="0" hangingPunct="1">
        <a:defRPr sz="2397" kern="1200">
          <a:solidFill>
            <a:schemeClr val="tx1"/>
          </a:solidFill>
          <a:latin typeface="+mn-lt"/>
          <a:ea typeface="+mn-ea"/>
          <a:cs typeface="+mn-cs"/>
        </a:defRPr>
      </a:lvl1pPr>
      <a:lvl2pPr marL="609037" algn="l" defTabSz="609037" rtl="0" eaLnBrk="1" latinLnBrk="0" hangingPunct="1">
        <a:defRPr sz="2397" kern="1200">
          <a:solidFill>
            <a:schemeClr val="tx1"/>
          </a:solidFill>
          <a:latin typeface="+mn-lt"/>
          <a:ea typeface="+mn-ea"/>
          <a:cs typeface="+mn-cs"/>
        </a:defRPr>
      </a:lvl2pPr>
      <a:lvl3pPr marL="1218072" algn="l" defTabSz="609037" rtl="0" eaLnBrk="1" latinLnBrk="0" hangingPunct="1">
        <a:defRPr sz="2397" kern="1200">
          <a:solidFill>
            <a:schemeClr val="tx1"/>
          </a:solidFill>
          <a:latin typeface="+mn-lt"/>
          <a:ea typeface="+mn-ea"/>
          <a:cs typeface="+mn-cs"/>
        </a:defRPr>
      </a:lvl3pPr>
      <a:lvl4pPr marL="1827109" algn="l" defTabSz="609037" rtl="0" eaLnBrk="1" latinLnBrk="0" hangingPunct="1">
        <a:defRPr sz="2397" kern="1200">
          <a:solidFill>
            <a:schemeClr val="tx1"/>
          </a:solidFill>
          <a:latin typeface="+mn-lt"/>
          <a:ea typeface="+mn-ea"/>
          <a:cs typeface="+mn-cs"/>
        </a:defRPr>
      </a:lvl4pPr>
      <a:lvl5pPr marL="2436144" algn="l" defTabSz="609037" rtl="0" eaLnBrk="1" latinLnBrk="0" hangingPunct="1">
        <a:defRPr sz="2397" kern="1200">
          <a:solidFill>
            <a:schemeClr val="tx1"/>
          </a:solidFill>
          <a:latin typeface="+mn-lt"/>
          <a:ea typeface="+mn-ea"/>
          <a:cs typeface="+mn-cs"/>
        </a:defRPr>
      </a:lvl5pPr>
      <a:lvl6pPr marL="3045181" algn="l" defTabSz="609037" rtl="0" eaLnBrk="1" latinLnBrk="0" hangingPunct="1">
        <a:defRPr sz="2397" kern="1200">
          <a:solidFill>
            <a:schemeClr val="tx1"/>
          </a:solidFill>
          <a:latin typeface="+mn-lt"/>
          <a:ea typeface="+mn-ea"/>
          <a:cs typeface="+mn-cs"/>
        </a:defRPr>
      </a:lvl6pPr>
      <a:lvl7pPr marL="3654217" algn="l" defTabSz="609037" rtl="0" eaLnBrk="1" latinLnBrk="0" hangingPunct="1">
        <a:defRPr sz="2397" kern="1200">
          <a:solidFill>
            <a:schemeClr val="tx1"/>
          </a:solidFill>
          <a:latin typeface="+mn-lt"/>
          <a:ea typeface="+mn-ea"/>
          <a:cs typeface="+mn-cs"/>
        </a:defRPr>
      </a:lvl7pPr>
      <a:lvl8pPr marL="4263253" algn="l" defTabSz="609037" rtl="0" eaLnBrk="1" latinLnBrk="0" hangingPunct="1">
        <a:defRPr sz="2397" kern="1200">
          <a:solidFill>
            <a:schemeClr val="tx1"/>
          </a:solidFill>
          <a:latin typeface="+mn-lt"/>
          <a:ea typeface="+mn-ea"/>
          <a:cs typeface="+mn-cs"/>
        </a:defRPr>
      </a:lvl8pPr>
      <a:lvl9pPr marL="4872289" algn="l" defTabSz="609037" rtl="0" eaLnBrk="1" latinLnBrk="0" hangingPunct="1">
        <a:defRPr sz="239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2" name="Rectangle 6">
            <a:extLst>
              <a:ext uri="{FF2B5EF4-FFF2-40B4-BE49-F238E27FC236}">
                <a16:creationId xmlns:a16="http://schemas.microsoft.com/office/drawing/2014/main" id="{87F25ACB-BF68-754B-BC7C-EF26E79EA3D9}"/>
              </a:ext>
            </a:extLst>
          </p:cNvPr>
          <p:cNvSpPr>
            <a:spLocks noGrp="1" noChangeArrowheads="1"/>
          </p:cNvSpPr>
          <p:nvPr>
            <p:ph type="body" idx="1"/>
          </p:nvPr>
        </p:nvSpPr>
        <p:spPr bwMode="auto">
          <a:xfrm>
            <a:off x="878419" y="1600200"/>
            <a:ext cx="10358967" cy="4356099"/>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03" name="Rectangle 7">
            <a:extLst>
              <a:ext uri="{FF2B5EF4-FFF2-40B4-BE49-F238E27FC236}">
                <a16:creationId xmlns:a16="http://schemas.microsoft.com/office/drawing/2014/main" id="{112A6B38-02E0-034C-8A80-48B4B326F543}"/>
              </a:ext>
            </a:extLst>
          </p:cNvPr>
          <p:cNvSpPr>
            <a:spLocks noGrp="1" noChangeArrowheads="1"/>
          </p:cNvSpPr>
          <p:nvPr>
            <p:ph type="sldNum" sz="quarter" idx="4"/>
          </p:nvPr>
        </p:nvSpPr>
        <p:spPr bwMode="auto">
          <a:xfrm>
            <a:off x="9596967" y="6551084"/>
            <a:ext cx="2438400" cy="294216"/>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ctr" anchorCtr="0" compatLnSpc="1">
            <a:prstTxWarp prst="textNoShape">
              <a:avLst/>
            </a:prstTxWarp>
          </a:bodyPr>
          <a:lstStyle>
            <a:lvl1pPr>
              <a:defRPr sz="1333" baseline="0"/>
            </a:lvl1pPr>
          </a:lstStyle>
          <a:p>
            <a:fld id="{651B757F-C14A-B741-B454-7B185A1C2E7E}" type="slidenum">
              <a:rPr lang="en-US" altLang="en-US" smtClean="0"/>
              <a:pPr/>
              <a:t>‹#›</a:t>
            </a:fld>
            <a:endParaRPr lang="en-US" altLang="en-US" dirty="0"/>
          </a:p>
        </p:txBody>
      </p:sp>
      <p:sp>
        <p:nvSpPr>
          <p:cNvPr id="4105" name="Rectangle 9">
            <a:extLst>
              <a:ext uri="{FF2B5EF4-FFF2-40B4-BE49-F238E27FC236}">
                <a16:creationId xmlns:a16="http://schemas.microsoft.com/office/drawing/2014/main" id="{763268D3-9AD6-B444-8968-84936FADB11D}"/>
              </a:ext>
            </a:extLst>
          </p:cNvPr>
          <p:cNvSpPr>
            <a:spLocks noChangeArrowheads="1"/>
          </p:cNvSpPr>
          <p:nvPr userDrawn="1"/>
        </p:nvSpPr>
        <p:spPr bwMode="auto">
          <a:xfrm>
            <a:off x="0" y="6072291"/>
            <a:ext cx="12192000" cy="59267"/>
          </a:xfrm>
          <a:prstGeom prst="rect">
            <a:avLst/>
          </a:prstGeom>
          <a:solidFill>
            <a:schemeClr val="fo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r>
              <a:rPr lang="en-US" sz="2400">
                <a:latin typeface="Arial" charset="0"/>
                <a:ea typeface="ＭＳ Ｐゴシック" charset="0"/>
              </a:rPr>
              <a:t> </a:t>
            </a:r>
          </a:p>
        </p:txBody>
      </p:sp>
      <p:pic>
        <p:nvPicPr>
          <p:cNvPr id="3" name="Picture 2">
            <a:extLst>
              <a:ext uri="{FF2B5EF4-FFF2-40B4-BE49-F238E27FC236}">
                <a16:creationId xmlns:a16="http://schemas.microsoft.com/office/drawing/2014/main" id="{DBE738E6-98B0-A44E-A83C-89B7F2515605}"/>
              </a:ext>
            </a:extLst>
          </p:cNvPr>
          <p:cNvPicPr>
            <a:picLocks noChangeAspect="1"/>
          </p:cNvPicPr>
          <p:nvPr userDrawn="1"/>
        </p:nvPicPr>
        <p:blipFill>
          <a:blip r:embed="rId12"/>
          <a:stretch>
            <a:fillRect/>
          </a:stretch>
        </p:blipFill>
        <p:spPr>
          <a:xfrm>
            <a:off x="725327" y="6176871"/>
            <a:ext cx="1889063" cy="610712"/>
          </a:xfrm>
          <a:prstGeom prst="rect">
            <a:avLst/>
          </a:prstGeom>
        </p:spPr>
      </p:pic>
      <p:sp>
        <p:nvSpPr>
          <p:cNvPr id="13" name="Rectangle 4">
            <a:extLst>
              <a:ext uri="{FF2B5EF4-FFF2-40B4-BE49-F238E27FC236}">
                <a16:creationId xmlns:a16="http://schemas.microsoft.com/office/drawing/2014/main" id="{FDB1A346-1094-EE4E-B594-1E3E11D8A2F0}"/>
              </a:ext>
            </a:extLst>
          </p:cNvPr>
          <p:cNvSpPr>
            <a:spLocks noChangeArrowheads="1"/>
          </p:cNvSpPr>
          <p:nvPr userDrawn="1"/>
        </p:nvSpPr>
        <p:spPr bwMode="auto">
          <a:xfrm>
            <a:off x="0" y="0"/>
            <a:ext cx="12192000" cy="1371600"/>
          </a:xfrm>
          <a:prstGeom prst="rect">
            <a:avLst/>
          </a:prstGeom>
          <a:solidFill>
            <a:srgbClr val="2774AE"/>
          </a:solidFill>
          <a:ln>
            <a:noFill/>
          </a:ln>
          <a:effectLst/>
        </p:spPr>
        <p:txBody>
          <a:bodyPr wrap="none" anchor="ctr"/>
          <a:lstStyle/>
          <a:p>
            <a:pPr>
              <a:defRPr/>
            </a:pPr>
            <a:endParaRPr lang="en-US" sz="3200">
              <a:cs typeface="+mn-cs"/>
            </a:endParaRPr>
          </a:p>
        </p:txBody>
      </p:sp>
      <p:sp>
        <p:nvSpPr>
          <p:cNvPr id="14" name="Rectangle 5">
            <a:extLst>
              <a:ext uri="{FF2B5EF4-FFF2-40B4-BE49-F238E27FC236}">
                <a16:creationId xmlns:a16="http://schemas.microsoft.com/office/drawing/2014/main" id="{CF6F2A9C-495F-0948-9280-F79A64D57FD7}"/>
              </a:ext>
            </a:extLst>
          </p:cNvPr>
          <p:cNvSpPr>
            <a:spLocks noGrp="1" noChangeArrowheads="1"/>
          </p:cNvSpPr>
          <p:nvPr>
            <p:ph type="title"/>
          </p:nvPr>
        </p:nvSpPr>
        <p:spPr bwMode="auto">
          <a:xfrm>
            <a:off x="878418" y="225429"/>
            <a:ext cx="10392836" cy="91309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b"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597873921"/>
      </p:ext>
    </p:extLst>
  </p:cSld>
  <p:clrMap bg1="lt1" tx1="dk1" bg2="lt2" tx2="dk2" accent1="accent1" accent2="accent2" accent3="accent3" accent4="accent4" accent5="accent5" accent6="accent6" hlink="hlink" folHlink="folHlink"/>
  <p:sldLayoutIdLst>
    <p:sldLayoutId id="2147485294" r:id="rId1"/>
    <p:sldLayoutId id="2147485295" r:id="rId2"/>
    <p:sldLayoutId id="2147485296" r:id="rId3"/>
    <p:sldLayoutId id="2147485297" r:id="rId4"/>
    <p:sldLayoutId id="2147485298" r:id="rId5"/>
    <p:sldLayoutId id="2147485299" r:id="rId6"/>
    <p:sldLayoutId id="2147485300" r:id="rId7"/>
    <p:sldLayoutId id="2147485301" r:id="rId8"/>
    <p:sldLayoutId id="2147485302" r:id="rId9"/>
    <p:sldLayoutId id="2147485303" r:id="rId10"/>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txStyles>
    <p:titleStyle>
      <a:lvl1pPr algn="l" rtl="0" eaLnBrk="0" fontAlgn="base" hangingPunct="0">
        <a:lnSpc>
          <a:spcPct val="90000"/>
        </a:lnSpc>
        <a:spcBef>
          <a:spcPct val="0"/>
        </a:spcBef>
        <a:spcAft>
          <a:spcPct val="0"/>
        </a:spcAft>
        <a:defRPr sz="3200" b="1" i="0" baseline="0">
          <a:solidFill>
            <a:schemeClr val="bg1"/>
          </a:solidFill>
          <a:latin typeface="Arial" panose="020B0604020202020204" pitchFamily="34" charset="0"/>
          <a:ea typeface="+mj-ea"/>
          <a:cs typeface="ＭＳ Ｐゴシック" charset="0"/>
        </a:defRPr>
      </a:lvl1pPr>
      <a:lvl2pPr algn="l" rtl="0" eaLnBrk="0" fontAlgn="base" hangingPunct="0">
        <a:spcBef>
          <a:spcPct val="0"/>
        </a:spcBef>
        <a:spcAft>
          <a:spcPct val="0"/>
        </a:spcAft>
        <a:defRPr sz="4267">
          <a:solidFill>
            <a:schemeClr val="tx1"/>
          </a:solidFill>
          <a:latin typeface="Times" charset="0"/>
          <a:ea typeface="ＭＳ Ｐゴシック" charset="0"/>
          <a:cs typeface="ＭＳ Ｐゴシック" charset="0"/>
        </a:defRPr>
      </a:lvl2pPr>
      <a:lvl3pPr algn="l" rtl="0" eaLnBrk="0" fontAlgn="base" hangingPunct="0">
        <a:spcBef>
          <a:spcPct val="0"/>
        </a:spcBef>
        <a:spcAft>
          <a:spcPct val="0"/>
        </a:spcAft>
        <a:defRPr sz="4267">
          <a:solidFill>
            <a:schemeClr val="tx1"/>
          </a:solidFill>
          <a:latin typeface="Times" charset="0"/>
          <a:ea typeface="ＭＳ Ｐゴシック" charset="0"/>
          <a:cs typeface="ＭＳ Ｐゴシック" charset="0"/>
        </a:defRPr>
      </a:lvl3pPr>
      <a:lvl4pPr algn="l" rtl="0" eaLnBrk="0" fontAlgn="base" hangingPunct="0">
        <a:spcBef>
          <a:spcPct val="0"/>
        </a:spcBef>
        <a:spcAft>
          <a:spcPct val="0"/>
        </a:spcAft>
        <a:defRPr sz="4267">
          <a:solidFill>
            <a:schemeClr val="tx1"/>
          </a:solidFill>
          <a:latin typeface="Times" charset="0"/>
          <a:ea typeface="ＭＳ Ｐゴシック" charset="0"/>
          <a:cs typeface="ＭＳ Ｐゴシック" charset="0"/>
        </a:defRPr>
      </a:lvl4pPr>
      <a:lvl5pPr algn="l" rtl="0" eaLnBrk="0" fontAlgn="base" hangingPunct="0">
        <a:spcBef>
          <a:spcPct val="0"/>
        </a:spcBef>
        <a:spcAft>
          <a:spcPct val="0"/>
        </a:spcAft>
        <a:defRPr sz="4267">
          <a:solidFill>
            <a:schemeClr val="tx1"/>
          </a:solidFill>
          <a:latin typeface="Times" charset="0"/>
          <a:ea typeface="ＭＳ Ｐゴシック" charset="0"/>
          <a:cs typeface="ＭＳ Ｐゴシック" charset="0"/>
        </a:defRPr>
      </a:lvl5pPr>
      <a:lvl6pPr marL="609570" algn="l" rtl="0" fontAlgn="base">
        <a:spcBef>
          <a:spcPct val="0"/>
        </a:spcBef>
        <a:spcAft>
          <a:spcPct val="0"/>
        </a:spcAft>
        <a:defRPr sz="4267">
          <a:solidFill>
            <a:schemeClr val="tx1"/>
          </a:solidFill>
          <a:latin typeface="Arial" charset="0"/>
          <a:ea typeface="ＭＳ Ｐゴシック" charset="0"/>
        </a:defRPr>
      </a:lvl6pPr>
      <a:lvl7pPr marL="1219139" algn="l" rtl="0" fontAlgn="base">
        <a:spcBef>
          <a:spcPct val="0"/>
        </a:spcBef>
        <a:spcAft>
          <a:spcPct val="0"/>
        </a:spcAft>
        <a:defRPr sz="4267">
          <a:solidFill>
            <a:schemeClr val="tx1"/>
          </a:solidFill>
          <a:latin typeface="Arial" charset="0"/>
          <a:ea typeface="ＭＳ Ｐゴシック" charset="0"/>
        </a:defRPr>
      </a:lvl7pPr>
      <a:lvl8pPr marL="1828709" algn="l" rtl="0" fontAlgn="base">
        <a:spcBef>
          <a:spcPct val="0"/>
        </a:spcBef>
        <a:spcAft>
          <a:spcPct val="0"/>
        </a:spcAft>
        <a:defRPr sz="4267">
          <a:solidFill>
            <a:schemeClr val="tx1"/>
          </a:solidFill>
          <a:latin typeface="Arial" charset="0"/>
          <a:ea typeface="ＭＳ Ｐゴシック" charset="0"/>
        </a:defRPr>
      </a:lvl8pPr>
      <a:lvl9pPr marL="2438278" algn="l" rtl="0" fontAlgn="base">
        <a:spcBef>
          <a:spcPct val="0"/>
        </a:spcBef>
        <a:spcAft>
          <a:spcPct val="0"/>
        </a:spcAft>
        <a:defRPr sz="4267">
          <a:solidFill>
            <a:schemeClr val="tx1"/>
          </a:solidFill>
          <a:latin typeface="Arial" charset="0"/>
          <a:ea typeface="ＭＳ Ｐゴシック" charset="0"/>
        </a:defRPr>
      </a:lvl9pPr>
    </p:titleStyle>
    <p:bodyStyle>
      <a:lvl1pPr marL="234939" indent="-234939" algn="l" rtl="0" eaLnBrk="0" fontAlgn="base" hangingPunct="0">
        <a:lnSpc>
          <a:spcPts val="3733"/>
        </a:lnSpc>
        <a:spcBef>
          <a:spcPct val="0"/>
        </a:spcBef>
        <a:spcAft>
          <a:spcPct val="30000"/>
        </a:spcAft>
        <a:buChar char="•"/>
        <a:defRPr sz="3200" baseline="0">
          <a:solidFill>
            <a:srgbClr val="2774AE"/>
          </a:solidFill>
          <a:latin typeface="+mn-lt"/>
          <a:ea typeface="+mn-ea"/>
          <a:cs typeface="ＭＳ Ｐゴシック" charset="0"/>
        </a:defRPr>
      </a:lvl1pPr>
      <a:lvl2pPr marL="685767" indent="-152392" algn="l" rtl="0" eaLnBrk="0" fontAlgn="base" hangingPunct="0">
        <a:lnSpc>
          <a:spcPts val="2933"/>
        </a:lnSpc>
        <a:spcBef>
          <a:spcPct val="10000"/>
        </a:spcBef>
        <a:spcAft>
          <a:spcPct val="30000"/>
        </a:spcAft>
        <a:buSzPct val="80000"/>
        <a:buChar char="•"/>
        <a:defRPr sz="2667">
          <a:solidFill>
            <a:schemeClr val="tx1"/>
          </a:solidFill>
          <a:latin typeface="+mn-lt"/>
          <a:ea typeface="+mn-ea"/>
          <a:cs typeface="ＭＳ Ｐゴシック" charset="0"/>
        </a:defRPr>
      </a:lvl2pPr>
      <a:lvl3pPr marL="1140826" indent="-156625" algn="l" rtl="0" eaLnBrk="0" fontAlgn="base" hangingPunct="0">
        <a:lnSpc>
          <a:spcPts val="2667"/>
        </a:lnSpc>
        <a:spcBef>
          <a:spcPct val="10000"/>
        </a:spcBef>
        <a:spcAft>
          <a:spcPct val="30000"/>
        </a:spcAft>
        <a:buSzPct val="80000"/>
        <a:buChar char="•"/>
        <a:defRPr>
          <a:solidFill>
            <a:schemeClr val="accent2"/>
          </a:solidFill>
          <a:latin typeface="+mn-lt"/>
          <a:ea typeface="+mn-ea"/>
          <a:cs typeface="ＭＳ Ｐゴシック" charset="0"/>
        </a:defRPr>
      </a:lvl3pPr>
      <a:lvl4pPr marL="1600121" indent="-152392" algn="l" rtl="0" eaLnBrk="0" fontAlgn="base" hangingPunct="0">
        <a:lnSpc>
          <a:spcPts val="2400"/>
        </a:lnSpc>
        <a:spcBef>
          <a:spcPct val="10000"/>
        </a:spcBef>
        <a:spcAft>
          <a:spcPct val="30000"/>
        </a:spcAft>
        <a:buSzPct val="80000"/>
        <a:buChar char="•"/>
        <a:defRPr sz="2133">
          <a:solidFill>
            <a:schemeClr val="accent2"/>
          </a:solidFill>
          <a:latin typeface="+mn-lt"/>
          <a:ea typeface="+mn-ea"/>
          <a:cs typeface="ＭＳ Ｐゴシック" charset="0"/>
        </a:defRPr>
      </a:lvl4pPr>
      <a:lvl5pPr marL="2057298" indent="-152392" algn="l" rtl="0" eaLnBrk="0" fontAlgn="base" hangingPunct="0">
        <a:lnSpc>
          <a:spcPts val="2133"/>
        </a:lnSpc>
        <a:spcBef>
          <a:spcPct val="10000"/>
        </a:spcBef>
        <a:spcAft>
          <a:spcPct val="30000"/>
        </a:spcAft>
        <a:buSzPct val="80000"/>
        <a:buChar char="•"/>
        <a:defRPr sz="1867">
          <a:solidFill>
            <a:schemeClr val="accent2"/>
          </a:solidFill>
          <a:latin typeface="+mn-lt"/>
          <a:ea typeface="+mn-ea"/>
          <a:cs typeface="ＭＳ Ｐゴシック" charset="0"/>
        </a:defRPr>
      </a:lvl5pPr>
      <a:lvl6pPr marL="2666868" indent="-152392" algn="l" rtl="0" fontAlgn="base">
        <a:lnSpc>
          <a:spcPts val="2133"/>
        </a:lnSpc>
        <a:spcBef>
          <a:spcPct val="10000"/>
        </a:spcBef>
        <a:spcAft>
          <a:spcPct val="30000"/>
        </a:spcAft>
        <a:buSzPct val="80000"/>
        <a:buChar char="•"/>
        <a:defRPr sz="1867">
          <a:solidFill>
            <a:schemeClr val="accent2"/>
          </a:solidFill>
          <a:latin typeface="+mn-lt"/>
          <a:ea typeface="+mn-ea"/>
        </a:defRPr>
      </a:lvl6pPr>
      <a:lvl7pPr marL="3276437" indent="-152392" algn="l" rtl="0" fontAlgn="base">
        <a:lnSpc>
          <a:spcPts val="2133"/>
        </a:lnSpc>
        <a:spcBef>
          <a:spcPct val="10000"/>
        </a:spcBef>
        <a:spcAft>
          <a:spcPct val="30000"/>
        </a:spcAft>
        <a:buSzPct val="80000"/>
        <a:buChar char="•"/>
        <a:defRPr sz="1867">
          <a:solidFill>
            <a:schemeClr val="accent2"/>
          </a:solidFill>
          <a:latin typeface="+mn-lt"/>
          <a:ea typeface="+mn-ea"/>
        </a:defRPr>
      </a:lvl7pPr>
      <a:lvl8pPr marL="3886007" indent="-152392" algn="l" rtl="0" fontAlgn="base">
        <a:lnSpc>
          <a:spcPts val="2133"/>
        </a:lnSpc>
        <a:spcBef>
          <a:spcPct val="10000"/>
        </a:spcBef>
        <a:spcAft>
          <a:spcPct val="30000"/>
        </a:spcAft>
        <a:buSzPct val="80000"/>
        <a:buChar char="•"/>
        <a:defRPr sz="1867">
          <a:solidFill>
            <a:schemeClr val="accent2"/>
          </a:solidFill>
          <a:latin typeface="+mn-lt"/>
          <a:ea typeface="+mn-ea"/>
        </a:defRPr>
      </a:lvl8pPr>
      <a:lvl9pPr marL="4495576" indent="-152392" algn="l" rtl="0" fontAlgn="base">
        <a:lnSpc>
          <a:spcPts val="2133"/>
        </a:lnSpc>
        <a:spcBef>
          <a:spcPct val="10000"/>
        </a:spcBef>
        <a:spcAft>
          <a:spcPct val="30000"/>
        </a:spcAft>
        <a:buSzPct val="80000"/>
        <a:buChar char="•"/>
        <a:defRPr sz="1867">
          <a:solidFill>
            <a:schemeClr val="accent2"/>
          </a:solidFill>
          <a:latin typeface="+mn-lt"/>
          <a:ea typeface="+mn-ea"/>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39"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7"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56">
          <p15:clr>
            <a:srgbClr val="F26B43"/>
          </p15:clr>
        </p15:guide>
        <p15:guide id="2" pos="288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EB50D33-83DE-4BA7-A6CF-50ABA75AF1AD}"/>
              </a:ext>
            </a:extLst>
          </p:cNvPr>
          <p:cNvSpPr>
            <a:spLocks noGrp="1" noChangeArrowheads="1"/>
          </p:cNvSpPr>
          <p:nvPr>
            <p:ph type="title"/>
          </p:nvPr>
        </p:nvSpPr>
        <p:spPr bwMode="auto">
          <a:xfrm>
            <a:off x="778933" y="342900"/>
            <a:ext cx="1070186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B53263E-5B96-4659-9191-85E2711653F7}"/>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cxnSp>
        <p:nvCxnSpPr>
          <p:cNvPr id="1028" name="Straight Connector 2">
            <a:extLst>
              <a:ext uri="{FF2B5EF4-FFF2-40B4-BE49-F238E27FC236}">
                <a16:creationId xmlns:a16="http://schemas.microsoft.com/office/drawing/2014/main" id="{A4FEFD1D-4C4E-49DC-BFF5-BAF96C083ED4}"/>
              </a:ext>
            </a:extLst>
          </p:cNvPr>
          <p:cNvCxnSpPr>
            <a:cxnSpLocks noChangeShapeType="1"/>
          </p:cNvCxnSpPr>
          <p:nvPr userDrawn="1"/>
        </p:nvCxnSpPr>
        <p:spPr bwMode="auto">
          <a:xfrm flipV="1">
            <a:off x="863600" y="1701801"/>
            <a:ext cx="10617200" cy="12700"/>
          </a:xfrm>
          <a:prstGeom prst="line">
            <a:avLst/>
          </a:prstGeom>
          <a:noFill/>
          <a:ln w="76200" algn="ctr">
            <a:solidFill>
              <a:srgbClr val="00B0F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364343067"/>
      </p:ext>
    </p:extLst>
  </p:cSld>
  <p:clrMap bg1="lt1" tx1="dk1" bg2="lt2" tx2="dk2" accent1="accent1" accent2="accent2" accent3="accent3" accent4="accent4" accent5="accent5" accent6="accent6" hlink="hlink" folHlink="folHlink"/>
  <p:sldLayoutIdLst>
    <p:sldLayoutId id="2147485305" r:id="rId1"/>
    <p:sldLayoutId id="2147485306" r:id="rId2"/>
    <p:sldLayoutId id="2147485307" r:id="rId3"/>
    <p:sldLayoutId id="2147485308" r:id="rId4"/>
    <p:sldLayoutId id="2147485309" r:id="rId5"/>
    <p:sldLayoutId id="2147485310" r:id="rId6"/>
    <p:sldLayoutId id="2147485311" r:id="rId7"/>
    <p:sldLayoutId id="2147485312" r:id="rId8"/>
    <p:sldLayoutId id="2147485313" r:id="rId9"/>
    <p:sldLayoutId id="2147485314" r:id="rId10"/>
    <p:sldLayoutId id="2147485315" r:id="rId11"/>
    <p:sldLayoutId id="2147485316" r:id="rId12"/>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rtl="0" eaLnBrk="0" fontAlgn="base" hangingPunct="0">
        <a:spcBef>
          <a:spcPct val="0"/>
        </a:spcBef>
        <a:spcAft>
          <a:spcPct val="0"/>
        </a:spcAft>
        <a:defRPr sz="4400" b="1">
          <a:solidFill>
            <a:schemeClr val="bg1"/>
          </a:solidFill>
          <a:latin typeface="+mj-lt"/>
          <a:ea typeface="ＭＳ Ｐゴシック" panose="020B0600070205080204" pitchFamily="34" charset="-128"/>
          <a:cs typeface="ＭＳ Ｐゴシック" charset="-128"/>
        </a:defRPr>
      </a:lvl1pPr>
      <a:lvl2pPr algn="ctr" rtl="0" eaLnBrk="0" fontAlgn="base" hangingPunct="0">
        <a:spcBef>
          <a:spcPct val="0"/>
        </a:spcBef>
        <a:spcAft>
          <a:spcPct val="0"/>
        </a:spcAft>
        <a:defRPr sz="4400" b="1">
          <a:solidFill>
            <a:schemeClr val="bg1"/>
          </a:solidFill>
          <a:latin typeface="Arial" charset="0"/>
          <a:ea typeface="ＭＳ Ｐゴシック" panose="020B0600070205080204" pitchFamily="34"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panose="020B0600070205080204" pitchFamily="34"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panose="020B0600070205080204" pitchFamily="34"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panose="020B0600070205080204" pitchFamily="34" charset="-128"/>
          <a:cs typeface="ＭＳ Ｐゴシック" charset="-128"/>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2891" indent="-342891" algn="l" rtl="0" eaLnBrk="0" fontAlgn="base" hangingPunct="0">
        <a:spcBef>
          <a:spcPct val="20000"/>
        </a:spcBef>
        <a:spcAft>
          <a:spcPct val="0"/>
        </a:spcAft>
        <a:buClr>
          <a:srgbClr val="00B0F0"/>
        </a:buClr>
        <a:buChar char="•"/>
        <a:defRPr sz="3200">
          <a:solidFill>
            <a:schemeClr val="bg1"/>
          </a:solidFill>
          <a:latin typeface="+mj-lt"/>
          <a:ea typeface="ＭＳ Ｐゴシック" panose="020B0600070205080204" pitchFamily="34" charset="-128"/>
          <a:cs typeface="ＭＳ Ｐゴシック" charset="-128"/>
        </a:defRPr>
      </a:lvl1pPr>
      <a:lvl2pPr marL="742932" indent="-285744" algn="l" rtl="0" eaLnBrk="0" fontAlgn="base" hangingPunct="0">
        <a:spcBef>
          <a:spcPct val="20000"/>
        </a:spcBef>
        <a:spcAft>
          <a:spcPct val="0"/>
        </a:spcAft>
        <a:buClr>
          <a:srgbClr val="00B0F0"/>
        </a:buClr>
        <a:buChar char="–"/>
        <a:defRPr sz="2800">
          <a:solidFill>
            <a:schemeClr val="bg1"/>
          </a:solidFill>
          <a:latin typeface="+mj-lt"/>
          <a:ea typeface="ＭＳ Ｐゴシック" panose="020B0600070205080204" pitchFamily="34" charset="-128"/>
        </a:defRPr>
      </a:lvl2pPr>
      <a:lvl3pPr marL="1142971" indent="-228594" algn="l" rtl="0" eaLnBrk="0" fontAlgn="base" hangingPunct="0">
        <a:spcBef>
          <a:spcPct val="20000"/>
        </a:spcBef>
        <a:spcAft>
          <a:spcPct val="0"/>
        </a:spcAft>
        <a:buClr>
          <a:srgbClr val="00B0F0"/>
        </a:buClr>
        <a:buChar char="•"/>
        <a:defRPr sz="2400">
          <a:solidFill>
            <a:schemeClr val="bg1"/>
          </a:solidFill>
          <a:latin typeface="+mj-lt"/>
          <a:ea typeface="ＭＳ Ｐゴシック" panose="020B0600070205080204" pitchFamily="34" charset="-128"/>
        </a:defRPr>
      </a:lvl3pPr>
      <a:lvl4pPr marL="1600160" indent="-228594" algn="l" rtl="0" eaLnBrk="0" fontAlgn="base" hangingPunct="0">
        <a:spcBef>
          <a:spcPct val="20000"/>
        </a:spcBef>
        <a:spcAft>
          <a:spcPct val="0"/>
        </a:spcAft>
        <a:buClr>
          <a:srgbClr val="00B0F0"/>
        </a:buClr>
        <a:buChar char="–"/>
        <a:defRPr sz="2000">
          <a:solidFill>
            <a:schemeClr val="bg1"/>
          </a:solidFill>
          <a:latin typeface="+mj-lt"/>
          <a:ea typeface="ＭＳ Ｐゴシック" panose="020B0600070205080204" pitchFamily="34" charset="-128"/>
        </a:defRPr>
      </a:lvl4pPr>
      <a:lvl5pPr marL="2057349" indent="-228594" algn="l" rtl="0" eaLnBrk="0" fontAlgn="base" hangingPunct="0">
        <a:spcBef>
          <a:spcPct val="20000"/>
        </a:spcBef>
        <a:spcAft>
          <a:spcPct val="0"/>
        </a:spcAft>
        <a:buClr>
          <a:srgbClr val="00B0F0"/>
        </a:buClr>
        <a:buChar char="»"/>
        <a:defRPr sz="2000">
          <a:solidFill>
            <a:schemeClr val="bg1"/>
          </a:solidFill>
          <a:latin typeface="+mj-lt"/>
          <a:ea typeface="ＭＳ Ｐゴシック" panose="020B0600070205080204" pitchFamily="34" charset="-128"/>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21E521-9D15-C6B4-0F6E-A0F85EE810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16BD29-8EB4-418A-490F-B7F55D97880E}"/>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2315C7-B435-4537-72EC-A2C69F18401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6468FEC-8565-4A33-9F6D-212CCC1F4DB4}" type="datetimeFigureOut">
              <a:rPr lang="en-US" smtClean="0"/>
              <a:t>11/7/25</a:t>
            </a:fld>
            <a:endParaRPr lang="en-US"/>
          </a:p>
        </p:txBody>
      </p:sp>
      <p:sp>
        <p:nvSpPr>
          <p:cNvPr id="5" name="Footer Placeholder 4">
            <a:extLst>
              <a:ext uri="{FF2B5EF4-FFF2-40B4-BE49-F238E27FC236}">
                <a16:creationId xmlns:a16="http://schemas.microsoft.com/office/drawing/2014/main" id="{934D8004-CCEE-8D8E-8989-9AFD763A160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4450B35-9569-ABAB-14E6-FB56223E371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11FDAC7-7AF1-4AF8-BDF6-6F3C9E4DCB7D}" type="slidenum">
              <a:rPr lang="en-US" smtClean="0"/>
              <a:t>‹#›</a:t>
            </a:fld>
            <a:endParaRPr lang="en-US"/>
          </a:p>
        </p:txBody>
      </p:sp>
    </p:spTree>
    <p:extLst>
      <p:ext uri="{BB962C8B-B14F-4D97-AF65-F5344CB8AC3E}">
        <p14:creationId xmlns:p14="http://schemas.microsoft.com/office/powerpoint/2010/main" val="248104283"/>
      </p:ext>
    </p:extLst>
  </p:cSld>
  <p:clrMap bg1="lt1" tx1="dk1" bg2="lt2" tx2="dk2" accent1="accent1" accent2="accent2" accent3="accent3" accent4="accent4" accent5="accent5" accent6="accent6" hlink="hlink" folHlink="folHlink"/>
  <p:sldLayoutIdLst>
    <p:sldLayoutId id="2147485318" r:id="rId1"/>
    <p:sldLayoutId id="2147485319" r:id="rId2"/>
    <p:sldLayoutId id="2147485320" r:id="rId3"/>
    <p:sldLayoutId id="2147485321" r:id="rId4"/>
    <p:sldLayoutId id="2147485322" r:id="rId5"/>
    <p:sldLayoutId id="2147485323" r:id="rId6"/>
    <p:sldLayoutId id="2147485324" r:id="rId7"/>
    <p:sldLayoutId id="2147485325" r:id="rId8"/>
    <p:sldLayoutId id="2147485326" r:id="rId9"/>
    <p:sldLayoutId id="2147485327" r:id="rId10"/>
    <p:sldLayoutId id="2147485328" r:id="rId1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9.xml"/><Relationship Id="rId1" Type="http://schemas.openxmlformats.org/officeDocument/2006/relationships/tags" Target="../tags/tag6.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06.xml"/></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7.xml"/><Relationship Id="rId1" Type="http://schemas.openxmlformats.org/officeDocument/2006/relationships/slideLayout" Target="../slideLayouts/slideLayout121.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6.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4.png"/><Relationship Id="rId1" Type="http://schemas.openxmlformats.org/officeDocument/2006/relationships/slideLayout" Target="../slideLayouts/slideLayout133.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5.png"/><Relationship Id="rId1" Type="http://schemas.openxmlformats.org/officeDocument/2006/relationships/slideLayout" Target="../slideLayouts/slideLayout133.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6.png"/><Relationship Id="rId1" Type="http://schemas.openxmlformats.org/officeDocument/2006/relationships/slideLayout" Target="../slideLayouts/slideLayout133.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06.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8.xml"/><Relationship Id="rId5" Type="http://schemas.microsoft.com/office/2007/relationships/hdphoto" Target="../media/hdphoto4.wdp"/><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47.xml"/><Relationship Id="rId6" Type="http://schemas.microsoft.com/office/2007/relationships/hdphoto" Target="../media/hdphoto6.wdp"/><Relationship Id="rId5" Type="http://schemas.openxmlformats.org/officeDocument/2006/relationships/image" Target="../media/image51.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4.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47.xml"/><Relationship Id="rId6" Type="http://schemas.microsoft.com/office/2007/relationships/hdphoto" Target="../media/hdphoto8.wdp"/><Relationship Id="rId5" Type="http://schemas.openxmlformats.org/officeDocument/2006/relationships/image" Target="../media/image53.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147.xml"/><Relationship Id="rId6" Type="http://schemas.microsoft.com/office/2007/relationships/hdphoto" Target="../media/hdphoto10.wdp"/><Relationship Id="rId5" Type="http://schemas.openxmlformats.org/officeDocument/2006/relationships/image" Target="../media/image55.png"/><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147.xml"/><Relationship Id="rId4" Type="http://schemas.microsoft.com/office/2007/relationships/hdphoto" Target="../media/hdphoto12.wdp"/></Relationships>
</file>

<file path=ppt/slides/_rels/slide2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8.png"/><Relationship Id="rId1" Type="http://schemas.openxmlformats.org/officeDocument/2006/relationships/slideLayout" Target="../slideLayouts/slideLayout147.xml"/><Relationship Id="rId5" Type="http://schemas.microsoft.com/office/2007/relationships/hdphoto" Target="../media/hdphoto14.wdp"/><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7.xml"/></Relationships>
</file>

<file path=ppt/slides/_rels/slide25.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33.xml"/></Relationships>
</file>

<file path=ppt/slides/_rels/slide2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61.png"/><Relationship Id="rId1" Type="http://schemas.openxmlformats.org/officeDocument/2006/relationships/slideLayout" Target="../slideLayouts/slideLayout133.xml"/></Relationships>
</file>

<file path=ppt/slides/_rels/slide27.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62.png"/><Relationship Id="rId1" Type="http://schemas.openxmlformats.org/officeDocument/2006/relationships/slideLayout" Target="../slideLayouts/slideLayout133.xml"/></Relationships>
</file>

<file path=ppt/slides/_rels/slide28.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63.png"/><Relationship Id="rId1" Type="http://schemas.openxmlformats.org/officeDocument/2006/relationships/slideLayout" Target="../slideLayouts/slideLayout133.xml"/></Relationships>
</file>

<file path=ppt/slides/_rels/slide29.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64.png"/><Relationship Id="rId1" Type="http://schemas.openxmlformats.org/officeDocument/2006/relationships/slideLayout" Target="../slideLayouts/slideLayout13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4.xml"/><Relationship Id="rId1" Type="http://schemas.openxmlformats.org/officeDocument/2006/relationships/tags" Target="../tags/tag7.xml"/><Relationship Id="rId5" Type="http://schemas.openxmlformats.org/officeDocument/2006/relationships/image" Target="../media/image41.png"/><Relationship Id="rId4" Type="http://schemas.openxmlformats.org/officeDocument/2006/relationships/image" Target="../media/image40.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06.xml"/></Relationships>
</file>

<file path=ppt/slides/_rels/slide31.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5.png"/><Relationship Id="rId1" Type="http://schemas.openxmlformats.org/officeDocument/2006/relationships/slideLayout" Target="../slideLayouts/slideLayout133.xml"/></Relationships>
</file>

<file path=ppt/slides/_rels/slide32.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66.png"/><Relationship Id="rId1" Type="http://schemas.openxmlformats.org/officeDocument/2006/relationships/slideLayout" Target="../slideLayouts/slideLayout133.xml"/></Relationships>
</file>

<file path=ppt/slides/_rels/slide33.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67.png"/><Relationship Id="rId1" Type="http://schemas.openxmlformats.org/officeDocument/2006/relationships/slideLayout" Target="../slideLayouts/slideLayout133.xml"/></Relationships>
</file>

<file path=ppt/slides/_rels/slide34.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68.png"/><Relationship Id="rId1" Type="http://schemas.openxmlformats.org/officeDocument/2006/relationships/slideLayout" Target="../slideLayouts/slideLayout133.xml"/></Relationships>
</file>

<file path=ppt/slides/_rels/slide35.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69.png"/><Relationship Id="rId1" Type="http://schemas.openxmlformats.org/officeDocument/2006/relationships/slideLayout" Target="../slideLayouts/slideLayout133.xml"/></Relationships>
</file>

<file path=ppt/slides/_rels/slide36.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70.png"/><Relationship Id="rId1" Type="http://schemas.openxmlformats.org/officeDocument/2006/relationships/slideLayout" Target="../slideLayouts/slideLayout13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3.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06.xml"/></Relationships>
</file>

<file path=ppt/slides/_rels/slide39.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71.png"/><Relationship Id="rId1" Type="http://schemas.openxmlformats.org/officeDocument/2006/relationships/slideLayout" Target="../slideLayouts/slideLayout128.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84.xml"/><Relationship Id="rId1" Type="http://schemas.openxmlformats.org/officeDocument/2006/relationships/tags" Target="../tags/tag8.xml"/></Relationships>
</file>

<file path=ppt/slides/_rels/slide40.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72.png"/><Relationship Id="rId1" Type="http://schemas.openxmlformats.org/officeDocument/2006/relationships/slideLayout" Target="../slideLayouts/slideLayout128.xml"/></Relationships>
</file>

<file path=ppt/slides/_rels/slide41.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73.png"/><Relationship Id="rId1" Type="http://schemas.openxmlformats.org/officeDocument/2006/relationships/slideLayout" Target="../slideLayouts/slideLayout128.xml"/></Relationships>
</file>

<file path=ppt/slides/_rels/slide42.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74.png"/><Relationship Id="rId1" Type="http://schemas.openxmlformats.org/officeDocument/2006/relationships/slideLayout" Target="../slideLayouts/slideLayout128.xml"/></Relationships>
</file>

<file path=ppt/slides/_rels/slide43.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75.png"/><Relationship Id="rId1" Type="http://schemas.openxmlformats.org/officeDocument/2006/relationships/slideLayout" Target="../slideLayouts/slideLayout128.xml"/></Relationships>
</file>

<file path=ppt/slides/_rels/slide44.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76.png"/><Relationship Id="rId1" Type="http://schemas.openxmlformats.org/officeDocument/2006/relationships/slideLayout" Target="../slideLayouts/slideLayout128.xml"/></Relationships>
</file>

<file path=ppt/slides/_rels/slide45.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77.png"/><Relationship Id="rId1" Type="http://schemas.openxmlformats.org/officeDocument/2006/relationships/slideLayout" Target="../slideLayouts/slideLayout128.xml"/></Relationships>
</file>

<file path=ppt/slides/_rels/slide4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84.xml"/><Relationship Id="rId1" Type="http://schemas.openxmlformats.org/officeDocument/2006/relationships/tags" Target="../tags/tag9.xml"/></Relationships>
</file>

<file path=ppt/slides/_rels/slide5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6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9.xml"/><Relationship Id="rId1" Type="http://schemas.openxmlformats.org/officeDocument/2006/relationships/tags" Target="../tags/tag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66.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66.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381000" y="476672"/>
            <a:ext cx="11430000" cy="2498916"/>
          </a:xfrm>
        </p:spPr>
        <p:txBody>
          <a:bodyPr wrap="square" anchor="b">
            <a:noAutofit/>
          </a:bodyPr>
          <a:lstStyle/>
          <a:p>
            <a:pPr>
              <a:spcBef>
                <a:spcPts val="600"/>
              </a:spcBef>
            </a:pPr>
            <a:r>
              <a:rPr lang="en-US" sz="5000" dirty="0">
                <a:solidFill>
                  <a:srgbClr val="0331FF"/>
                </a:solidFill>
                <a:latin typeface="Calibri" panose="020F0502020204030204" pitchFamily="34" charset="0"/>
                <a:cs typeface="Calibri" panose="020F0502020204030204" pitchFamily="34" charset="0"/>
              </a:rPr>
              <a:t>Integrating New Advances into </a:t>
            </a:r>
            <a:br>
              <a:rPr lang="en-US" sz="5000" dirty="0">
                <a:solidFill>
                  <a:srgbClr val="0331FF"/>
                </a:solidFill>
                <a:latin typeface="Calibri" panose="020F0502020204030204" pitchFamily="34" charset="0"/>
                <a:cs typeface="Calibri" panose="020F0502020204030204" pitchFamily="34" charset="0"/>
              </a:rPr>
            </a:br>
            <a:r>
              <a:rPr lang="en-US" sz="5000" dirty="0">
                <a:solidFill>
                  <a:srgbClr val="0331FF"/>
                </a:solidFill>
                <a:latin typeface="Calibri" panose="020F0502020204030204" pitchFamily="34" charset="0"/>
                <a:cs typeface="Calibri" panose="020F0502020204030204" pitchFamily="34" charset="0"/>
              </a:rPr>
              <a:t>the Care of Patients with Cancer</a:t>
            </a:r>
            <a:br>
              <a:rPr lang="en-US" sz="4600" dirty="0">
                <a:solidFill>
                  <a:srgbClr val="0331FF"/>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A </a:t>
            </a:r>
            <a:r>
              <a:rPr lang="en-US" sz="3200" dirty="0" err="1">
                <a:solidFill>
                  <a:srgbClr val="002060"/>
                </a:solidFill>
                <a:latin typeface="Calibri" panose="020F0502020204030204" pitchFamily="34" charset="0"/>
                <a:cs typeface="Calibri" panose="020F0502020204030204" pitchFamily="34" charset="0"/>
              </a:rPr>
              <a:t>Multitumor</a:t>
            </a:r>
            <a:r>
              <a:rPr lang="en-US" sz="3200" dirty="0">
                <a:solidFill>
                  <a:srgbClr val="002060"/>
                </a:solidFill>
                <a:latin typeface="Calibri" panose="020F0502020204030204" pitchFamily="34" charset="0"/>
                <a:cs typeface="Calibri" panose="020F0502020204030204" pitchFamily="34" charset="0"/>
              </a:rPr>
              <a:t> Symposium in Partnership </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with the American Oncology Network</a:t>
            </a:r>
            <a:endParaRPr lang="en-US" sz="4000" b="0" i="1" dirty="0">
              <a:solidFill>
                <a:srgbClr val="015593"/>
              </a:solidFill>
              <a:latin typeface="Calibri" panose="020F0502020204030204" pitchFamily="34" charset="0"/>
              <a:cs typeface="Calibri" panose="020F0502020204030204" pitchFamily="34" charset="0"/>
            </a:endParaRPr>
          </a:p>
        </p:txBody>
      </p:sp>
      <p:sp>
        <p:nvSpPr>
          <p:cNvPr id="13" name="Rectangle 4">
            <a:extLst>
              <a:ext uri="{FF2B5EF4-FFF2-40B4-BE49-F238E27FC236}">
                <a16:creationId xmlns:a16="http://schemas.microsoft.com/office/drawing/2014/main" id="{A715E886-7A4D-B146-ABE9-3E74E44BADF6}"/>
              </a:ext>
            </a:extLst>
          </p:cNvPr>
          <p:cNvSpPr txBox="1">
            <a:spLocks noChangeArrowheads="1"/>
          </p:cNvSpPr>
          <p:nvPr/>
        </p:nvSpPr>
        <p:spPr bwMode="auto">
          <a:xfrm>
            <a:off x="381000" y="4028725"/>
            <a:ext cx="11430000" cy="18941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600"/>
              </a:spcBef>
              <a:spcAft>
                <a:spcPct val="0"/>
              </a:spcAft>
              <a:buClr>
                <a:srgbClr val="000000"/>
              </a:buClr>
              <a:buSzPct val="45000"/>
              <a:buFont typeface="Wingdings" pitchFamily="-72" charset="2"/>
              <a:buNone/>
              <a:tabLst/>
              <a:defRPr/>
            </a:pP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Saturday, November 8, 2025</a:t>
            </a:r>
            <a:b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10:00 AM – 3:00 PM CT</a:t>
            </a:r>
          </a:p>
        </p:txBody>
      </p:sp>
      <p:sp>
        <p:nvSpPr>
          <p:cNvPr id="2" name="Rectangle 4">
            <a:extLst>
              <a:ext uri="{FF2B5EF4-FFF2-40B4-BE49-F238E27FC236}">
                <a16:creationId xmlns:a16="http://schemas.microsoft.com/office/drawing/2014/main" id="{394659C4-11A6-4817-29D3-8B9E8A7DFF86}"/>
              </a:ext>
            </a:extLst>
          </p:cNvPr>
          <p:cNvSpPr txBox="1">
            <a:spLocks noChangeArrowheads="1"/>
          </p:cNvSpPr>
          <p:nvPr/>
        </p:nvSpPr>
        <p:spPr bwMode="auto">
          <a:xfrm>
            <a:off x="381000" y="3249251"/>
            <a:ext cx="11430000" cy="482150"/>
          </a:xfrm>
          <a:prstGeom prst="rect">
            <a:avLst/>
          </a:prstGeom>
          <a:noFill/>
          <a:ln w="9525">
            <a:noFill/>
            <a:miter lim="800000"/>
            <a:headEnd/>
            <a:tailEnd/>
          </a:ln>
        </p:spPr>
        <p:txBody>
          <a:bodyPr vert="horz" wrap="square" lIns="0" tIns="0" rIns="0" bIns="0" numCol="1" anchor="b"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600"/>
              </a:spcBef>
              <a:spcAft>
                <a:spcPct val="0"/>
              </a:spcAft>
              <a:buClr>
                <a:srgbClr val="000000"/>
              </a:buClr>
              <a:buSzPct val="45000"/>
              <a:buFont typeface="Wingdings" pitchFamily="-72" charset="2"/>
              <a:buNone/>
              <a:tabLst/>
              <a:defRPr/>
            </a:pPr>
            <a:r>
              <a:rPr kumimoji="0" lang="en-US" sz="3600" b="0" i="1" u="none" strike="noStrike" kern="0" cap="none" spc="0" normalizeH="0" baseline="0" noProof="0" dirty="0">
                <a:ln>
                  <a:noFill/>
                </a:ln>
                <a:solidFill>
                  <a:srgbClr val="015593"/>
                </a:solidFill>
                <a:effectLst/>
                <a:uLnTx/>
                <a:uFillTx/>
                <a:latin typeface="Calibri" panose="020F0502020204030204" pitchFamily="34" charset="0"/>
                <a:ea typeface="MS PGothic" pitchFamily="34" charset="-128"/>
                <a:cs typeface="Calibri" panose="020F0502020204030204" pitchFamily="34" charset="0"/>
              </a:rPr>
              <a:t>CME/MOC, NCPD and ACPE Accredited</a:t>
            </a:r>
          </a:p>
        </p:txBody>
      </p:sp>
    </p:spTree>
    <p:custDataLst>
      <p:tags r:id="rId1"/>
    </p:custDataLst>
    <p:extLst>
      <p:ext uri="{BB962C8B-B14F-4D97-AF65-F5344CB8AC3E}">
        <p14:creationId xmlns:p14="http://schemas.microsoft.com/office/powerpoint/2010/main" val="9571054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57088CBB-7F47-8FBD-2B61-773D3535EEAA}"/>
              </a:ext>
            </a:extLst>
          </p:cNvPr>
          <p:cNvSpPr>
            <a:spLocks noGrp="1"/>
          </p:cNvSpPr>
          <p:nvPr>
            <p:ph idx="1"/>
          </p:nvPr>
        </p:nvSpPr>
        <p:spPr>
          <a:xfrm>
            <a:off x="916517" y="1389741"/>
            <a:ext cx="10358967" cy="3240315"/>
          </a:xfrm>
        </p:spPr>
        <p:txBody>
          <a:bodyPr/>
          <a:lstStyle/>
          <a:p>
            <a:r>
              <a:rPr lang="en-US" sz="3733" b="1" dirty="0">
                <a:solidFill>
                  <a:srgbClr val="002060"/>
                </a:solidFill>
                <a:latin typeface="Arial Narrow" panose="020B0606020202030204" pitchFamily="34" charset="0"/>
              </a:rPr>
              <a:t>Update on PARP Inhibitors</a:t>
            </a:r>
          </a:p>
          <a:p>
            <a:r>
              <a:rPr lang="en-US" sz="3733" b="1" dirty="0">
                <a:solidFill>
                  <a:schemeClr val="accent5">
                    <a:lumMod val="60000"/>
                    <a:lumOff val="40000"/>
                  </a:schemeClr>
                </a:solidFill>
                <a:latin typeface="Arial Narrow" panose="020B0606020202030204" pitchFamily="34" charset="0"/>
              </a:rPr>
              <a:t>Novel Antibody Drug Conjugates</a:t>
            </a:r>
          </a:p>
          <a:p>
            <a:r>
              <a:rPr lang="en-US" sz="3733" b="1" dirty="0">
                <a:solidFill>
                  <a:schemeClr val="accent5">
                    <a:lumMod val="60000"/>
                    <a:lumOff val="40000"/>
                  </a:schemeClr>
                </a:solidFill>
                <a:latin typeface="Arial Narrow" panose="020B0606020202030204" pitchFamily="34" charset="0"/>
              </a:rPr>
              <a:t>Immunotherapy in Recurrent Disease</a:t>
            </a:r>
          </a:p>
          <a:p>
            <a:r>
              <a:rPr lang="en-US" sz="3733" b="1" dirty="0">
                <a:solidFill>
                  <a:schemeClr val="accent5">
                    <a:lumMod val="60000"/>
                    <a:lumOff val="40000"/>
                  </a:schemeClr>
                </a:solidFill>
                <a:latin typeface="Arial Narrow" panose="020B0606020202030204" pitchFamily="34" charset="0"/>
              </a:rPr>
              <a:t>Inhibiting the Glucocorticoid Receptor</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315AB4F5-D0C0-2812-5EC3-A260A0F782E7}"/>
              </a:ext>
            </a:extLst>
          </p:cNvPr>
          <p:cNvPicPr>
            <a:picLocks noChangeAspect="1"/>
          </p:cNvPicPr>
          <p:nvPr/>
        </p:nvPicPr>
        <p:blipFill>
          <a:blip r:embed="rId3"/>
          <a:stretch>
            <a:fillRect/>
          </a:stretch>
        </p:blipFill>
        <p:spPr>
          <a:xfrm>
            <a:off x="7752259" y="6008214"/>
            <a:ext cx="4368900" cy="778716"/>
          </a:xfrm>
          <a:prstGeom prst="rect">
            <a:avLst/>
          </a:prstGeom>
        </p:spPr>
      </p:pic>
    </p:spTree>
    <p:extLst>
      <p:ext uri="{BB962C8B-B14F-4D97-AF65-F5344CB8AC3E}">
        <p14:creationId xmlns:p14="http://schemas.microsoft.com/office/powerpoint/2010/main" val="18463538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5619" y="208873"/>
            <a:ext cx="10060763" cy="691659"/>
          </a:xfrm>
        </p:spPr>
        <p:txBody>
          <a:bodyPr>
            <a:normAutofit/>
          </a:bodyPr>
          <a:lstStyle/>
          <a:p>
            <a:pPr algn="ctr"/>
            <a:r>
              <a:rPr lang="en-US" dirty="0"/>
              <a:t>PARP Inhibitors in Ovarian Cancer 2023</a:t>
            </a:r>
          </a:p>
        </p:txBody>
      </p:sp>
      <p:graphicFrame>
        <p:nvGraphicFramePr>
          <p:cNvPr id="5" name="Diagram 4">
            <a:extLst>
              <a:ext uri="{FF2B5EF4-FFF2-40B4-BE49-F238E27FC236}">
                <a16:creationId xmlns:a16="http://schemas.microsoft.com/office/drawing/2014/main" id="{9F445816-585F-E248-903D-00CED11F8720}"/>
              </a:ext>
            </a:extLst>
          </p:cNvPr>
          <p:cNvGraphicFramePr/>
          <p:nvPr/>
        </p:nvGraphicFramePr>
        <p:xfrm>
          <a:off x="2607537" y="1243523"/>
          <a:ext cx="8795755" cy="12950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4BC15319-DD5A-564F-9A27-BA39408D82D8}"/>
              </a:ext>
            </a:extLst>
          </p:cNvPr>
          <p:cNvSpPr txBox="1"/>
          <p:nvPr/>
        </p:nvSpPr>
        <p:spPr>
          <a:xfrm>
            <a:off x="344158" y="2893213"/>
            <a:ext cx="926857" cy="584775"/>
          </a:xfrm>
          <a:prstGeom prst="rect">
            <a:avLst/>
          </a:prstGeom>
          <a:noFill/>
        </p:spPr>
        <p:txBody>
          <a:bodyPr wrap="none" rtlCol="0">
            <a:spAutoFit/>
          </a:bodyPr>
          <a:lstStyle/>
          <a:p>
            <a:pPr defTabSz="804064" fontAlgn="auto">
              <a:spcBef>
                <a:spcPts val="0"/>
              </a:spcBef>
              <a:spcAft>
                <a:spcPts val="0"/>
              </a:spcAft>
              <a:defRPr/>
            </a:pPr>
            <a:r>
              <a:rPr lang="en-US" sz="1600" b="0" dirty="0">
                <a:solidFill>
                  <a:prstClr val="black"/>
                </a:solidFill>
                <a:latin typeface="Arial" panose="020B0604020202020204" pitchFamily="34" charset="0"/>
                <a:ea typeface="ＭＳ Ｐゴシック"/>
                <a:cs typeface="Arial" panose="020B0604020202020204" pitchFamily="34" charset="0"/>
              </a:rPr>
              <a:t>BRCA</a:t>
            </a:r>
          </a:p>
          <a:p>
            <a:pPr defTabSz="804064" fontAlgn="auto">
              <a:spcBef>
                <a:spcPts val="0"/>
              </a:spcBef>
              <a:spcAft>
                <a:spcPts val="0"/>
              </a:spcAft>
              <a:defRPr/>
            </a:pPr>
            <a:r>
              <a:rPr lang="en-US" sz="1600" b="0" dirty="0">
                <a:solidFill>
                  <a:prstClr val="black"/>
                </a:solidFill>
                <a:latin typeface="Arial" panose="020B0604020202020204" pitchFamily="34" charset="0"/>
                <a:ea typeface="ＭＳ Ｐゴシック"/>
                <a:cs typeface="Arial" panose="020B0604020202020204" pitchFamily="34" charset="0"/>
              </a:rPr>
              <a:t>mutated</a:t>
            </a:r>
          </a:p>
        </p:txBody>
      </p:sp>
      <p:sp>
        <p:nvSpPr>
          <p:cNvPr id="7" name="TextBox 6">
            <a:extLst>
              <a:ext uri="{FF2B5EF4-FFF2-40B4-BE49-F238E27FC236}">
                <a16:creationId xmlns:a16="http://schemas.microsoft.com/office/drawing/2014/main" id="{17782719-FB57-4E44-9577-C8F84145ADC8}"/>
              </a:ext>
            </a:extLst>
          </p:cNvPr>
          <p:cNvSpPr txBox="1"/>
          <p:nvPr/>
        </p:nvSpPr>
        <p:spPr>
          <a:xfrm>
            <a:off x="321510" y="4368799"/>
            <a:ext cx="1186543" cy="338554"/>
          </a:xfrm>
          <a:prstGeom prst="rect">
            <a:avLst/>
          </a:prstGeom>
          <a:noFill/>
        </p:spPr>
        <p:txBody>
          <a:bodyPr wrap="none" rtlCol="0">
            <a:spAutoFit/>
          </a:bodyPr>
          <a:lstStyle/>
          <a:p>
            <a:pPr defTabSz="804064" fontAlgn="auto">
              <a:spcBef>
                <a:spcPts val="0"/>
              </a:spcBef>
              <a:spcAft>
                <a:spcPts val="0"/>
              </a:spcAft>
              <a:defRPr/>
            </a:pPr>
            <a:r>
              <a:rPr lang="en-US" sz="1600" b="0" dirty="0">
                <a:solidFill>
                  <a:prstClr val="black"/>
                </a:solidFill>
                <a:latin typeface="Arial" panose="020B0604020202020204" pitchFamily="34" charset="0"/>
                <a:ea typeface="ＭＳ Ｐゴシック"/>
                <a:cs typeface="Arial" panose="020B0604020202020204" pitchFamily="34" charset="0"/>
              </a:rPr>
              <a:t>All Comers</a:t>
            </a:r>
          </a:p>
        </p:txBody>
      </p:sp>
      <p:sp>
        <p:nvSpPr>
          <p:cNvPr id="8" name="TextBox 7">
            <a:extLst>
              <a:ext uri="{FF2B5EF4-FFF2-40B4-BE49-F238E27FC236}">
                <a16:creationId xmlns:a16="http://schemas.microsoft.com/office/drawing/2014/main" id="{14AF671A-9A1A-0348-BC43-B95E4B729FF1}"/>
              </a:ext>
            </a:extLst>
          </p:cNvPr>
          <p:cNvSpPr txBox="1"/>
          <p:nvPr/>
        </p:nvSpPr>
        <p:spPr>
          <a:xfrm>
            <a:off x="2566703" y="3089646"/>
            <a:ext cx="1661032" cy="308867"/>
          </a:xfrm>
          <a:prstGeom prst="rect">
            <a:avLst/>
          </a:prstGeom>
          <a:noFill/>
        </p:spPr>
        <p:txBody>
          <a:bodyPr wrap="none" rtlCol="0">
            <a:spAutoFit/>
          </a:bodyPr>
          <a:lstStyle/>
          <a:p>
            <a:pPr defTabSz="804064" fontAlgn="auto">
              <a:spcBef>
                <a:spcPts val="0"/>
              </a:spcBef>
              <a:spcAft>
                <a:spcPts val="0"/>
              </a:spcAft>
              <a:defRPr/>
            </a:pPr>
            <a:r>
              <a:rPr lang="en-US" sz="1407" b="0" dirty="0">
                <a:solidFill>
                  <a:srgbClr val="000000"/>
                </a:solidFill>
                <a:latin typeface="Arial" panose="020B0604020202020204" pitchFamily="34" charset="0"/>
                <a:ea typeface="ＭＳ Ｐゴシック"/>
                <a:cs typeface="Arial" panose="020B0604020202020204" pitchFamily="34" charset="0"/>
              </a:rPr>
              <a:t>SOLO-1 (olaparib)</a:t>
            </a:r>
          </a:p>
        </p:txBody>
      </p:sp>
      <p:sp>
        <p:nvSpPr>
          <p:cNvPr id="9" name="TextBox 8">
            <a:extLst>
              <a:ext uri="{FF2B5EF4-FFF2-40B4-BE49-F238E27FC236}">
                <a16:creationId xmlns:a16="http://schemas.microsoft.com/office/drawing/2014/main" id="{DA613FE2-7D9D-6C47-B9F0-5081B186BB94}"/>
              </a:ext>
            </a:extLst>
          </p:cNvPr>
          <p:cNvSpPr txBox="1"/>
          <p:nvPr/>
        </p:nvSpPr>
        <p:spPr>
          <a:xfrm>
            <a:off x="2537221" y="4244142"/>
            <a:ext cx="2445926" cy="525400"/>
          </a:xfrm>
          <a:prstGeom prst="rect">
            <a:avLst/>
          </a:prstGeom>
          <a:noFill/>
        </p:spPr>
        <p:txBody>
          <a:bodyPr wrap="none" rtlCol="0">
            <a:spAutoFit/>
          </a:bodyPr>
          <a:lstStyle/>
          <a:p>
            <a:pPr defTabSz="804064" fontAlgn="auto">
              <a:spcBef>
                <a:spcPts val="0"/>
              </a:spcBef>
              <a:spcAft>
                <a:spcPts val="0"/>
              </a:spcAft>
              <a:defRPr/>
            </a:pPr>
            <a:r>
              <a:rPr lang="en-US" sz="1407" b="0" dirty="0">
                <a:solidFill>
                  <a:prstClr val="black"/>
                </a:solidFill>
                <a:latin typeface="Arial" panose="020B0604020202020204" pitchFamily="34" charset="0"/>
                <a:ea typeface="ＭＳ Ｐゴシック"/>
                <a:cs typeface="Arial" panose="020B0604020202020204" pitchFamily="34" charset="0"/>
              </a:rPr>
              <a:t>PRIMA (niraparib)</a:t>
            </a:r>
          </a:p>
          <a:p>
            <a:pPr defTabSz="804064" fontAlgn="auto">
              <a:spcBef>
                <a:spcPts val="0"/>
              </a:spcBef>
              <a:spcAft>
                <a:spcPts val="0"/>
              </a:spcAft>
              <a:defRPr/>
            </a:pPr>
            <a:r>
              <a:rPr lang="en-US" sz="1407" b="0" strike="sngStrike" dirty="0">
                <a:solidFill>
                  <a:prstClr val="black"/>
                </a:solidFill>
                <a:highlight>
                  <a:srgbClr val="FFB50D"/>
                </a:highlight>
                <a:latin typeface="Arial" panose="020B0604020202020204" pitchFamily="34" charset="0"/>
                <a:ea typeface="ＭＳ Ｐゴシック"/>
                <a:cs typeface="Arial" panose="020B0604020202020204" pitchFamily="34" charset="0"/>
              </a:rPr>
              <a:t>ATHENA-MONO (rucaparib)</a:t>
            </a:r>
          </a:p>
        </p:txBody>
      </p:sp>
      <p:sp>
        <p:nvSpPr>
          <p:cNvPr id="10" name="TextBox 9">
            <a:extLst>
              <a:ext uri="{FF2B5EF4-FFF2-40B4-BE49-F238E27FC236}">
                <a16:creationId xmlns:a16="http://schemas.microsoft.com/office/drawing/2014/main" id="{D6F27204-A80A-FA4D-B3F3-97424F9FD04B}"/>
              </a:ext>
            </a:extLst>
          </p:cNvPr>
          <p:cNvSpPr txBox="1"/>
          <p:nvPr/>
        </p:nvSpPr>
        <p:spPr>
          <a:xfrm>
            <a:off x="6908753" y="4229478"/>
            <a:ext cx="2496068" cy="741934"/>
          </a:xfrm>
          <a:prstGeom prst="rect">
            <a:avLst/>
          </a:prstGeom>
          <a:noFill/>
        </p:spPr>
        <p:txBody>
          <a:bodyPr wrap="none" rtlCol="0">
            <a:spAutoFit/>
          </a:bodyPr>
          <a:lstStyle/>
          <a:p>
            <a:pPr defTabSz="804064" fontAlgn="auto">
              <a:spcBef>
                <a:spcPts val="0"/>
              </a:spcBef>
              <a:spcAft>
                <a:spcPts val="0"/>
              </a:spcAft>
              <a:defRPr/>
            </a:pPr>
            <a:r>
              <a:rPr lang="en-US" sz="1407" b="0" strike="sngStrike" dirty="0">
                <a:solidFill>
                  <a:prstClr val="black"/>
                </a:solidFill>
                <a:highlight>
                  <a:srgbClr val="FFB50D"/>
                </a:highlight>
                <a:latin typeface="Arial" panose="020B0604020202020204" pitchFamily="34" charset="0"/>
                <a:ea typeface="ＭＳ Ｐゴシック"/>
                <a:cs typeface="Arial" panose="020B0604020202020204" pitchFamily="34" charset="0"/>
              </a:rPr>
              <a:t>AVANOVA2 (niraparib+/-</a:t>
            </a:r>
            <a:r>
              <a:rPr lang="en-US" sz="1407" b="0" strike="sngStrike" dirty="0" err="1">
                <a:solidFill>
                  <a:prstClr val="black"/>
                </a:solidFill>
                <a:highlight>
                  <a:srgbClr val="FFB50D"/>
                </a:highlight>
                <a:latin typeface="Arial" panose="020B0604020202020204" pitchFamily="34" charset="0"/>
                <a:ea typeface="ＭＳ Ｐゴシック"/>
                <a:cs typeface="Arial" panose="020B0604020202020204" pitchFamily="34" charset="0"/>
              </a:rPr>
              <a:t>bev</a:t>
            </a:r>
            <a:r>
              <a:rPr lang="en-US" sz="1407" b="0" strike="sngStrike" dirty="0">
                <a:solidFill>
                  <a:prstClr val="black"/>
                </a:solidFill>
                <a:highlight>
                  <a:srgbClr val="FFB50D"/>
                </a:highlight>
                <a:latin typeface="Arial" panose="020B0604020202020204" pitchFamily="34" charset="0"/>
                <a:ea typeface="ＭＳ Ｐゴシック"/>
                <a:cs typeface="Arial" panose="020B0604020202020204" pitchFamily="34" charset="0"/>
              </a:rPr>
              <a:t>)</a:t>
            </a:r>
          </a:p>
          <a:p>
            <a:pPr defTabSz="804064" fontAlgn="auto">
              <a:spcBef>
                <a:spcPts val="0"/>
              </a:spcBef>
              <a:spcAft>
                <a:spcPts val="0"/>
              </a:spcAft>
              <a:defRPr/>
            </a:pPr>
            <a:endParaRPr lang="en-US" sz="1407" b="0" dirty="0">
              <a:solidFill>
                <a:prstClr val="black"/>
              </a:solidFill>
              <a:latin typeface="Arial" panose="020B0604020202020204" pitchFamily="34" charset="0"/>
              <a:ea typeface="ＭＳ Ｐゴシック"/>
              <a:cs typeface="Arial" panose="020B0604020202020204" pitchFamily="34" charset="0"/>
            </a:endParaRPr>
          </a:p>
          <a:p>
            <a:pPr defTabSz="804064" fontAlgn="auto">
              <a:spcBef>
                <a:spcPts val="0"/>
              </a:spcBef>
              <a:spcAft>
                <a:spcPts val="0"/>
              </a:spcAft>
              <a:defRPr/>
            </a:pPr>
            <a:endParaRPr lang="en-US" sz="1407" b="0" dirty="0">
              <a:solidFill>
                <a:prstClr val="black"/>
              </a:solidFill>
              <a:latin typeface="Arial" panose="020B0604020202020204" pitchFamily="34" charset="0"/>
              <a:ea typeface="ＭＳ Ｐゴシック"/>
              <a:cs typeface="Arial" panose="020B0604020202020204" pitchFamily="34" charset="0"/>
            </a:endParaRPr>
          </a:p>
        </p:txBody>
      </p:sp>
      <p:sp>
        <p:nvSpPr>
          <p:cNvPr id="12" name="TextBox 11">
            <a:extLst>
              <a:ext uri="{FF2B5EF4-FFF2-40B4-BE49-F238E27FC236}">
                <a16:creationId xmlns:a16="http://schemas.microsoft.com/office/drawing/2014/main" id="{9A75644E-C9AC-3745-A675-7927951F7AAC}"/>
              </a:ext>
            </a:extLst>
          </p:cNvPr>
          <p:cNvSpPr txBox="1"/>
          <p:nvPr/>
        </p:nvSpPr>
        <p:spPr>
          <a:xfrm>
            <a:off x="4922220" y="3093289"/>
            <a:ext cx="1661032" cy="308867"/>
          </a:xfrm>
          <a:prstGeom prst="rect">
            <a:avLst/>
          </a:prstGeom>
          <a:noFill/>
        </p:spPr>
        <p:txBody>
          <a:bodyPr wrap="none" rtlCol="0">
            <a:spAutoFit/>
          </a:bodyPr>
          <a:lstStyle/>
          <a:p>
            <a:pPr defTabSz="804064" fontAlgn="auto">
              <a:spcBef>
                <a:spcPts val="0"/>
              </a:spcBef>
              <a:spcAft>
                <a:spcPts val="0"/>
              </a:spcAft>
              <a:defRPr/>
            </a:pPr>
            <a:r>
              <a:rPr lang="en-US" sz="1407" b="0" dirty="0">
                <a:solidFill>
                  <a:prstClr val="black"/>
                </a:solidFill>
                <a:latin typeface="Arial" panose="020B0604020202020204" pitchFamily="34" charset="0"/>
                <a:ea typeface="ＭＳ Ｐゴシック"/>
                <a:cs typeface="Arial" panose="020B0604020202020204" pitchFamily="34" charset="0"/>
              </a:rPr>
              <a:t>SOLO-2 (olaparib)</a:t>
            </a:r>
          </a:p>
        </p:txBody>
      </p:sp>
      <p:sp>
        <p:nvSpPr>
          <p:cNvPr id="13" name="TextBox 12">
            <a:extLst>
              <a:ext uri="{FF2B5EF4-FFF2-40B4-BE49-F238E27FC236}">
                <a16:creationId xmlns:a16="http://schemas.microsoft.com/office/drawing/2014/main" id="{7ECA1707-5A35-E24E-8343-FA8604BABD56}"/>
              </a:ext>
            </a:extLst>
          </p:cNvPr>
          <p:cNvSpPr txBox="1"/>
          <p:nvPr/>
        </p:nvSpPr>
        <p:spPr>
          <a:xfrm>
            <a:off x="4859786" y="4244800"/>
            <a:ext cx="1778051" cy="741934"/>
          </a:xfrm>
          <a:prstGeom prst="rect">
            <a:avLst/>
          </a:prstGeom>
          <a:noFill/>
        </p:spPr>
        <p:txBody>
          <a:bodyPr wrap="none" rtlCol="0">
            <a:spAutoFit/>
          </a:bodyPr>
          <a:lstStyle/>
          <a:p>
            <a:pPr defTabSz="804064" fontAlgn="auto">
              <a:spcBef>
                <a:spcPts val="0"/>
              </a:spcBef>
              <a:spcAft>
                <a:spcPts val="0"/>
              </a:spcAft>
              <a:defRPr/>
            </a:pPr>
            <a:r>
              <a:rPr lang="en-US" sz="1407" b="0" strike="sngStrike" dirty="0">
                <a:solidFill>
                  <a:prstClr val="black"/>
                </a:solidFill>
                <a:highlight>
                  <a:srgbClr val="FFB50D"/>
                </a:highlight>
                <a:latin typeface="Arial" panose="020B0604020202020204" pitchFamily="34" charset="0"/>
                <a:ea typeface="ＭＳ Ｐゴシック"/>
                <a:cs typeface="Arial" panose="020B0604020202020204" pitchFamily="34" charset="0"/>
              </a:rPr>
              <a:t>Study 19 (olaparib)</a:t>
            </a:r>
          </a:p>
          <a:p>
            <a:pPr defTabSz="804064" fontAlgn="auto">
              <a:spcBef>
                <a:spcPts val="0"/>
              </a:spcBef>
              <a:spcAft>
                <a:spcPts val="0"/>
              </a:spcAft>
              <a:defRPr/>
            </a:pPr>
            <a:r>
              <a:rPr lang="en-US" sz="1407" b="0" strike="sngStrike" dirty="0">
                <a:solidFill>
                  <a:prstClr val="black"/>
                </a:solidFill>
                <a:highlight>
                  <a:srgbClr val="FFB50D"/>
                </a:highlight>
                <a:latin typeface="Arial" panose="020B0604020202020204" pitchFamily="34" charset="0"/>
                <a:ea typeface="ＭＳ Ｐゴシック"/>
                <a:cs typeface="Arial" panose="020B0604020202020204" pitchFamily="34" charset="0"/>
              </a:rPr>
              <a:t>NOVA (niraparib)</a:t>
            </a:r>
          </a:p>
          <a:p>
            <a:pPr defTabSz="804064" fontAlgn="auto">
              <a:spcBef>
                <a:spcPts val="0"/>
              </a:spcBef>
              <a:spcAft>
                <a:spcPts val="0"/>
              </a:spcAft>
              <a:defRPr/>
            </a:pPr>
            <a:r>
              <a:rPr lang="en-US" sz="1407" b="0" strike="sngStrike" dirty="0">
                <a:solidFill>
                  <a:prstClr val="black"/>
                </a:solidFill>
                <a:highlight>
                  <a:srgbClr val="FFB50D"/>
                </a:highlight>
                <a:latin typeface="Arial" panose="020B0604020202020204" pitchFamily="34" charset="0"/>
                <a:ea typeface="ＭＳ Ｐゴシック"/>
                <a:cs typeface="Arial" panose="020B0604020202020204" pitchFamily="34" charset="0"/>
              </a:rPr>
              <a:t>ARIEL3 (rucaparib) </a:t>
            </a:r>
          </a:p>
        </p:txBody>
      </p:sp>
      <p:sp>
        <p:nvSpPr>
          <p:cNvPr id="15" name="TextBox 14">
            <a:extLst>
              <a:ext uri="{FF2B5EF4-FFF2-40B4-BE49-F238E27FC236}">
                <a16:creationId xmlns:a16="http://schemas.microsoft.com/office/drawing/2014/main" id="{09E128F0-ACB1-3940-B924-6D2352440D7F}"/>
              </a:ext>
            </a:extLst>
          </p:cNvPr>
          <p:cNvSpPr txBox="1"/>
          <p:nvPr/>
        </p:nvSpPr>
        <p:spPr>
          <a:xfrm>
            <a:off x="2063525" y="3081843"/>
            <a:ext cx="485259" cy="335926"/>
          </a:xfrm>
          <a:prstGeom prst="rect">
            <a:avLst/>
          </a:prstGeom>
          <a:noFill/>
        </p:spPr>
        <p:txBody>
          <a:bodyPr wrap="square" rtlCol="0">
            <a:spAutoFit/>
          </a:bodyPr>
          <a:lstStyle/>
          <a:p>
            <a:pPr defTabSz="804064" fontAlgn="auto">
              <a:spcBef>
                <a:spcPts val="0"/>
              </a:spcBef>
              <a:spcAft>
                <a:spcPts val="0"/>
              </a:spcAft>
              <a:defRPr/>
            </a:pPr>
            <a:r>
              <a:rPr lang="en-US" sz="1583" b="0" dirty="0">
                <a:solidFill>
                  <a:prstClr val="black"/>
                </a:solidFill>
                <a:latin typeface="Arial" panose="020B0604020202020204" pitchFamily="34" charset="0"/>
                <a:ea typeface="ＭＳ Ｐゴシック"/>
                <a:cs typeface="Arial" panose="020B0604020202020204" pitchFamily="34" charset="0"/>
              </a:rPr>
              <a:t>III</a:t>
            </a:r>
          </a:p>
        </p:txBody>
      </p:sp>
      <p:sp>
        <p:nvSpPr>
          <p:cNvPr id="17" name="TextBox 16">
            <a:extLst>
              <a:ext uri="{FF2B5EF4-FFF2-40B4-BE49-F238E27FC236}">
                <a16:creationId xmlns:a16="http://schemas.microsoft.com/office/drawing/2014/main" id="{0DA0AA67-8697-3144-BCE4-F3A58E48B939}"/>
              </a:ext>
            </a:extLst>
          </p:cNvPr>
          <p:cNvSpPr txBox="1"/>
          <p:nvPr/>
        </p:nvSpPr>
        <p:spPr>
          <a:xfrm>
            <a:off x="6964194" y="3397968"/>
            <a:ext cx="1817805" cy="741934"/>
          </a:xfrm>
          <a:prstGeom prst="rect">
            <a:avLst/>
          </a:prstGeom>
          <a:noFill/>
        </p:spPr>
        <p:txBody>
          <a:bodyPr wrap="none" rtlCol="0">
            <a:spAutoFit/>
          </a:bodyPr>
          <a:lstStyle/>
          <a:p>
            <a:pPr defTabSz="804064" fontAlgn="auto">
              <a:spcBef>
                <a:spcPts val="0"/>
              </a:spcBef>
              <a:spcAft>
                <a:spcPts val="0"/>
              </a:spcAft>
              <a:defRPr/>
            </a:pPr>
            <a:r>
              <a:rPr lang="en-US" sz="1407" b="0" strike="sngStrike" dirty="0">
                <a:solidFill>
                  <a:prstClr val="black"/>
                </a:solidFill>
                <a:highlight>
                  <a:srgbClr val="FFB50D"/>
                </a:highlight>
                <a:latin typeface="Arial" panose="020B0604020202020204" pitchFamily="34" charset="0"/>
                <a:ea typeface="ＭＳ Ｐゴシック"/>
                <a:cs typeface="Arial" panose="020B0604020202020204" pitchFamily="34" charset="0"/>
              </a:rPr>
              <a:t>ARIEL 2 (rucaparib)</a:t>
            </a:r>
          </a:p>
          <a:p>
            <a:pPr defTabSz="804064" fontAlgn="auto">
              <a:spcBef>
                <a:spcPts val="0"/>
              </a:spcBef>
              <a:spcAft>
                <a:spcPts val="0"/>
              </a:spcAft>
              <a:defRPr/>
            </a:pPr>
            <a:endParaRPr lang="en-US" sz="1407" b="0" dirty="0">
              <a:solidFill>
                <a:prstClr val="black"/>
              </a:solidFill>
              <a:highlight>
                <a:srgbClr val="C0C0C0"/>
              </a:highlight>
              <a:latin typeface="Arial" panose="020B0604020202020204" pitchFamily="34" charset="0"/>
              <a:ea typeface="ＭＳ Ｐゴシック"/>
              <a:cs typeface="Arial" panose="020B0604020202020204" pitchFamily="34" charset="0"/>
            </a:endParaRPr>
          </a:p>
          <a:p>
            <a:pPr defTabSz="804064" fontAlgn="auto">
              <a:spcBef>
                <a:spcPts val="0"/>
              </a:spcBef>
              <a:spcAft>
                <a:spcPts val="0"/>
              </a:spcAft>
              <a:defRPr/>
            </a:pPr>
            <a:r>
              <a:rPr lang="en-US" sz="1407" b="0" strike="sngStrike" dirty="0">
                <a:solidFill>
                  <a:prstClr val="black"/>
                </a:solidFill>
                <a:highlight>
                  <a:srgbClr val="FFB50D"/>
                </a:highlight>
                <a:latin typeface="Arial" panose="020B0604020202020204" pitchFamily="34" charset="0"/>
                <a:ea typeface="ＭＳ Ｐゴシック"/>
                <a:cs typeface="Arial" panose="020B0604020202020204" pitchFamily="34" charset="0"/>
              </a:rPr>
              <a:t>QUADRA (niraparib)</a:t>
            </a:r>
          </a:p>
        </p:txBody>
      </p:sp>
      <p:sp>
        <p:nvSpPr>
          <p:cNvPr id="18" name="TextBox 17">
            <a:extLst>
              <a:ext uri="{FF2B5EF4-FFF2-40B4-BE49-F238E27FC236}">
                <a16:creationId xmlns:a16="http://schemas.microsoft.com/office/drawing/2014/main" id="{10DE227C-40FC-7844-8A82-6266CE5AD276}"/>
              </a:ext>
            </a:extLst>
          </p:cNvPr>
          <p:cNvSpPr txBox="1"/>
          <p:nvPr/>
        </p:nvSpPr>
        <p:spPr>
          <a:xfrm>
            <a:off x="2055202" y="3399650"/>
            <a:ext cx="516996" cy="335926"/>
          </a:xfrm>
          <a:prstGeom prst="rect">
            <a:avLst/>
          </a:prstGeom>
          <a:noFill/>
        </p:spPr>
        <p:txBody>
          <a:bodyPr wrap="square" rtlCol="0">
            <a:spAutoFit/>
          </a:bodyPr>
          <a:lstStyle/>
          <a:p>
            <a:pPr defTabSz="804064" fontAlgn="auto">
              <a:spcBef>
                <a:spcPts val="0"/>
              </a:spcBef>
              <a:spcAft>
                <a:spcPts val="0"/>
              </a:spcAft>
              <a:defRPr/>
            </a:pPr>
            <a:r>
              <a:rPr lang="en-US" sz="1583" b="0" dirty="0">
                <a:solidFill>
                  <a:prstClr val="black"/>
                </a:solidFill>
                <a:latin typeface="Arial" panose="020B0604020202020204" pitchFamily="34" charset="0"/>
                <a:ea typeface="ＭＳ Ｐゴシック"/>
                <a:cs typeface="Arial" panose="020B0604020202020204" pitchFamily="34" charset="0"/>
              </a:rPr>
              <a:t>II</a:t>
            </a:r>
          </a:p>
        </p:txBody>
      </p:sp>
      <p:sp>
        <p:nvSpPr>
          <p:cNvPr id="19" name="TextBox 18">
            <a:extLst>
              <a:ext uri="{FF2B5EF4-FFF2-40B4-BE49-F238E27FC236}">
                <a16:creationId xmlns:a16="http://schemas.microsoft.com/office/drawing/2014/main" id="{7A700197-CC4B-6542-B725-AA25A422B59C}"/>
              </a:ext>
            </a:extLst>
          </p:cNvPr>
          <p:cNvSpPr txBox="1"/>
          <p:nvPr/>
        </p:nvSpPr>
        <p:spPr>
          <a:xfrm>
            <a:off x="2092871" y="4211896"/>
            <a:ext cx="667928" cy="335926"/>
          </a:xfrm>
          <a:prstGeom prst="rect">
            <a:avLst/>
          </a:prstGeom>
          <a:noFill/>
        </p:spPr>
        <p:txBody>
          <a:bodyPr wrap="square" rtlCol="0">
            <a:spAutoFit/>
          </a:bodyPr>
          <a:lstStyle/>
          <a:p>
            <a:pPr defTabSz="804064" fontAlgn="auto">
              <a:spcBef>
                <a:spcPts val="0"/>
              </a:spcBef>
              <a:spcAft>
                <a:spcPts val="0"/>
              </a:spcAft>
              <a:defRPr/>
            </a:pPr>
            <a:r>
              <a:rPr lang="en-US" sz="1583" b="0" dirty="0">
                <a:solidFill>
                  <a:prstClr val="black"/>
                </a:solidFill>
                <a:latin typeface="Arial" panose="020B0604020202020204" pitchFamily="34" charset="0"/>
                <a:ea typeface="ＭＳ Ｐゴシック"/>
                <a:cs typeface="Arial" panose="020B0604020202020204" pitchFamily="34" charset="0"/>
              </a:rPr>
              <a:t>III</a:t>
            </a:r>
          </a:p>
        </p:txBody>
      </p:sp>
      <p:sp>
        <p:nvSpPr>
          <p:cNvPr id="20" name="TextBox 19">
            <a:extLst>
              <a:ext uri="{FF2B5EF4-FFF2-40B4-BE49-F238E27FC236}">
                <a16:creationId xmlns:a16="http://schemas.microsoft.com/office/drawing/2014/main" id="{C9498233-F70E-FC4B-967B-C68E32F337C1}"/>
              </a:ext>
            </a:extLst>
          </p:cNvPr>
          <p:cNvSpPr txBox="1"/>
          <p:nvPr/>
        </p:nvSpPr>
        <p:spPr>
          <a:xfrm>
            <a:off x="2114765" y="4948338"/>
            <a:ext cx="430788" cy="335926"/>
          </a:xfrm>
          <a:prstGeom prst="rect">
            <a:avLst/>
          </a:prstGeom>
          <a:noFill/>
        </p:spPr>
        <p:txBody>
          <a:bodyPr wrap="square" rtlCol="0">
            <a:spAutoFit/>
          </a:bodyPr>
          <a:lstStyle/>
          <a:p>
            <a:pPr defTabSz="804064" fontAlgn="auto">
              <a:spcBef>
                <a:spcPts val="0"/>
              </a:spcBef>
              <a:spcAft>
                <a:spcPts val="0"/>
              </a:spcAft>
              <a:defRPr/>
            </a:pPr>
            <a:r>
              <a:rPr lang="en-US" sz="1583" b="0" dirty="0">
                <a:solidFill>
                  <a:prstClr val="black"/>
                </a:solidFill>
                <a:latin typeface="Arial" panose="020B0604020202020204" pitchFamily="34" charset="0"/>
                <a:ea typeface="ＭＳ Ｐゴシック"/>
                <a:cs typeface="Arial" panose="020B0604020202020204" pitchFamily="34" charset="0"/>
              </a:rPr>
              <a:t>II</a:t>
            </a:r>
          </a:p>
        </p:txBody>
      </p:sp>
      <p:sp>
        <p:nvSpPr>
          <p:cNvPr id="23" name="TextBox 22">
            <a:extLst>
              <a:ext uri="{FF2B5EF4-FFF2-40B4-BE49-F238E27FC236}">
                <a16:creationId xmlns:a16="http://schemas.microsoft.com/office/drawing/2014/main" id="{B30F3C5C-09C4-454A-9829-89DAFB9DD818}"/>
              </a:ext>
            </a:extLst>
          </p:cNvPr>
          <p:cNvSpPr txBox="1"/>
          <p:nvPr/>
        </p:nvSpPr>
        <p:spPr>
          <a:xfrm>
            <a:off x="2002908" y="2821419"/>
            <a:ext cx="756938" cy="335926"/>
          </a:xfrm>
          <a:prstGeom prst="rect">
            <a:avLst/>
          </a:prstGeom>
          <a:noFill/>
        </p:spPr>
        <p:txBody>
          <a:bodyPr wrap="none" rtlCol="0">
            <a:spAutoFit/>
          </a:bodyPr>
          <a:lstStyle/>
          <a:p>
            <a:pPr defTabSz="804064" fontAlgn="auto">
              <a:spcBef>
                <a:spcPts val="0"/>
              </a:spcBef>
              <a:spcAft>
                <a:spcPts val="0"/>
              </a:spcAft>
              <a:defRPr/>
            </a:pPr>
            <a:r>
              <a:rPr lang="en-US" sz="1583" b="0" dirty="0">
                <a:solidFill>
                  <a:prstClr val="black"/>
                </a:solidFill>
                <a:latin typeface="Arial" panose="020B0604020202020204" pitchFamily="34" charset="0"/>
                <a:ea typeface="ＭＳ Ｐゴシック"/>
                <a:cs typeface="Arial" panose="020B0604020202020204" pitchFamily="34" charset="0"/>
              </a:rPr>
              <a:t>Phase</a:t>
            </a:r>
          </a:p>
        </p:txBody>
      </p:sp>
      <p:sp>
        <p:nvSpPr>
          <p:cNvPr id="27" name="TextBox 26">
            <a:extLst>
              <a:ext uri="{FF2B5EF4-FFF2-40B4-BE49-F238E27FC236}">
                <a16:creationId xmlns:a16="http://schemas.microsoft.com/office/drawing/2014/main" id="{70E07F20-2692-544A-86D0-7DDB7BBEB46C}"/>
              </a:ext>
            </a:extLst>
          </p:cNvPr>
          <p:cNvSpPr txBox="1"/>
          <p:nvPr/>
        </p:nvSpPr>
        <p:spPr>
          <a:xfrm>
            <a:off x="2537223" y="4981667"/>
            <a:ext cx="2086853" cy="308867"/>
          </a:xfrm>
          <a:prstGeom prst="rect">
            <a:avLst/>
          </a:prstGeom>
          <a:noFill/>
        </p:spPr>
        <p:txBody>
          <a:bodyPr wrap="none" rtlCol="0">
            <a:spAutoFit/>
          </a:bodyPr>
          <a:lstStyle/>
          <a:p>
            <a:pPr defTabSz="804064" fontAlgn="auto">
              <a:spcBef>
                <a:spcPts val="0"/>
              </a:spcBef>
              <a:spcAft>
                <a:spcPts val="0"/>
              </a:spcAft>
              <a:defRPr/>
            </a:pPr>
            <a:r>
              <a:rPr lang="en-US" sz="1407" b="0" strike="sngStrike" dirty="0">
                <a:solidFill>
                  <a:prstClr val="black"/>
                </a:solidFill>
                <a:highlight>
                  <a:srgbClr val="FFB50D"/>
                </a:highlight>
                <a:latin typeface="Arial" panose="020B0604020202020204" pitchFamily="34" charset="0"/>
                <a:ea typeface="ＭＳ Ｐゴシック"/>
                <a:cs typeface="Arial" panose="020B0604020202020204" pitchFamily="34" charset="0"/>
              </a:rPr>
              <a:t>OVARIO (niraparib/bev)</a:t>
            </a:r>
          </a:p>
        </p:txBody>
      </p:sp>
      <p:sp>
        <p:nvSpPr>
          <p:cNvPr id="30" name="TextBox 29">
            <a:extLst>
              <a:ext uri="{FF2B5EF4-FFF2-40B4-BE49-F238E27FC236}">
                <a16:creationId xmlns:a16="http://schemas.microsoft.com/office/drawing/2014/main" id="{C23FF08E-FD72-45AB-AB40-C0B922D87EDA}"/>
              </a:ext>
            </a:extLst>
          </p:cNvPr>
          <p:cNvSpPr txBox="1"/>
          <p:nvPr/>
        </p:nvSpPr>
        <p:spPr>
          <a:xfrm>
            <a:off x="6966847" y="2898344"/>
            <a:ext cx="4573947" cy="525400"/>
          </a:xfrm>
          <a:prstGeom prst="rect">
            <a:avLst/>
          </a:prstGeom>
          <a:noFill/>
        </p:spPr>
        <p:txBody>
          <a:bodyPr wrap="square" rtlCol="0">
            <a:spAutoFit/>
          </a:bodyPr>
          <a:lstStyle/>
          <a:p>
            <a:pPr defTabSz="804064" fontAlgn="auto">
              <a:spcBef>
                <a:spcPts val="0"/>
              </a:spcBef>
              <a:spcAft>
                <a:spcPts val="0"/>
              </a:spcAft>
              <a:defRPr/>
            </a:pPr>
            <a:r>
              <a:rPr lang="en-US" sz="1407" b="0" dirty="0">
                <a:solidFill>
                  <a:prstClr val="black"/>
                </a:solidFill>
                <a:latin typeface="Arial" panose="020B0604020202020204" pitchFamily="34" charset="0"/>
                <a:ea typeface="ＭＳ Ｐゴシック"/>
                <a:cs typeface="Arial" panose="020B0604020202020204" pitchFamily="34" charset="0"/>
              </a:rPr>
              <a:t>	   </a:t>
            </a:r>
            <a:r>
              <a:rPr lang="en-US" sz="1407" b="0" strike="sngStrike" dirty="0">
                <a:solidFill>
                  <a:prstClr val="black"/>
                </a:solidFill>
                <a:highlight>
                  <a:srgbClr val="FFB50D"/>
                </a:highlight>
                <a:latin typeface="Arial" panose="020B0604020202020204" pitchFamily="34" charset="0"/>
                <a:ea typeface="ＭＳ Ｐゴシック"/>
                <a:cs typeface="Arial" panose="020B0604020202020204" pitchFamily="34" charset="0"/>
              </a:rPr>
              <a:t>ARIEL 4 (rucaparib v chemo)</a:t>
            </a:r>
          </a:p>
          <a:p>
            <a:pPr defTabSz="804064" fontAlgn="auto">
              <a:spcBef>
                <a:spcPts val="0"/>
              </a:spcBef>
              <a:spcAft>
                <a:spcPts val="0"/>
              </a:spcAft>
              <a:defRPr/>
            </a:pPr>
            <a:r>
              <a:rPr lang="en-US" sz="1407" b="0" strike="sngStrike" dirty="0">
                <a:solidFill>
                  <a:prstClr val="black"/>
                </a:solidFill>
                <a:highlight>
                  <a:srgbClr val="FFB50D"/>
                </a:highlight>
                <a:latin typeface="Arial" panose="020B0604020202020204" pitchFamily="34" charset="0"/>
                <a:ea typeface="ＭＳ Ｐゴシック"/>
                <a:cs typeface="Arial" panose="020B0604020202020204" pitchFamily="34" charset="0"/>
              </a:rPr>
              <a:t>SOLO-3 (</a:t>
            </a:r>
            <a:r>
              <a:rPr lang="en-US" sz="1407" b="0" strike="sngStrike" dirty="0" err="1">
                <a:solidFill>
                  <a:prstClr val="black"/>
                </a:solidFill>
                <a:highlight>
                  <a:srgbClr val="FFB50D"/>
                </a:highlight>
                <a:latin typeface="Arial" panose="020B0604020202020204" pitchFamily="34" charset="0"/>
                <a:ea typeface="ＭＳ Ｐゴシック"/>
                <a:cs typeface="Arial" panose="020B0604020202020204" pitchFamily="34" charset="0"/>
              </a:rPr>
              <a:t>olaparib</a:t>
            </a:r>
            <a:r>
              <a:rPr lang="en-US" sz="1407" b="0" strike="sngStrike" dirty="0">
                <a:solidFill>
                  <a:prstClr val="black"/>
                </a:solidFill>
                <a:highlight>
                  <a:srgbClr val="FFB50D"/>
                </a:highlight>
                <a:latin typeface="Arial" panose="020B0604020202020204" pitchFamily="34" charset="0"/>
                <a:ea typeface="ＭＳ Ｐゴシック"/>
                <a:cs typeface="Arial" panose="020B0604020202020204" pitchFamily="34" charset="0"/>
              </a:rPr>
              <a:t> vs chemo)</a:t>
            </a:r>
          </a:p>
        </p:txBody>
      </p:sp>
      <p:sp>
        <p:nvSpPr>
          <p:cNvPr id="4" name="TextBox 3">
            <a:extLst>
              <a:ext uri="{FF2B5EF4-FFF2-40B4-BE49-F238E27FC236}">
                <a16:creationId xmlns:a16="http://schemas.microsoft.com/office/drawing/2014/main" id="{E789EEF3-36D8-4A14-B2BD-918106CE1108}"/>
              </a:ext>
            </a:extLst>
          </p:cNvPr>
          <p:cNvSpPr txBox="1"/>
          <p:nvPr/>
        </p:nvSpPr>
        <p:spPr>
          <a:xfrm>
            <a:off x="181023" y="3770163"/>
            <a:ext cx="1882247" cy="338554"/>
          </a:xfrm>
          <a:prstGeom prst="rect">
            <a:avLst/>
          </a:prstGeom>
          <a:noFill/>
        </p:spPr>
        <p:txBody>
          <a:bodyPr wrap="none" rtlCol="0">
            <a:spAutoFit/>
          </a:bodyPr>
          <a:lstStyle/>
          <a:p>
            <a:pPr defTabSz="804064" fontAlgn="auto">
              <a:spcBef>
                <a:spcPts val="0"/>
              </a:spcBef>
              <a:spcAft>
                <a:spcPts val="0"/>
              </a:spcAft>
              <a:defRPr/>
            </a:pPr>
            <a:r>
              <a:rPr lang="en-US" sz="1600" b="0" dirty="0">
                <a:solidFill>
                  <a:prstClr val="black"/>
                </a:solidFill>
                <a:latin typeface="Arial" panose="020B0604020202020204" pitchFamily="34" charset="0"/>
                <a:ea typeface="ＭＳ Ｐゴシック"/>
                <a:cs typeface="Arial" panose="020B0604020202020204" pitchFamily="34" charset="0"/>
              </a:rPr>
              <a:t>(*</a:t>
            </a:r>
            <a:r>
              <a:rPr lang="en-US" sz="1600" b="0" dirty="0" err="1">
                <a:solidFill>
                  <a:prstClr val="black"/>
                </a:solidFill>
                <a:latin typeface="Arial" panose="020B0604020202020204" pitchFamily="34" charset="0"/>
                <a:ea typeface="ＭＳ Ｐゴシック"/>
                <a:cs typeface="Arial" panose="020B0604020202020204" pitchFamily="34" charset="0"/>
              </a:rPr>
              <a:t>BRCAm</a:t>
            </a:r>
            <a:r>
              <a:rPr lang="en-US" sz="1600" b="0" dirty="0">
                <a:solidFill>
                  <a:prstClr val="black"/>
                </a:solidFill>
                <a:latin typeface="Arial" panose="020B0604020202020204" pitchFamily="34" charset="0"/>
                <a:ea typeface="ＭＳ Ｐゴシック"/>
                <a:cs typeface="Arial" panose="020B0604020202020204" pitchFamily="34" charset="0"/>
              </a:rPr>
              <a:t> or HRD)</a:t>
            </a:r>
          </a:p>
        </p:txBody>
      </p:sp>
      <p:cxnSp>
        <p:nvCxnSpPr>
          <p:cNvPr id="35" name="Straight Connector 34">
            <a:extLst>
              <a:ext uri="{FF2B5EF4-FFF2-40B4-BE49-F238E27FC236}">
                <a16:creationId xmlns:a16="http://schemas.microsoft.com/office/drawing/2014/main" id="{A2E3C77E-9D6A-4334-A8E1-66038100FF09}"/>
              </a:ext>
            </a:extLst>
          </p:cNvPr>
          <p:cNvCxnSpPr>
            <a:cxnSpLocks/>
          </p:cNvCxnSpPr>
          <p:nvPr/>
        </p:nvCxnSpPr>
        <p:spPr>
          <a:xfrm>
            <a:off x="2077506" y="3421445"/>
            <a:ext cx="928719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86E6C3D-9538-4FEF-8EF8-EFE3747662E4}"/>
              </a:ext>
            </a:extLst>
          </p:cNvPr>
          <p:cNvCxnSpPr>
            <a:cxnSpLocks/>
          </p:cNvCxnSpPr>
          <p:nvPr/>
        </p:nvCxnSpPr>
        <p:spPr>
          <a:xfrm>
            <a:off x="2120513" y="4978693"/>
            <a:ext cx="9251995" cy="598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16A59A6-916C-48C7-9F5D-FF679C1C83D0}"/>
              </a:ext>
            </a:extLst>
          </p:cNvPr>
          <p:cNvSpPr txBox="1"/>
          <p:nvPr/>
        </p:nvSpPr>
        <p:spPr>
          <a:xfrm>
            <a:off x="9261559" y="3619582"/>
            <a:ext cx="1817805" cy="525400"/>
          </a:xfrm>
          <a:prstGeom prst="rect">
            <a:avLst/>
          </a:prstGeom>
          <a:noFill/>
        </p:spPr>
        <p:txBody>
          <a:bodyPr wrap="none" rtlCol="0">
            <a:spAutoFit/>
          </a:bodyPr>
          <a:lstStyle/>
          <a:p>
            <a:pPr defTabSz="804064" fontAlgn="auto">
              <a:spcBef>
                <a:spcPts val="0"/>
              </a:spcBef>
              <a:spcAft>
                <a:spcPts val="0"/>
              </a:spcAft>
              <a:defRPr/>
            </a:pPr>
            <a:endParaRPr lang="en-US" sz="1407" b="0" dirty="0">
              <a:solidFill>
                <a:prstClr val="black"/>
              </a:solidFill>
              <a:latin typeface="Arial" panose="020B0604020202020204" pitchFamily="34" charset="0"/>
              <a:ea typeface="ＭＳ Ｐゴシック"/>
              <a:cs typeface="Arial" panose="020B0604020202020204" pitchFamily="34" charset="0"/>
            </a:endParaRPr>
          </a:p>
          <a:p>
            <a:pPr defTabSz="804064" fontAlgn="auto">
              <a:spcBef>
                <a:spcPts val="0"/>
              </a:spcBef>
              <a:spcAft>
                <a:spcPts val="0"/>
              </a:spcAft>
              <a:defRPr/>
            </a:pPr>
            <a:r>
              <a:rPr lang="en-US" sz="1407" b="0" strike="sngStrike" dirty="0">
                <a:solidFill>
                  <a:prstClr val="black"/>
                </a:solidFill>
                <a:highlight>
                  <a:srgbClr val="FFB50D"/>
                </a:highlight>
                <a:latin typeface="Arial" panose="020B0604020202020204" pitchFamily="34" charset="0"/>
                <a:ea typeface="ＭＳ Ｐゴシック"/>
                <a:cs typeface="Arial" panose="020B0604020202020204" pitchFamily="34" charset="0"/>
              </a:rPr>
              <a:t>QUADRA (niraparib)</a:t>
            </a:r>
          </a:p>
        </p:txBody>
      </p:sp>
      <p:sp>
        <p:nvSpPr>
          <p:cNvPr id="3" name="TextBox 2">
            <a:extLst>
              <a:ext uri="{FF2B5EF4-FFF2-40B4-BE49-F238E27FC236}">
                <a16:creationId xmlns:a16="http://schemas.microsoft.com/office/drawing/2014/main" id="{99368F29-9048-046F-6065-37561780AB82}"/>
              </a:ext>
            </a:extLst>
          </p:cNvPr>
          <p:cNvSpPr txBox="1"/>
          <p:nvPr/>
        </p:nvSpPr>
        <p:spPr>
          <a:xfrm>
            <a:off x="295221" y="1613331"/>
            <a:ext cx="1151277" cy="338554"/>
          </a:xfrm>
          <a:prstGeom prst="rect">
            <a:avLst/>
          </a:prstGeom>
          <a:noFill/>
        </p:spPr>
        <p:txBody>
          <a:bodyPr wrap="none" rtlCol="0">
            <a:spAutoFit/>
          </a:bodyPr>
          <a:lstStyle/>
          <a:p>
            <a:pPr defTabSz="804064" fontAlgn="auto">
              <a:spcBef>
                <a:spcPts val="0"/>
              </a:spcBef>
              <a:spcAft>
                <a:spcPts val="0"/>
              </a:spcAft>
              <a:defRPr/>
            </a:pPr>
            <a:r>
              <a:rPr lang="en-US" sz="1600" b="0" u="sng" dirty="0">
                <a:solidFill>
                  <a:prstClr val="black"/>
                </a:solidFill>
                <a:latin typeface="Arial"/>
                <a:ea typeface="ＭＳ Ｐゴシック"/>
                <a:cs typeface="+mn-cs"/>
              </a:rPr>
              <a:t>Population</a:t>
            </a:r>
          </a:p>
        </p:txBody>
      </p:sp>
      <p:sp>
        <p:nvSpPr>
          <p:cNvPr id="16" name="TextBox 15">
            <a:extLst>
              <a:ext uri="{FF2B5EF4-FFF2-40B4-BE49-F238E27FC236}">
                <a16:creationId xmlns:a16="http://schemas.microsoft.com/office/drawing/2014/main" id="{14F3C1EA-9513-DC04-64B9-C48481309BFF}"/>
              </a:ext>
            </a:extLst>
          </p:cNvPr>
          <p:cNvSpPr txBox="1"/>
          <p:nvPr/>
        </p:nvSpPr>
        <p:spPr>
          <a:xfrm>
            <a:off x="2519603" y="3804342"/>
            <a:ext cx="6104075" cy="318100"/>
          </a:xfrm>
          <a:prstGeom prst="rect">
            <a:avLst/>
          </a:prstGeom>
          <a:noFill/>
        </p:spPr>
        <p:txBody>
          <a:bodyPr wrap="square">
            <a:spAutoFit/>
          </a:bodyPr>
          <a:lstStyle/>
          <a:p>
            <a:pPr defTabSz="804064" fontAlgn="auto">
              <a:spcBef>
                <a:spcPts val="0"/>
              </a:spcBef>
              <a:spcAft>
                <a:spcPts val="0"/>
              </a:spcAft>
              <a:defRPr/>
            </a:pPr>
            <a:r>
              <a:rPr lang="en-US" sz="1467" b="0" dirty="0">
                <a:solidFill>
                  <a:prstClr val="black"/>
                </a:solidFill>
                <a:latin typeface="Arial" panose="020B0604020202020204" pitchFamily="34" charset="0"/>
                <a:ea typeface="ＭＳ Ｐゴシック"/>
                <a:cs typeface="Arial" panose="020B0604020202020204" pitchFamily="34" charset="0"/>
              </a:rPr>
              <a:t>PAOLA-1 (olaparib/</a:t>
            </a:r>
            <a:r>
              <a:rPr lang="en-US" sz="1467" b="0" dirty="0" err="1">
                <a:solidFill>
                  <a:prstClr val="black"/>
                </a:solidFill>
                <a:latin typeface="Arial" panose="020B0604020202020204" pitchFamily="34" charset="0"/>
                <a:ea typeface="ＭＳ Ｐゴシック"/>
                <a:cs typeface="Arial" panose="020B0604020202020204" pitchFamily="34" charset="0"/>
              </a:rPr>
              <a:t>bev</a:t>
            </a:r>
            <a:r>
              <a:rPr lang="en-US" sz="1467" b="0" dirty="0">
                <a:solidFill>
                  <a:prstClr val="black"/>
                </a:solidFill>
                <a:latin typeface="Arial" panose="020B0604020202020204" pitchFamily="34" charset="0"/>
                <a:ea typeface="ＭＳ Ｐゴシック"/>
                <a:cs typeface="Arial" panose="020B0604020202020204" pitchFamily="34" charset="0"/>
              </a:rPr>
              <a:t>*) </a:t>
            </a:r>
          </a:p>
        </p:txBody>
      </p:sp>
      <p:sp>
        <p:nvSpPr>
          <p:cNvPr id="21" name="TextBox 20">
            <a:extLst>
              <a:ext uri="{FF2B5EF4-FFF2-40B4-BE49-F238E27FC236}">
                <a16:creationId xmlns:a16="http://schemas.microsoft.com/office/drawing/2014/main" id="{BE0DECA8-446B-F9FB-A421-E7A27C08FB65}"/>
              </a:ext>
            </a:extLst>
          </p:cNvPr>
          <p:cNvSpPr txBox="1"/>
          <p:nvPr/>
        </p:nvSpPr>
        <p:spPr>
          <a:xfrm>
            <a:off x="2038377" y="3761464"/>
            <a:ext cx="667928" cy="335926"/>
          </a:xfrm>
          <a:prstGeom prst="rect">
            <a:avLst/>
          </a:prstGeom>
          <a:noFill/>
        </p:spPr>
        <p:txBody>
          <a:bodyPr wrap="square" rtlCol="0">
            <a:spAutoFit/>
          </a:bodyPr>
          <a:lstStyle/>
          <a:p>
            <a:pPr defTabSz="804064" fontAlgn="auto">
              <a:spcBef>
                <a:spcPts val="0"/>
              </a:spcBef>
              <a:spcAft>
                <a:spcPts val="0"/>
              </a:spcAft>
              <a:defRPr/>
            </a:pPr>
            <a:r>
              <a:rPr lang="en-US" sz="1583" b="0" dirty="0">
                <a:solidFill>
                  <a:prstClr val="black"/>
                </a:solidFill>
                <a:latin typeface="Arial" panose="020B0604020202020204" pitchFamily="34" charset="0"/>
                <a:ea typeface="ＭＳ Ｐゴシック"/>
                <a:cs typeface="Arial" panose="020B0604020202020204" pitchFamily="34" charset="0"/>
              </a:rPr>
              <a:t>III</a:t>
            </a:r>
          </a:p>
        </p:txBody>
      </p:sp>
      <p:cxnSp>
        <p:nvCxnSpPr>
          <p:cNvPr id="22" name="Straight Connector 21">
            <a:extLst>
              <a:ext uri="{FF2B5EF4-FFF2-40B4-BE49-F238E27FC236}">
                <a16:creationId xmlns:a16="http://schemas.microsoft.com/office/drawing/2014/main" id="{C7474477-8CBD-AB00-0421-10DE952C538C}"/>
              </a:ext>
            </a:extLst>
          </p:cNvPr>
          <p:cNvCxnSpPr>
            <a:cxnSpLocks/>
          </p:cNvCxnSpPr>
          <p:nvPr/>
        </p:nvCxnSpPr>
        <p:spPr>
          <a:xfrm>
            <a:off x="2139285" y="3730005"/>
            <a:ext cx="928719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1F246FF-7D71-895A-E70D-88F5C3E301A2}"/>
              </a:ext>
            </a:extLst>
          </p:cNvPr>
          <p:cNvCxnSpPr>
            <a:cxnSpLocks/>
          </p:cNvCxnSpPr>
          <p:nvPr/>
        </p:nvCxnSpPr>
        <p:spPr>
          <a:xfrm>
            <a:off x="2160549" y="4175927"/>
            <a:ext cx="9287199"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9497C72-B46F-F9FA-A6D7-AFC9F7B48DD4}"/>
              </a:ext>
            </a:extLst>
          </p:cNvPr>
          <p:cNvSpPr txBox="1">
            <a:spLocks/>
          </p:cNvSpPr>
          <p:nvPr/>
        </p:nvSpPr>
        <p:spPr bwMode="auto">
          <a:xfrm>
            <a:off x="1268819" y="412073"/>
            <a:ext cx="10060763" cy="691659"/>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b" anchorCtr="0" compatLnSpc="1">
            <a:prstTxWarp prst="textNoShape">
              <a:avLst/>
            </a:prstTxWarp>
            <a:normAutofit/>
          </a:bodyPr>
          <a:lstStyle>
            <a:lvl1pPr algn="l" rtl="0" eaLnBrk="0" fontAlgn="base" hangingPunct="0">
              <a:lnSpc>
                <a:spcPct val="90000"/>
              </a:lnSpc>
              <a:spcBef>
                <a:spcPct val="0"/>
              </a:spcBef>
              <a:spcAft>
                <a:spcPct val="0"/>
              </a:spcAft>
              <a:defRPr sz="2400" b="1" i="0" baseline="0">
                <a:solidFill>
                  <a:schemeClr val="bg1"/>
                </a:solidFill>
                <a:latin typeface="Arial" panose="020B0604020202020204" pitchFamily="34" charset="0"/>
                <a:ea typeface="+mj-ea"/>
                <a:cs typeface="ＭＳ Ｐゴシック" charset="0"/>
              </a:defRPr>
            </a:lvl1pPr>
            <a:lvl2pPr algn="l" rtl="0" eaLnBrk="0" fontAlgn="base" hangingPunct="0">
              <a:spcBef>
                <a:spcPct val="0"/>
              </a:spcBef>
              <a:spcAft>
                <a:spcPct val="0"/>
              </a:spcAft>
              <a:defRPr sz="3200">
                <a:solidFill>
                  <a:schemeClr val="tx1"/>
                </a:solidFill>
                <a:latin typeface="Times" charset="0"/>
                <a:ea typeface="ＭＳ Ｐゴシック" charset="0"/>
                <a:cs typeface="ＭＳ Ｐゴシック" charset="0"/>
              </a:defRPr>
            </a:lvl2pPr>
            <a:lvl3pPr algn="l" rtl="0" eaLnBrk="0" fontAlgn="base" hangingPunct="0">
              <a:spcBef>
                <a:spcPct val="0"/>
              </a:spcBef>
              <a:spcAft>
                <a:spcPct val="0"/>
              </a:spcAft>
              <a:defRPr sz="3200">
                <a:solidFill>
                  <a:schemeClr val="tx1"/>
                </a:solidFill>
                <a:latin typeface="Times" charset="0"/>
                <a:ea typeface="ＭＳ Ｐゴシック" charset="0"/>
                <a:cs typeface="ＭＳ Ｐゴシック" charset="0"/>
              </a:defRPr>
            </a:lvl3pPr>
            <a:lvl4pPr algn="l" rtl="0" eaLnBrk="0" fontAlgn="base" hangingPunct="0">
              <a:spcBef>
                <a:spcPct val="0"/>
              </a:spcBef>
              <a:spcAft>
                <a:spcPct val="0"/>
              </a:spcAft>
              <a:defRPr sz="3200">
                <a:solidFill>
                  <a:schemeClr val="tx1"/>
                </a:solidFill>
                <a:latin typeface="Times" charset="0"/>
                <a:ea typeface="ＭＳ Ｐゴシック" charset="0"/>
                <a:cs typeface="ＭＳ Ｐゴシック" charset="0"/>
              </a:defRPr>
            </a:lvl4pPr>
            <a:lvl5pPr algn="l" rtl="0" eaLnBrk="0" fontAlgn="base" hangingPunct="0">
              <a:spcBef>
                <a:spcPct val="0"/>
              </a:spcBef>
              <a:spcAft>
                <a:spcPct val="0"/>
              </a:spcAft>
              <a:defRPr sz="3200">
                <a:solidFill>
                  <a:schemeClr val="tx1"/>
                </a:solidFill>
                <a:latin typeface="Times" charset="0"/>
                <a:ea typeface="ＭＳ Ｐゴシック" charset="0"/>
                <a:cs typeface="ＭＳ Ｐゴシック" charset="0"/>
              </a:defRPr>
            </a:lvl5pPr>
            <a:lvl6pPr marL="457189" algn="l" rtl="0" fontAlgn="base">
              <a:spcBef>
                <a:spcPct val="0"/>
              </a:spcBef>
              <a:spcAft>
                <a:spcPct val="0"/>
              </a:spcAft>
              <a:defRPr sz="3200">
                <a:solidFill>
                  <a:schemeClr val="tx1"/>
                </a:solidFill>
                <a:latin typeface="Arial" charset="0"/>
                <a:ea typeface="ＭＳ Ｐゴシック" charset="0"/>
              </a:defRPr>
            </a:lvl6pPr>
            <a:lvl7pPr marL="914377" algn="l" rtl="0" fontAlgn="base">
              <a:spcBef>
                <a:spcPct val="0"/>
              </a:spcBef>
              <a:spcAft>
                <a:spcPct val="0"/>
              </a:spcAft>
              <a:defRPr sz="3200">
                <a:solidFill>
                  <a:schemeClr val="tx1"/>
                </a:solidFill>
                <a:latin typeface="Arial" charset="0"/>
                <a:ea typeface="ＭＳ Ｐゴシック" charset="0"/>
              </a:defRPr>
            </a:lvl7pPr>
            <a:lvl8pPr marL="1371566" algn="l" rtl="0" fontAlgn="base">
              <a:spcBef>
                <a:spcPct val="0"/>
              </a:spcBef>
              <a:spcAft>
                <a:spcPct val="0"/>
              </a:spcAft>
              <a:defRPr sz="3200">
                <a:solidFill>
                  <a:schemeClr val="tx1"/>
                </a:solidFill>
                <a:latin typeface="Arial" charset="0"/>
                <a:ea typeface="ＭＳ Ｐゴシック" charset="0"/>
              </a:defRPr>
            </a:lvl8pPr>
            <a:lvl9pPr marL="1828754" algn="l" rtl="0" fontAlgn="base">
              <a:spcBef>
                <a:spcPct val="0"/>
              </a:spcBef>
              <a:spcAft>
                <a:spcPct val="0"/>
              </a:spcAft>
              <a:defRPr sz="3200">
                <a:solidFill>
                  <a:schemeClr val="tx1"/>
                </a:solidFill>
                <a:latin typeface="Arial" charset="0"/>
                <a:ea typeface="ＭＳ Ｐゴシック" charset="0"/>
              </a:defRPr>
            </a:lvl9pPr>
          </a:lstStyle>
          <a:p>
            <a:pPr algn="ctr" defTabSz="1219170"/>
            <a:r>
              <a:rPr lang="en-US" sz="3733" kern="0" dirty="0">
                <a:solidFill>
                  <a:srgbClr val="002060"/>
                </a:solidFill>
                <a:latin typeface="Arial Narrow" panose="020B0606020202030204" pitchFamily="34" charset="0"/>
                <a:ea typeface="ＭＳ Ｐゴシック"/>
              </a:rPr>
              <a:t>PARP Inhibitors in Ovarian Cancer 2025</a:t>
            </a:r>
          </a:p>
        </p:txBody>
      </p:sp>
      <p:pic>
        <p:nvPicPr>
          <p:cNvPr id="14" name="Picture 13" descr="A black background with a black square&#10;&#10;Description automatically generated with medium confidence">
            <a:extLst>
              <a:ext uri="{FF2B5EF4-FFF2-40B4-BE49-F238E27FC236}">
                <a16:creationId xmlns:a16="http://schemas.microsoft.com/office/drawing/2014/main" id="{D1C78027-9A7C-7225-2027-9017C0E095FF}"/>
              </a:ext>
            </a:extLst>
          </p:cNvPr>
          <p:cNvPicPr>
            <a:picLocks noChangeAspect="1"/>
          </p:cNvPicPr>
          <p:nvPr/>
        </p:nvPicPr>
        <p:blipFill>
          <a:blip r:embed="rId8"/>
          <a:stretch>
            <a:fillRect/>
          </a:stretch>
        </p:blipFill>
        <p:spPr>
          <a:xfrm>
            <a:off x="7752259" y="6008214"/>
            <a:ext cx="4368900" cy="778716"/>
          </a:xfrm>
          <a:prstGeom prst="rect">
            <a:avLst/>
          </a:prstGeom>
        </p:spPr>
      </p:pic>
    </p:spTree>
    <p:extLst>
      <p:ext uri="{BB962C8B-B14F-4D97-AF65-F5344CB8AC3E}">
        <p14:creationId xmlns:p14="http://schemas.microsoft.com/office/powerpoint/2010/main" val="5181287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DA792C-931E-F827-9DB0-EA0F3B83DD82}"/>
              </a:ext>
            </a:extLst>
          </p:cNvPr>
          <p:cNvSpPr/>
          <p:nvPr/>
        </p:nvSpPr>
        <p:spPr bwMode="auto">
          <a:xfrm>
            <a:off x="5983694" y="829412"/>
            <a:ext cx="5881565" cy="5034360"/>
          </a:xfrm>
          <a:prstGeom prst="rect">
            <a:avLst/>
          </a:prstGeom>
          <a:solidFill>
            <a:schemeClr val="bg1"/>
          </a:solidFill>
          <a:ln w="762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342891" indent="-342891" algn="r" defTabSz="914377">
              <a:buFont typeface="Arial" panose="020B0604020202020204" pitchFamily="34" charset="0"/>
              <a:buChar char="•"/>
            </a:pPr>
            <a:endParaRPr lang="en-US" sz="2400" b="0" dirty="0">
              <a:solidFill>
                <a:srgbClr val="000000"/>
              </a:solidFill>
              <a:latin typeface="Arial" charset="0"/>
              <a:ea typeface="ＭＳ Ｐゴシック" charset="0"/>
              <a:cs typeface="+mn-cs"/>
            </a:endParaRPr>
          </a:p>
        </p:txBody>
      </p:sp>
      <p:sp>
        <p:nvSpPr>
          <p:cNvPr id="8" name="Rectangle 7">
            <a:extLst>
              <a:ext uri="{FF2B5EF4-FFF2-40B4-BE49-F238E27FC236}">
                <a16:creationId xmlns:a16="http://schemas.microsoft.com/office/drawing/2014/main" id="{E80C5EE8-0500-B25C-1297-496A8B57EDFF}"/>
              </a:ext>
            </a:extLst>
          </p:cNvPr>
          <p:cNvSpPr/>
          <p:nvPr/>
        </p:nvSpPr>
        <p:spPr bwMode="auto">
          <a:xfrm>
            <a:off x="1" y="804190"/>
            <a:ext cx="5940151" cy="5202343"/>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defTabSz="914377"/>
            <a:endParaRPr lang="en-US" sz="2400" b="0" dirty="0">
              <a:solidFill>
                <a:srgbClr val="000000"/>
              </a:solidFill>
              <a:latin typeface="Arial" charset="0"/>
              <a:ea typeface="ＭＳ Ｐゴシック" charset="0"/>
              <a:cs typeface="+mn-cs"/>
            </a:endParaRPr>
          </a:p>
        </p:txBody>
      </p:sp>
      <p:sp>
        <p:nvSpPr>
          <p:cNvPr id="6" name="Title 5">
            <a:extLst>
              <a:ext uri="{FF2B5EF4-FFF2-40B4-BE49-F238E27FC236}">
                <a16:creationId xmlns:a16="http://schemas.microsoft.com/office/drawing/2014/main" id="{993A8348-2904-E747-9FE5-AD9A5E991100}"/>
              </a:ext>
            </a:extLst>
          </p:cNvPr>
          <p:cNvSpPr>
            <a:spLocks noGrp="1"/>
          </p:cNvSpPr>
          <p:nvPr>
            <p:ph type="title" idx="4294967295"/>
          </p:nvPr>
        </p:nvSpPr>
        <p:spPr>
          <a:xfrm>
            <a:off x="1" y="829734"/>
            <a:ext cx="5060951" cy="461433"/>
          </a:xfrm>
        </p:spPr>
        <p:txBody>
          <a:bodyPr/>
          <a:lstStyle/>
          <a:p>
            <a:pPr algn="ctr"/>
            <a:r>
              <a:rPr lang="en" sz="3200" i="1" dirty="0">
                <a:solidFill>
                  <a:schemeClr val="tx1"/>
                </a:solidFill>
              </a:rPr>
              <a:t>2016 - PFS</a:t>
            </a:r>
            <a:endParaRPr lang="en-US" sz="3200" i="1" dirty="0">
              <a:solidFill>
                <a:schemeClr val="tx1"/>
              </a:solidFill>
            </a:endParaRPr>
          </a:p>
        </p:txBody>
      </p:sp>
      <p:sp>
        <p:nvSpPr>
          <p:cNvPr id="133" name="TextBox 132">
            <a:extLst>
              <a:ext uri="{FF2B5EF4-FFF2-40B4-BE49-F238E27FC236}">
                <a16:creationId xmlns:a16="http://schemas.microsoft.com/office/drawing/2014/main" id="{BF53ABCF-E49F-4940-85BA-C2697104462C}"/>
              </a:ext>
            </a:extLst>
          </p:cNvPr>
          <p:cNvSpPr txBox="1"/>
          <p:nvPr/>
        </p:nvSpPr>
        <p:spPr>
          <a:xfrm>
            <a:off x="6742176" y="1263367"/>
            <a:ext cx="4402467" cy="461665"/>
          </a:xfrm>
          <a:prstGeom prst="rect">
            <a:avLst/>
          </a:prstGeom>
          <a:noFill/>
        </p:spPr>
        <p:txBody>
          <a:bodyPr wrap="square">
            <a:spAutoFit/>
          </a:bodyPr>
          <a:lstStyle/>
          <a:p>
            <a:pPr algn="ctr" defTabSz="914377" fontAlgn="auto">
              <a:spcBef>
                <a:spcPts val="0"/>
              </a:spcBef>
              <a:spcAft>
                <a:spcPts val="0"/>
              </a:spcAft>
              <a:defRPr/>
            </a:pPr>
            <a:r>
              <a:rPr lang="it-IT" sz="2400" i="1" dirty="0" err="1">
                <a:solidFill>
                  <a:srgbClr val="000000"/>
                </a:solidFill>
                <a:latin typeface="Arial"/>
                <a:ea typeface="ＭＳ Ｐゴシック"/>
                <a:cs typeface="+mn-cs"/>
              </a:rPr>
              <a:t>Dear</a:t>
            </a:r>
            <a:r>
              <a:rPr lang="it-IT" sz="2400" i="1" dirty="0">
                <a:solidFill>
                  <a:srgbClr val="000000"/>
                </a:solidFill>
                <a:latin typeface="Arial"/>
                <a:ea typeface="ＭＳ Ｐゴシック"/>
                <a:cs typeface="+mn-cs"/>
              </a:rPr>
              <a:t> Health Care Letter</a:t>
            </a:r>
            <a:endParaRPr lang="en-US" sz="2400" i="1" dirty="0">
              <a:solidFill>
                <a:srgbClr val="000000"/>
              </a:solidFill>
              <a:latin typeface="Arial"/>
              <a:ea typeface="ＭＳ Ｐゴシック"/>
              <a:cs typeface="+mn-cs"/>
            </a:endParaRPr>
          </a:p>
        </p:txBody>
      </p:sp>
      <p:sp>
        <p:nvSpPr>
          <p:cNvPr id="2" name="Title 5">
            <a:extLst>
              <a:ext uri="{FF2B5EF4-FFF2-40B4-BE49-F238E27FC236}">
                <a16:creationId xmlns:a16="http://schemas.microsoft.com/office/drawing/2014/main" id="{C692F9ED-2F34-582C-1B1D-35185A9D59B3}"/>
              </a:ext>
            </a:extLst>
          </p:cNvPr>
          <p:cNvSpPr txBox="1">
            <a:spLocks/>
          </p:cNvSpPr>
          <p:nvPr/>
        </p:nvSpPr>
        <p:spPr bwMode="auto">
          <a:xfrm>
            <a:off x="6465443" y="875385"/>
            <a:ext cx="5415536" cy="45415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b" anchorCtr="0" compatLnSpc="1">
            <a:prstTxWarp prst="textNoShape">
              <a:avLst/>
            </a:prstTxWarp>
          </a:bodyPr>
          <a:lstStyle>
            <a:lvl1pPr algn="l" rtl="0" eaLnBrk="0" fontAlgn="base" hangingPunct="0">
              <a:lnSpc>
                <a:spcPct val="90000"/>
              </a:lnSpc>
              <a:spcBef>
                <a:spcPct val="0"/>
              </a:spcBef>
              <a:spcAft>
                <a:spcPct val="0"/>
              </a:spcAft>
              <a:defRPr sz="3200" b="1" i="0" baseline="0">
                <a:solidFill>
                  <a:schemeClr val="bg1"/>
                </a:solidFill>
                <a:latin typeface="Arial" panose="020B0604020202020204" pitchFamily="34" charset="0"/>
                <a:ea typeface="+mj-ea"/>
                <a:cs typeface="ＭＳ Ｐゴシック" charset="0"/>
              </a:defRPr>
            </a:lvl1pPr>
            <a:lvl2pPr algn="l" rtl="0" eaLnBrk="0" fontAlgn="base" hangingPunct="0">
              <a:spcBef>
                <a:spcPct val="0"/>
              </a:spcBef>
              <a:spcAft>
                <a:spcPct val="0"/>
              </a:spcAft>
              <a:defRPr sz="4267">
                <a:solidFill>
                  <a:schemeClr val="tx1"/>
                </a:solidFill>
                <a:latin typeface="Times" charset="0"/>
                <a:ea typeface="ＭＳ Ｐゴシック" charset="0"/>
                <a:cs typeface="ＭＳ Ｐゴシック" charset="0"/>
              </a:defRPr>
            </a:lvl2pPr>
            <a:lvl3pPr algn="l" rtl="0" eaLnBrk="0" fontAlgn="base" hangingPunct="0">
              <a:spcBef>
                <a:spcPct val="0"/>
              </a:spcBef>
              <a:spcAft>
                <a:spcPct val="0"/>
              </a:spcAft>
              <a:defRPr sz="4267">
                <a:solidFill>
                  <a:schemeClr val="tx1"/>
                </a:solidFill>
                <a:latin typeface="Times" charset="0"/>
                <a:ea typeface="ＭＳ Ｐゴシック" charset="0"/>
                <a:cs typeface="ＭＳ Ｐゴシック" charset="0"/>
              </a:defRPr>
            </a:lvl3pPr>
            <a:lvl4pPr algn="l" rtl="0" eaLnBrk="0" fontAlgn="base" hangingPunct="0">
              <a:spcBef>
                <a:spcPct val="0"/>
              </a:spcBef>
              <a:spcAft>
                <a:spcPct val="0"/>
              </a:spcAft>
              <a:defRPr sz="4267">
                <a:solidFill>
                  <a:schemeClr val="tx1"/>
                </a:solidFill>
                <a:latin typeface="Times" charset="0"/>
                <a:ea typeface="ＭＳ Ｐゴシック" charset="0"/>
                <a:cs typeface="ＭＳ Ｐゴシック" charset="0"/>
              </a:defRPr>
            </a:lvl4pPr>
            <a:lvl5pPr algn="l" rtl="0" eaLnBrk="0" fontAlgn="base" hangingPunct="0">
              <a:spcBef>
                <a:spcPct val="0"/>
              </a:spcBef>
              <a:spcAft>
                <a:spcPct val="0"/>
              </a:spcAft>
              <a:defRPr sz="4267">
                <a:solidFill>
                  <a:schemeClr val="tx1"/>
                </a:solidFill>
                <a:latin typeface="Times" charset="0"/>
                <a:ea typeface="ＭＳ Ｐゴシック" charset="0"/>
                <a:cs typeface="ＭＳ Ｐゴシック" charset="0"/>
              </a:defRPr>
            </a:lvl5pPr>
            <a:lvl6pPr marL="609570" algn="l" rtl="0" fontAlgn="base">
              <a:spcBef>
                <a:spcPct val="0"/>
              </a:spcBef>
              <a:spcAft>
                <a:spcPct val="0"/>
              </a:spcAft>
              <a:defRPr sz="4267">
                <a:solidFill>
                  <a:schemeClr val="tx1"/>
                </a:solidFill>
                <a:latin typeface="Arial" charset="0"/>
                <a:ea typeface="ＭＳ Ｐゴシック" charset="0"/>
              </a:defRPr>
            </a:lvl6pPr>
            <a:lvl7pPr marL="1219139" algn="l" rtl="0" fontAlgn="base">
              <a:spcBef>
                <a:spcPct val="0"/>
              </a:spcBef>
              <a:spcAft>
                <a:spcPct val="0"/>
              </a:spcAft>
              <a:defRPr sz="4267">
                <a:solidFill>
                  <a:schemeClr val="tx1"/>
                </a:solidFill>
                <a:latin typeface="Arial" charset="0"/>
                <a:ea typeface="ＭＳ Ｐゴシック" charset="0"/>
              </a:defRPr>
            </a:lvl7pPr>
            <a:lvl8pPr marL="1828709" algn="l" rtl="0" fontAlgn="base">
              <a:spcBef>
                <a:spcPct val="0"/>
              </a:spcBef>
              <a:spcAft>
                <a:spcPct val="0"/>
              </a:spcAft>
              <a:defRPr sz="4267">
                <a:solidFill>
                  <a:schemeClr val="tx1"/>
                </a:solidFill>
                <a:latin typeface="Arial" charset="0"/>
                <a:ea typeface="ＭＳ Ｐゴシック" charset="0"/>
              </a:defRPr>
            </a:lvl8pPr>
            <a:lvl9pPr marL="2438278" algn="l" rtl="0" fontAlgn="base">
              <a:spcBef>
                <a:spcPct val="0"/>
              </a:spcBef>
              <a:spcAft>
                <a:spcPct val="0"/>
              </a:spcAft>
              <a:defRPr sz="4267">
                <a:solidFill>
                  <a:schemeClr val="tx1"/>
                </a:solidFill>
                <a:latin typeface="Arial" charset="0"/>
                <a:ea typeface="ＭＳ Ｐゴシック" charset="0"/>
              </a:defRPr>
            </a:lvl9pPr>
          </a:lstStyle>
          <a:p>
            <a:pPr algn="ctr" defTabSz="914377"/>
            <a:r>
              <a:rPr lang="en-US" i="1" kern="0" dirty="0">
                <a:solidFill>
                  <a:srgbClr val="000000"/>
                </a:solidFill>
                <a:ea typeface="ＭＳ Ｐゴシック"/>
              </a:rPr>
              <a:t>2022 - OS</a:t>
            </a:r>
          </a:p>
        </p:txBody>
      </p:sp>
      <p:sp>
        <p:nvSpPr>
          <p:cNvPr id="5" name="TextBox 4">
            <a:extLst>
              <a:ext uri="{FF2B5EF4-FFF2-40B4-BE49-F238E27FC236}">
                <a16:creationId xmlns:a16="http://schemas.microsoft.com/office/drawing/2014/main" id="{8F575AB8-3572-0635-8D7E-9103ADD2E0FE}"/>
              </a:ext>
            </a:extLst>
          </p:cNvPr>
          <p:cNvSpPr txBox="1"/>
          <p:nvPr/>
        </p:nvSpPr>
        <p:spPr>
          <a:xfrm>
            <a:off x="1047358" y="1176621"/>
            <a:ext cx="3624719" cy="461665"/>
          </a:xfrm>
          <a:prstGeom prst="rect">
            <a:avLst/>
          </a:prstGeom>
          <a:noFill/>
        </p:spPr>
        <p:txBody>
          <a:bodyPr wrap="square">
            <a:spAutoFit/>
          </a:bodyPr>
          <a:lstStyle/>
          <a:p>
            <a:pPr algn="ctr" defTabSz="914377" fontAlgn="auto">
              <a:spcBef>
                <a:spcPts val="0"/>
              </a:spcBef>
              <a:spcAft>
                <a:spcPts val="0"/>
              </a:spcAft>
              <a:defRPr/>
            </a:pPr>
            <a:r>
              <a:rPr lang="it-IT" sz="2400" i="1" dirty="0">
                <a:solidFill>
                  <a:srgbClr val="000000"/>
                </a:solidFill>
                <a:latin typeface="Arial"/>
                <a:ea typeface="ＭＳ Ｐゴシック"/>
                <a:cs typeface="+mn-cs"/>
              </a:rPr>
              <a:t>NEJM</a:t>
            </a:r>
            <a:endParaRPr lang="en-US" sz="2400" i="1" dirty="0">
              <a:solidFill>
                <a:srgbClr val="000000"/>
              </a:solidFill>
              <a:latin typeface="Arial"/>
              <a:ea typeface="ＭＳ Ｐゴシック"/>
              <a:cs typeface="+mn-cs"/>
            </a:endParaRPr>
          </a:p>
        </p:txBody>
      </p:sp>
      <p:sp>
        <p:nvSpPr>
          <p:cNvPr id="7" name="Title 5">
            <a:extLst>
              <a:ext uri="{FF2B5EF4-FFF2-40B4-BE49-F238E27FC236}">
                <a16:creationId xmlns:a16="http://schemas.microsoft.com/office/drawing/2014/main" id="{E38FD2EC-5697-4CB2-C78A-26740CADA4CB}"/>
              </a:ext>
            </a:extLst>
          </p:cNvPr>
          <p:cNvSpPr txBox="1">
            <a:spLocks/>
          </p:cNvSpPr>
          <p:nvPr/>
        </p:nvSpPr>
        <p:spPr bwMode="auto">
          <a:xfrm>
            <a:off x="1375931" y="149626"/>
            <a:ext cx="9547107" cy="46166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b" anchorCtr="0" compatLnSpc="1">
            <a:prstTxWarp prst="textNoShape">
              <a:avLst/>
            </a:prstTxWarp>
          </a:bodyPr>
          <a:lstStyle>
            <a:lvl1pPr algn="l" rtl="0" eaLnBrk="0" fontAlgn="base" hangingPunct="0">
              <a:lnSpc>
                <a:spcPct val="90000"/>
              </a:lnSpc>
              <a:spcBef>
                <a:spcPct val="0"/>
              </a:spcBef>
              <a:spcAft>
                <a:spcPct val="0"/>
              </a:spcAft>
              <a:defRPr sz="3200" b="1" i="0" baseline="0">
                <a:solidFill>
                  <a:schemeClr val="bg1"/>
                </a:solidFill>
                <a:latin typeface="Arial" panose="020B0604020202020204" pitchFamily="34" charset="0"/>
                <a:ea typeface="+mj-ea"/>
                <a:cs typeface="ＭＳ Ｐゴシック" charset="0"/>
              </a:defRPr>
            </a:lvl1pPr>
            <a:lvl2pPr algn="l" rtl="0" eaLnBrk="0" fontAlgn="base" hangingPunct="0">
              <a:spcBef>
                <a:spcPct val="0"/>
              </a:spcBef>
              <a:spcAft>
                <a:spcPct val="0"/>
              </a:spcAft>
              <a:defRPr sz="4267">
                <a:solidFill>
                  <a:schemeClr val="tx1"/>
                </a:solidFill>
                <a:latin typeface="Times" charset="0"/>
                <a:ea typeface="ＭＳ Ｐゴシック" charset="0"/>
                <a:cs typeface="ＭＳ Ｐゴシック" charset="0"/>
              </a:defRPr>
            </a:lvl2pPr>
            <a:lvl3pPr algn="l" rtl="0" eaLnBrk="0" fontAlgn="base" hangingPunct="0">
              <a:spcBef>
                <a:spcPct val="0"/>
              </a:spcBef>
              <a:spcAft>
                <a:spcPct val="0"/>
              </a:spcAft>
              <a:defRPr sz="4267">
                <a:solidFill>
                  <a:schemeClr val="tx1"/>
                </a:solidFill>
                <a:latin typeface="Times" charset="0"/>
                <a:ea typeface="ＭＳ Ｐゴシック" charset="0"/>
                <a:cs typeface="ＭＳ Ｐゴシック" charset="0"/>
              </a:defRPr>
            </a:lvl3pPr>
            <a:lvl4pPr algn="l" rtl="0" eaLnBrk="0" fontAlgn="base" hangingPunct="0">
              <a:spcBef>
                <a:spcPct val="0"/>
              </a:spcBef>
              <a:spcAft>
                <a:spcPct val="0"/>
              </a:spcAft>
              <a:defRPr sz="4267">
                <a:solidFill>
                  <a:schemeClr val="tx1"/>
                </a:solidFill>
                <a:latin typeface="Times" charset="0"/>
                <a:ea typeface="ＭＳ Ｐゴシック" charset="0"/>
                <a:cs typeface="ＭＳ Ｐゴシック" charset="0"/>
              </a:defRPr>
            </a:lvl4pPr>
            <a:lvl5pPr algn="l" rtl="0" eaLnBrk="0" fontAlgn="base" hangingPunct="0">
              <a:spcBef>
                <a:spcPct val="0"/>
              </a:spcBef>
              <a:spcAft>
                <a:spcPct val="0"/>
              </a:spcAft>
              <a:defRPr sz="4267">
                <a:solidFill>
                  <a:schemeClr val="tx1"/>
                </a:solidFill>
                <a:latin typeface="Times" charset="0"/>
                <a:ea typeface="ＭＳ Ｐゴシック" charset="0"/>
                <a:cs typeface="ＭＳ Ｐゴシック" charset="0"/>
              </a:defRPr>
            </a:lvl5pPr>
            <a:lvl6pPr marL="609570" algn="l" rtl="0" fontAlgn="base">
              <a:spcBef>
                <a:spcPct val="0"/>
              </a:spcBef>
              <a:spcAft>
                <a:spcPct val="0"/>
              </a:spcAft>
              <a:defRPr sz="4267">
                <a:solidFill>
                  <a:schemeClr val="tx1"/>
                </a:solidFill>
                <a:latin typeface="Arial" charset="0"/>
                <a:ea typeface="ＭＳ Ｐゴシック" charset="0"/>
              </a:defRPr>
            </a:lvl6pPr>
            <a:lvl7pPr marL="1219139" algn="l" rtl="0" fontAlgn="base">
              <a:spcBef>
                <a:spcPct val="0"/>
              </a:spcBef>
              <a:spcAft>
                <a:spcPct val="0"/>
              </a:spcAft>
              <a:defRPr sz="4267">
                <a:solidFill>
                  <a:schemeClr val="tx1"/>
                </a:solidFill>
                <a:latin typeface="Arial" charset="0"/>
                <a:ea typeface="ＭＳ Ｐゴシック" charset="0"/>
              </a:defRPr>
            </a:lvl7pPr>
            <a:lvl8pPr marL="1828709" algn="l" rtl="0" fontAlgn="base">
              <a:spcBef>
                <a:spcPct val="0"/>
              </a:spcBef>
              <a:spcAft>
                <a:spcPct val="0"/>
              </a:spcAft>
              <a:defRPr sz="4267">
                <a:solidFill>
                  <a:schemeClr val="tx1"/>
                </a:solidFill>
                <a:latin typeface="Arial" charset="0"/>
                <a:ea typeface="ＭＳ Ｐゴシック" charset="0"/>
              </a:defRPr>
            </a:lvl8pPr>
            <a:lvl9pPr marL="2438278" algn="l" rtl="0" fontAlgn="base">
              <a:spcBef>
                <a:spcPct val="0"/>
              </a:spcBef>
              <a:spcAft>
                <a:spcPct val="0"/>
              </a:spcAft>
              <a:defRPr sz="4267">
                <a:solidFill>
                  <a:schemeClr val="tx1"/>
                </a:solidFill>
                <a:latin typeface="Arial" charset="0"/>
                <a:ea typeface="ＭＳ Ｐゴシック" charset="0"/>
              </a:defRPr>
            </a:lvl9pPr>
          </a:lstStyle>
          <a:p>
            <a:pPr algn="ctr" defTabSz="914377"/>
            <a:r>
              <a:rPr lang="en" sz="3733" kern="0" dirty="0">
                <a:solidFill>
                  <a:srgbClr val="002060"/>
                </a:solidFill>
                <a:latin typeface="Arial Narrow" panose="020B0606020202030204" pitchFamily="34" charset="0"/>
                <a:ea typeface="ＭＳ Ｐゴシック"/>
              </a:rPr>
              <a:t>NOVA – Niraparib as Maintenance</a:t>
            </a:r>
            <a:endParaRPr lang="en-US" sz="3733" i="1" kern="0" dirty="0">
              <a:solidFill>
                <a:srgbClr val="002060"/>
              </a:solidFill>
              <a:latin typeface="Arial Narrow" panose="020B0606020202030204" pitchFamily="34" charset="0"/>
              <a:ea typeface="ＭＳ Ｐゴシック"/>
            </a:endParaRPr>
          </a:p>
        </p:txBody>
      </p:sp>
      <p:pic>
        <p:nvPicPr>
          <p:cNvPr id="3" name="Picture 2">
            <a:extLst>
              <a:ext uri="{FF2B5EF4-FFF2-40B4-BE49-F238E27FC236}">
                <a16:creationId xmlns:a16="http://schemas.microsoft.com/office/drawing/2014/main" id="{78F9468A-B191-F322-D789-5842C31959F3}"/>
              </a:ext>
            </a:extLst>
          </p:cNvPr>
          <p:cNvPicPr>
            <a:picLocks noChangeAspect="1"/>
          </p:cNvPicPr>
          <p:nvPr/>
        </p:nvPicPr>
        <p:blipFill rotWithShape="1">
          <a:blip r:embed="rId3"/>
          <a:srcRect l="2403" t="51282" b="9075"/>
          <a:stretch/>
        </p:blipFill>
        <p:spPr>
          <a:xfrm>
            <a:off x="398961" y="3718093"/>
            <a:ext cx="4193348" cy="2211136"/>
          </a:xfrm>
          <a:prstGeom prst="rect">
            <a:avLst/>
          </a:prstGeom>
        </p:spPr>
      </p:pic>
      <p:pic>
        <p:nvPicPr>
          <p:cNvPr id="17" name="Picture 16">
            <a:extLst>
              <a:ext uri="{FF2B5EF4-FFF2-40B4-BE49-F238E27FC236}">
                <a16:creationId xmlns:a16="http://schemas.microsoft.com/office/drawing/2014/main" id="{C409F834-8362-FB72-1D40-BC8A2BF42822}"/>
              </a:ext>
            </a:extLst>
          </p:cNvPr>
          <p:cNvPicPr>
            <a:picLocks noChangeAspect="1"/>
          </p:cNvPicPr>
          <p:nvPr/>
        </p:nvPicPr>
        <p:blipFill rotWithShape="1">
          <a:blip r:embed="rId3"/>
          <a:srcRect l="2403" b="60358"/>
          <a:stretch/>
        </p:blipFill>
        <p:spPr>
          <a:xfrm>
            <a:off x="338438" y="1755810"/>
            <a:ext cx="4193349" cy="2211135"/>
          </a:xfrm>
          <a:prstGeom prst="rect">
            <a:avLst/>
          </a:prstGeom>
        </p:spPr>
      </p:pic>
      <p:sp>
        <p:nvSpPr>
          <p:cNvPr id="20" name="TextBox 19">
            <a:extLst>
              <a:ext uri="{FF2B5EF4-FFF2-40B4-BE49-F238E27FC236}">
                <a16:creationId xmlns:a16="http://schemas.microsoft.com/office/drawing/2014/main" id="{49DF064C-9B2A-3297-DED8-93F66B5849FD}"/>
              </a:ext>
            </a:extLst>
          </p:cNvPr>
          <p:cNvSpPr txBox="1"/>
          <p:nvPr/>
        </p:nvSpPr>
        <p:spPr>
          <a:xfrm>
            <a:off x="6294135" y="1631652"/>
            <a:ext cx="5415536" cy="4247317"/>
          </a:xfrm>
          <a:prstGeom prst="rect">
            <a:avLst/>
          </a:prstGeom>
          <a:noFill/>
        </p:spPr>
        <p:txBody>
          <a:bodyPr wrap="square">
            <a:spAutoFit/>
          </a:bodyPr>
          <a:lstStyle/>
          <a:p>
            <a:pPr marL="285744" indent="-285744" defTabSz="914377" fontAlgn="auto">
              <a:spcBef>
                <a:spcPts val="0"/>
              </a:spcBef>
              <a:spcAft>
                <a:spcPts val="0"/>
              </a:spcAft>
              <a:buFont typeface="Arial" panose="020B0604020202020204" pitchFamily="34" charset="0"/>
              <a:buChar char="•"/>
            </a:pPr>
            <a:r>
              <a:rPr lang="en-US" sz="1800" dirty="0" err="1">
                <a:solidFill>
                  <a:srgbClr val="000000"/>
                </a:solidFill>
                <a:latin typeface="Arial"/>
                <a:ea typeface="ＭＳ Ｐゴシック"/>
                <a:cs typeface="+mn-cs"/>
              </a:rPr>
              <a:t>gBRCAmut</a:t>
            </a:r>
            <a:r>
              <a:rPr lang="en-US" sz="1800" b="0" dirty="0">
                <a:solidFill>
                  <a:srgbClr val="000000"/>
                </a:solidFill>
                <a:latin typeface="Arial"/>
                <a:ea typeface="ＭＳ Ｐゴシック"/>
                <a:cs typeface="+mn-cs"/>
              </a:rPr>
              <a:t> </a:t>
            </a:r>
            <a:br>
              <a:rPr lang="en-US" sz="1800" b="0" dirty="0">
                <a:solidFill>
                  <a:srgbClr val="000000"/>
                </a:solidFill>
                <a:latin typeface="Arial"/>
                <a:ea typeface="ＭＳ Ｐゴシック"/>
                <a:cs typeface="+mn-cs"/>
              </a:rPr>
            </a:br>
            <a:r>
              <a:rPr lang="en-US" sz="1800" b="0" dirty="0">
                <a:solidFill>
                  <a:srgbClr val="000000"/>
                </a:solidFill>
                <a:latin typeface="Arial"/>
                <a:ea typeface="ＭＳ Ｐゴシック"/>
                <a:cs typeface="+mn-cs"/>
              </a:rPr>
              <a:t>OS was </a:t>
            </a:r>
            <a:r>
              <a:rPr lang="en-US" sz="1800" dirty="0">
                <a:solidFill>
                  <a:srgbClr val="000000"/>
                </a:solidFill>
                <a:latin typeface="Arial"/>
                <a:ea typeface="ＭＳ Ｐゴシック"/>
                <a:cs typeface="+mn-cs"/>
              </a:rPr>
              <a:t>43.6</a:t>
            </a:r>
            <a:r>
              <a:rPr lang="en-US" sz="1800" b="0" dirty="0">
                <a:solidFill>
                  <a:srgbClr val="000000"/>
                </a:solidFill>
                <a:latin typeface="Arial"/>
                <a:ea typeface="ＭＳ Ｐゴシック"/>
                <a:cs typeface="+mn-cs"/>
              </a:rPr>
              <a:t> months for niraparib vs. </a:t>
            </a:r>
            <a:r>
              <a:rPr lang="en-US" sz="1800" dirty="0">
                <a:solidFill>
                  <a:srgbClr val="000000"/>
                </a:solidFill>
                <a:latin typeface="Arial"/>
                <a:ea typeface="ＭＳ Ｐゴシック"/>
                <a:cs typeface="+mn-cs"/>
              </a:rPr>
              <a:t>41.6</a:t>
            </a:r>
            <a:r>
              <a:rPr lang="en-US" sz="1800" b="0" dirty="0">
                <a:solidFill>
                  <a:srgbClr val="000000"/>
                </a:solidFill>
                <a:latin typeface="Arial"/>
                <a:ea typeface="ＭＳ Ｐゴシック"/>
                <a:cs typeface="+mn-cs"/>
              </a:rPr>
              <a:t> months for placebo </a:t>
            </a:r>
            <a:br>
              <a:rPr lang="en-US" sz="1800" b="0" dirty="0">
                <a:solidFill>
                  <a:srgbClr val="000000"/>
                </a:solidFill>
                <a:latin typeface="Arial"/>
                <a:ea typeface="ＭＳ Ｐゴシック"/>
                <a:cs typeface="+mn-cs"/>
              </a:rPr>
            </a:br>
            <a:r>
              <a:rPr lang="en-US" sz="1800" b="0" dirty="0">
                <a:solidFill>
                  <a:srgbClr val="000000"/>
                </a:solidFill>
                <a:latin typeface="Arial"/>
                <a:ea typeface="ＭＳ Ｐゴシック"/>
                <a:cs typeface="+mn-cs"/>
              </a:rPr>
              <a:t>(HR = 0.93 [95% CI 0.63, 1.36])</a:t>
            </a:r>
          </a:p>
          <a:p>
            <a:pPr marL="285744" indent="-285744" defTabSz="914377" fontAlgn="auto">
              <a:spcBef>
                <a:spcPts val="0"/>
              </a:spcBef>
              <a:spcAft>
                <a:spcPts val="0"/>
              </a:spcAft>
              <a:buFontTx/>
              <a:buChar char="-"/>
            </a:pPr>
            <a:endParaRPr lang="en-US" sz="1800" b="0" dirty="0">
              <a:solidFill>
                <a:srgbClr val="000000"/>
              </a:solidFill>
              <a:latin typeface="Arial"/>
              <a:ea typeface="ＭＳ Ｐゴシック"/>
              <a:cs typeface="+mn-cs"/>
            </a:endParaRPr>
          </a:p>
          <a:p>
            <a:pPr marL="285744" indent="-285744" defTabSz="914377" fontAlgn="auto">
              <a:spcBef>
                <a:spcPts val="0"/>
              </a:spcBef>
              <a:spcAft>
                <a:spcPts val="0"/>
              </a:spcAft>
              <a:buFont typeface="Arial" panose="020B0604020202020204" pitchFamily="34" charset="0"/>
              <a:buChar char="•"/>
            </a:pPr>
            <a:r>
              <a:rPr lang="en-US" sz="1800" dirty="0">
                <a:solidFill>
                  <a:srgbClr val="000000"/>
                </a:solidFill>
                <a:latin typeface="Arial"/>
                <a:ea typeface="ＭＳ Ｐゴシック"/>
                <a:cs typeface="+mn-cs"/>
              </a:rPr>
              <a:t>Non-</a:t>
            </a:r>
            <a:r>
              <a:rPr lang="en-US" sz="1800" dirty="0" err="1">
                <a:solidFill>
                  <a:srgbClr val="000000"/>
                </a:solidFill>
                <a:latin typeface="Arial"/>
                <a:ea typeface="ＭＳ Ｐゴシック"/>
                <a:cs typeface="+mn-cs"/>
              </a:rPr>
              <a:t>gBRCAmut</a:t>
            </a:r>
            <a:r>
              <a:rPr lang="en-US" sz="1800" dirty="0">
                <a:solidFill>
                  <a:srgbClr val="000000"/>
                </a:solidFill>
                <a:latin typeface="Arial"/>
                <a:ea typeface="ＭＳ Ｐゴシック"/>
                <a:cs typeface="+mn-cs"/>
              </a:rPr>
              <a:t>, </a:t>
            </a:r>
            <a:r>
              <a:rPr lang="en-US" sz="1800" dirty="0" err="1">
                <a:solidFill>
                  <a:srgbClr val="000000"/>
                </a:solidFill>
                <a:latin typeface="Arial"/>
                <a:ea typeface="ＭＳ Ｐゴシック"/>
                <a:cs typeface="+mn-cs"/>
              </a:rPr>
              <a:t>HRDpos</a:t>
            </a:r>
            <a:r>
              <a:rPr lang="en-US" sz="1800" dirty="0">
                <a:solidFill>
                  <a:srgbClr val="000000"/>
                </a:solidFill>
                <a:latin typeface="Arial"/>
                <a:ea typeface="ＭＳ Ｐゴシック"/>
                <a:cs typeface="+mn-cs"/>
              </a:rPr>
              <a:t> </a:t>
            </a:r>
            <a:br>
              <a:rPr lang="en-US" sz="1800" dirty="0">
                <a:solidFill>
                  <a:srgbClr val="000000"/>
                </a:solidFill>
                <a:latin typeface="Arial"/>
                <a:ea typeface="ＭＳ Ｐゴシック"/>
                <a:cs typeface="+mn-cs"/>
              </a:rPr>
            </a:br>
            <a:r>
              <a:rPr lang="en-US" sz="1800" b="0" dirty="0">
                <a:solidFill>
                  <a:srgbClr val="000000"/>
                </a:solidFill>
                <a:latin typeface="Arial"/>
                <a:ea typeface="ＭＳ Ｐゴシック"/>
                <a:cs typeface="+mn-cs"/>
              </a:rPr>
              <a:t>OS was </a:t>
            </a:r>
            <a:r>
              <a:rPr lang="en-US" sz="1800" dirty="0">
                <a:solidFill>
                  <a:srgbClr val="000000"/>
                </a:solidFill>
                <a:latin typeface="Arial"/>
                <a:ea typeface="ＭＳ Ｐゴシック"/>
                <a:cs typeface="+mn-cs"/>
              </a:rPr>
              <a:t>37.3</a:t>
            </a:r>
            <a:r>
              <a:rPr lang="en-US" sz="1800" b="0" dirty="0">
                <a:solidFill>
                  <a:srgbClr val="000000"/>
                </a:solidFill>
                <a:latin typeface="Arial"/>
                <a:ea typeface="ＭＳ Ｐゴシック"/>
                <a:cs typeface="+mn-cs"/>
              </a:rPr>
              <a:t> months for niraparib vs </a:t>
            </a:r>
            <a:r>
              <a:rPr lang="en-US" sz="1800" dirty="0">
                <a:solidFill>
                  <a:srgbClr val="000000"/>
                </a:solidFill>
                <a:latin typeface="Arial"/>
                <a:ea typeface="ＭＳ Ｐゴシック"/>
                <a:cs typeface="+mn-cs"/>
              </a:rPr>
              <a:t>41.4</a:t>
            </a:r>
            <a:r>
              <a:rPr lang="en-US" sz="1800" b="0" dirty="0">
                <a:solidFill>
                  <a:srgbClr val="000000"/>
                </a:solidFill>
                <a:latin typeface="Arial"/>
                <a:ea typeface="ＭＳ Ｐゴシック"/>
                <a:cs typeface="+mn-cs"/>
              </a:rPr>
              <a:t> months for placebo </a:t>
            </a:r>
            <a:br>
              <a:rPr lang="en-US" sz="1800" b="0" dirty="0">
                <a:solidFill>
                  <a:srgbClr val="000000"/>
                </a:solidFill>
                <a:latin typeface="Arial"/>
                <a:ea typeface="ＭＳ Ｐゴシック"/>
                <a:cs typeface="+mn-cs"/>
              </a:rPr>
            </a:br>
            <a:r>
              <a:rPr lang="en-US" sz="1800" b="0" dirty="0">
                <a:solidFill>
                  <a:srgbClr val="000000"/>
                </a:solidFill>
                <a:latin typeface="Arial"/>
                <a:ea typeface="ＭＳ Ｐゴシック"/>
                <a:cs typeface="+mn-cs"/>
              </a:rPr>
              <a:t>(HR = 1.32 [95% CI 0.84, 2.06])</a:t>
            </a:r>
          </a:p>
          <a:p>
            <a:pPr marL="285744" indent="-285744" defTabSz="914377" fontAlgn="auto">
              <a:spcBef>
                <a:spcPts val="0"/>
              </a:spcBef>
              <a:spcAft>
                <a:spcPts val="0"/>
              </a:spcAft>
              <a:buFontTx/>
              <a:buChar char="-"/>
            </a:pPr>
            <a:endParaRPr lang="en-US" sz="1800" b="0" dirty="0">
              <a:solidFill>
                <a:srgbClr val="000000"/>
              </a:solidFill>
              <a:latin typeface="Arial"/>
              <a:ea typeface="ＭＳ Ｐゴシック"/>
              <a:cs typeface="+mn-cs"/>
            </a:endParaRPr>
          </a:p>
          <a:p>
            <a:pPr marL="285744" indent="-285744" defTabSz="914377" fontAlgn="auto">
              <a:spcBef>
                <a:spcPts val="0"/>
              </a:spcBef>
              <a:spcAft>
                <a:spcPts val="0"/>
              </a:spcAft>
              <a:buFont typeface="Arial" panose="020B0604020202020204" pitchFamily="34" charset="0"/>
              <a:buChar char="•"/>
            </a:pPr>
            <a:r>
              <a:rPr lang="en-US" sz="1800" dirty="0">
                <a:solidFill>
                  <a:srgbClr val="000000"/>
                </a:solidFill>
                <a:latin typeface="Arial"/>
                <a:ea typeface="ＭＳ Ｐゴシック"/>
                <a:cs typeface="+mn-cs"/>
              </a:rPr>
              <a:t>Non-</a:t>
            </a:r>
            <a:r>
              <a:rPr lang="en-US" sz="1800" dirty="0" err="1">
                <a:solidFill>
                  <a:srgbClr val="000000"/>
                </a:solidFill>
                <a:latin typeface="Arial"/>
                <a:ea typeface="ＭＳ Ｐゴシック"/>
                <a:cs typeface="+mn-cs"/>
              </a:rPr>
              <a:t>gBRCAmut</a:t>
            </a:r>
            <a:r>
              <a:rPr lang="en-US" sz="1800" b="0" dirty="0">
                <a:solidFill>
                  <a:srgbClr val="000000"/>
                </a:solidFill>
                <a:latin typeface="Arial"/>
                <a:ea typeface="ＭＳ Ｐゴシック"/>
                <a:cs typeface="+mn-cs"/>
              </a:rPr>
              <a:t> </a:t>
            </a:r>
          </a:p>
          <a:p>
            <a:pPr marL="285744" indent="-285744" defTabSz="914377" fontAlgn="auto">
              <a:spcBef>
                <a:spcPts val="0"/>
              </a:spcBef>
              <a:spcAft>
                <a:spcPts val="0"/>
              </a:spcAft>
              <a:buFont typeface="Arial" panose="020B0604020202020204" pitchFamily="34" charset="0"/>
              <a:buChar char="•"/>
            </a:pPr>
            <a:r>
              <a:rPr lang="en-US" sz="1800" b="0" dirty="0">
                <a:solidFill>
                  <a:srgbClr val="000000"/>
                </a:solidFill>
                <a:latin typeface="Arial"/>
                <a:ea typeface="ＭＳ Ｐゴシック"/>
                <a:cs typeface="+mn-cs"/>
              </a:rPr>
              <a:t>OS was </a:t>
            </a:r>
            <a:r>
              <a:rPr lang="en-US" sz="1800" dirty="0">
                <a:solidFill>
                  <a:srgbClr val="000000"/>
                </a:solidFill>
                <a:latin typeface="Arial"/>
                <a:ea typeface="ＭＳ Ｐゴシック"/>
                <a:cs typeface="+mn-cs"/>
              </a:rPr>
              <a:t>31.1</a:t>
            </a:r>
            <a:r>
              <a:rPr lang="en-US" sz="1800" b="0" dirty="0">
                <a:solidFill>
                  <a:srgbClr val="000000"/>
                </a:solidFill>
                <a:latin typeface="Arial"/>
                <a:ea typeface="ＭＳ Ｐゴシック"/>
                <a:cs typeface="+mn-cs"/>
              </a:rPr>
              <a:t> months for niraparib vs. </a:t>
            </a:r>
            <a:r>
              <a:rPr lang="en-US" sz="1800" dirty="0">
                <a:solidFill>
                  <a:srgbClr val="000000"/>
                </a:solidFill>
                <a:latin typeface="Arial"/>
                <a:ea typeface="ＭＳ Ｐゴシック"/>
                <a:cs typeface="+mn-cs"/>
              </a:rPr>
              <a:t>36.5</a:t>
            </a:r>
            <a:r>
              <a:rPr lang="en-US" sz="1800" b="0" dirty="0">
                <a:solidFill>
                  <a:srgbClr val="000000"/>
                </a:solidFill>
                <a:latin typeface="Arial"/>
                <a:ea typeface="ＭＳ Ｐゴシック"/>
                <a:cs typeface="+mn-cs"/>
              </a:rPr>
              <a:t> months for placebo </a:t>
            </a:r>
            <a:br>
              <a:rPr lang="en-US" sz="1800" b="0" dirty="0">
                <a:solidFill>
                  <a:srgbClr val="000000"/>
                </a:solidFill>
                <a:latin typeface="Arial"/>
                <a:ea typeface="ＭＳ Ｐゴシック"/>
                <a:cs typeface="+mn-cs"/>
              </a:rPr>
            </a:br>
            <a:r>
              <a:rPr lang="en-US" sz="1800" b="0" dirty="0">
                <a:solidFill>
                  <a:srgbClr val="000000"/>
                </a:solidFill>
                <a:latin typeface="Arial"/>
                <a:ea typeface="ＭＳ Ｐゴシック"/>
                <a:cs typeface="+mn-cs"/>
              </a:rPr>
              <a:t>(HR = 1.10 [95% CI 0.83, 1.46])</a:t>
            </a:r>
          </a:p>
          <a:p>
            <a:pPr marL="285744" indent="-285744" defTabSz="914377" fontAlgn="auto">
              <a:spcBef>
                <a:spcPts val="0"/>
              </a:spcBef>
              <a:spcAft>
                <a:spcPts val="0"/>
              </a:spcAft>
              <a:buFont typeface="Arial" panose="020B0604020202020204" pitchFamily="34" charset="0"/>
              <a:buChar char="•"/>
            </a:pPr>
            <a:endParaRPr lang="en-US" sz="1800" b="0" dirty="0">
              <a:solidFill>
                <a:srgbClr val="000000"/>
              </a:solidFill>
              <a:latin typeface="Arial"/>
              <a:ea typeface="ＭＳ Ｐゴシック"/>
              <a:cs typeface="+mn-cs"/>
            </a:endParaRPr>
          </a:p>
        </p:txBody>
      </p:sp>
      <p:cxnSp>
        <p:nvCxnSpPr>
          <p:cNvPr id="11" name="Straight Arrow Connector 10">
            <a:extLst>
              <a:ext uri="{FF2B5EF4-FFF2-40B4-BE49-F238E27FC236}">
                <a16:creationId xmlns:a16="http://schemas.microsoft.com/office/drawing/2014/main" id="{6775E126-FFE9-A42C-26F0-8FF5E37F66FC}"/>
              </a:ext>
            </a:extLst>
          </p:cNvPr>
          <p:cNvCxnSpPr>
            <a:cxnSpLocks/>
          </p:cNvCxnSpPr>
          <p:nvPr/>
        </p:nvCxnSpPr>
        <p:spPr bwMode="auto">
          <a:xfrm flipV="1">
            <a:off x="4672076" y="2398339"/>
            <a:ext cx="1685181" cy="666445"/>
          </a:xfrm>
          <a:prstGeom prst="straightConnector1">
            <a:avLst/>
          </a:prstGeom>
          <a:ln>
            <a:headEnd type="none" w="med" len="med"/>
            <a:tailEnd type="triangle"/>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accent5"/>
          </a:lnRef>
          <a:fillRef idx="0">
            <a:schemeClr val="accent5"/>
          </a:fillRef>
          <a:effectRef idx="2">
            <a:schemeClr val="accent5"/>
          </a:effectRef>
          <a:fontRef idx="minor">
            <a:schemeClr val="tx1"/>
          </a:fontRef>
        </p:style>
      </p:cxnSp>
      <p:cxnSp>
        <p:nvCxnSpPr>
          <p:cNvPr id="14" name="Straight Arrow Connector 13">
            <a:extLst>
              <a:ext uri="{FF2B5EF4-FFF2-40B4-BE49-F238E27FC236}">
                <a16:creationId xmlns:a16="http://schemas.microsoft.com/office/drawing/2014/main" id="{58C467F0-C222-3478-A968-DBB9A7034BB9}"/>
              </a:ext>
            </a:extLst>
          </p:cNvPr>
          <p:cNvCxnSpPr>
            <a:cxnSpLocks/>
          </p:cNvCxnSpPr>
          <p:nvPr/>
        </p:nvCxnSpPr>
        <p:spPr bwMode="auto">
          <a:xfrm flipV="1">
            <a:off x="4885771" y="3966944"/>
            <a:ext cx="1579672" cy="690899"/>
          </a:xfrm>
          <a:prstGeom prst="straightConnector1">
            <a:avLst/>
          </a:prstGeom>
          <a:ln>
            <a:headEnd type="none" w="med" len="med"/>
            <a:tailEnd type="triangle"/>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accent5"/>
          </a:lnRef>
          <a:fillRef idx="0">
            <a:schemeClr val="accent5"/>
          </a:fillRef>
          <a:effectRef idx="2">
            <a:schemeClr val="accent5"/>
          </a:effectRef>
          <a:fontRef idx="minor">
            <a:schemeClr val="tx1"/>
          </a:fontRef>
        </p:style>
      </p:cxnSp>
      <p:pic>
        <p:nvPicPr>
          <p:cNvPr id="4" name="Picture 3" descr="A black background with a black square&#10;&#10;Description automatically generated with medium confidence">
            <a:extLst>
              <a:ext uri="{FF2B5EF4-FFF2-40B4-BE49-F238E27FC236}">
                <a16:creationId xmlns:a16="http://schemas.microsoft.com/office/drawing/2014/main" id="{2113B8BA-638B-5E1E-63E2-3B4D6DBAE564}"/>
              </a:ext>
            </a:extLst>
          </p:cNvPr>
          <p:cNvPicPr>
            <a:picLocks noChangeAspect="1"/>
          </p:cNvPicPr>
          <p:nvPr/>
        </p:nvPicPr>
        <p:blipFill>
          <a:blip r:embed="rId4"/>
          <a:stretch>
            <a:fillRect/>
          </a:stretch>
        </p:blipFill>
        <p:spPr>
          <a:xfrm>
            <a:off x="7752259" y="6008214"/>
            <a:ext cx="4368900" cy="778716"/>
          </a:xfrm>
          <a:prstGeom prst="rect">
            <a:avLst/>
          </a:prstGeom>
        </p:spPr>
      </p:pic>
    </p:spTree>
    <p:extLst>
      <p:ext uri="{BB962C8B-B14F-4D97-AF65-F5344CB8AC3E}">
        <p14:creationId xmlns:p14="http://schemas.microsoft.com/office/powerpoint/2010/main" val="1614190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087877" y="1142357"/>
          <a:ext cx="9376251" cy="5154746"/>
        </p:xfrm>
        <a:graphic>
          <a:graphicData uri="http://schemas.openxmlformats.org/drawingml/2006/table">
            <a:tbl>
              <a:tblPr firstRow="1" bandRow="1">
                <a:tableStyleId>{284E427A-3D55-4303-BF80-6455036E1DE7}</a:tableStyleId>
              </a:tblPr>
              <a:tblGrid>
                <a:gridCol w="1670311">
                  <a:extLst>
                    <a:ext uri="{9D8B030D-6E8A-4147-A177-3AD203B41FA5}">
                      <a16:colId xmlns:a16="http://schemas.microsoft.com/office/drawing/2014/main" val="459264233"/>
                    </a:ext>
                  </a:extLst>
                </a:gridCol>
                <a:gridCol w="1043944">
                  <a:extLst>
                    <a:ext uri="{9D8B030D-6E8A-4147-A177-3AD203B41FA5}">
                      <a16:colId xmlns:a16="http://schemas.microsoft.com/office/drawing/2014/main" val="522216183"/>
                    </a:ext>
                  </a:extLst>
                </a:gridCol>
                <a:gridCol w="1183136">
                  <a:extLst>
                    <a:ext uri="{9D8B030D-6E8A-4147-A177-3AD203B41FA5}">
                      <a16:colId xmlns:a16="http://schemas.microsoft.com/office/drawing/2014/main" val="3526620999"/>
                    </a:ext>
                  </a:extLst>
                </a:gridCol>
                <a:gridCol w="2207833">
                  <a:extLst>
                    <a:ext uri="{9D8B030D-6E8A-4147-A177-3AD203B41FA5}">
                      <a16:colId xmlns:a16="http://schemas.microsoft.com/office/drawing/2014/main" val="2194250338"/>
                    </a:ext>
                  </a:extLst>
                </a:gridCol>
                <a:gridCol w="1480772">
                  <a:extLst>
                    <a:ext uri="{9D8B030D-6E8A-4147-A177-3AD203B41FA5}">
                      <a16:colId xmlns:a16="http://schemas.microsoft.com/office/drawing/2014/main" val="648731678"/>
                    </a:ext>
                  </a:extLst>
                </a:gridCol>
                <a:gridCol w="1790255">
                  <a:extLst>
                    <a:ext uri="{9D8B030D-6E8A-4147-A177-3AD203B41FA5}">
                      <a16:colId xmlns:a16="http://schemas.microsoft.com/office/drawing/2014/main" val="2920401657"/>
                    </a:ext>
                  </a:extLst>
                </a:gridCol>
              </a:tblGrid>
              <a:tr h="292101">
                <a:tc>
                  <a:txBody>
                    <a:bodyPr/>
                    <a:lstStyle/>
                    <a:p>
                      <a:pPr algn="ctr"/>
                      <a:endParaRPr lang="en-US" sz="1500" b="0" dirty="0"/>
                    </a:p>
                  </a:txBody>
                  <a:tcPr marL="68580" marR="68580" marT="34291" marB="34291"/>
                </a:tc>
                <a:tc>
                  <a:txBody>
                    <a:bodyPr/>
                    <a:lstStyle/>
                    <a:p>
                      <a:pPr algn="ctr"/>
                      <a:endParaRPr lang="en-US" sz="1500" b="0" dirty="0"/>
                    </a:p>
                  </a:txBody>
                  <a:tcPr marL="68580" marR="68580" marT="34291" marB="34291"/>
                </a:tc>
                <a:tc>
                  <a:txBody>
                    <a:bodyPr/>
                    <a:lstStyle/>
                    <a:p>
                      <a:pPr algn="ctr"/>
                      <a:endParaRPr lang="en-US" sz="1500" b="0" dirty="0"/>
                    </a:p>
                  </a:txBody>
                  <a:tcPr marL="68580" marR="68580" marT="34291" marB="34291"/>
                </a:tc>
                <a:tc>
                  <a:txBody>
                    <a:bodyPr/>
                    <a:lstStyle/>
                    <a:p>
                      <a:pPr algn="ctr"/>
                      <a:r>
                        <a:rPr lang="en-US" sz="1500" b="0" dirty="0" err="1"/>
                        <a:t>PARPi</a:t>
                      </a:r>
                      <a:r>
                        <a:rPr lang="en-US" sz="1500" b="0" baseline="0" dirty="0"/>
                        <a:t> </a:t>
                      </a:r>
                      <a:endParaRPr lang="en-US" sz="1500" b="0" dirty="0"/>
                    </a:p>
                  </a:txBody>
                  <a:tcPr marL="68580" marR="68580" marT="34291" marB="34291"/>
                </a:tc>
                <a:tc gridSpan="2">
                  <a:txBody>
                    <a:bodyPr/>
                    <a:lstStyle/>
                    <a:p>
                      <a:pPr algn="ctr"/>
                      <a:r>
                        <a:rPr lang="en-US" sz="1500" b="0" dirty="0"/>
                        <a:t>MDS/AML</a:t>
                      </a:r>
                      <a:r>
                        <a:rPr lang="en-US" sz="1500" b="0" baseline="0" dirty="0"/>
                        <a:t> Events by arm</a:t>
                      </a:r>
                      <a:endParaRPr lang="en-US" sz="1500" b="0" dirty="0"/>
                    </a:p>
                  </a:txBody>
                  <a:tcPr marL="68580" marR="68580" marT="34291" marB="34291"/>
                </a:tc>
                <a:tc hMerge="1">
                  <a:txBody>
                    <a:bodyPr/>
                    <a:lstStyle/>
                    <a:p>
                      <a:endParaRPr lang="en-US" dirty="0"/>
                    </a:p>
                  </a:txBody>
                  <a:tcPr/>
                </a:tc>
                <a:extLst>
                  <a:ext uri="{0D108BD9-81ED-4DB2-BD59-A6C34878D82A}">
                    <a16:rowId xmlns:a16="http://schemas.microsoft.com/office/drawing/2014/main" val="3468154188"/>
                  </a:ext>
                </a:extLst>
              </a:tr>
              <a:tr h="292101">
                <a:tc>
                  <a:txBody>
                    <a:bodyPr/>
                    <a:lstStyle/>
                    <a:p>
                      <a:pPr algn="ctr"/>
                      <a:r>
                        <a:rPr lang="en-US" sz="1500" b="0" dirty="0"/>
                        <a:t>Trial</a:t>
                      </a:r>
                    </a:p>
                  </a:txBody>
                  <a:tcPr marL="68580" marR="68580" marT="34291" marB="34291"/>
                </a:tc>
                <a:tc>
                  <a:txBody>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lang="en-US" sz="1500" b="0" baseline="0" dirty="0"/>
                        <a:t>Setting</a:t>
                      </a:r>
                      <a:endParaRPr lang="en-US" sz="1500" b="0" dirty="0"/>
                    </a:p>
                  </a:txBody>
                  <a:tcPr marL="68580" marR="68580" marT="34291" marB="34291"/>
                </a:tc>
                <a:tc>
                  <a:txBody>
                    <a:bodyPr/>
                    <a:lstStyle/>
                    <a:p>
                      <a:pPr algn="ctr"/>
                      <a:r>
                        <a:rPr lang="en-US" sz="1500" b="0" dirty="0"/>
                        <a:t>Agent</a:t>
                      </a:r>
                    </a:p>
                  </a:txBody>
                  <a:tcPr marL="68580" marR="68580" marT="34291" marB="34291"/>
                </a:tc>
                <a:tc>
                  <a:txBody>
                    <a:bodyPr/>
                    <a:lstStyle/>
                    <a:p>
                      <a:pPr algn="ctr"/>
                      <a:r>
                        <a:rPr lang="en-US" sz="1500" b="0" dirty="0"/>
                        <a:t>Duration</a:t>
                      </a:r>
                    </a:p>
                  </a:txBody>
                  <a:tcPr marL="68580" marR="68580" marT="34291" marB="34291"/>
                </a:tc>
                <a:tc>
                  <a:txBody>
                    <a:bodyPr/>
                    <a:lstStyle/>
                    <a:p>
                      <a:pPr algn="r"/>
                      <a:r>
                        <a:rPr lang="en-US" sz="1500" b="0" dirty="0" err="1"/>
                        <a:t>PARPi</a:t>
                      </a:r>
                      <a:r>
                        <a:rPr lang="en-US" sz="1500" b="0" dirty="0"/>
                        <a:t>, n</a:t>
                      </a:r>
                      <a:r>
                        <a:rPr lang="en-US" sz="1500" b="0" baseline="0" dirty="0"/>
                        <a:t> (%)</a:t>
                      </a:r>
                      <a:endParaRPr lang="en-US" sz="1500" b="0" dirty="0"/>
                    </a:p>
                  </a:txBody>
                  <a:tcPr marL="68580" marR="68580" marT="34291" marB="34291"/>
                </a:tc>
                <a:tc>
                  <a:txBody>
                    <a:bodyPr/>
                    <a:lstStyle/>
                    <a:p>
                      <a:pPr algn="r"/>
                      <a:r>
                        <a:rPr lang="en-US" sz="1500" b="0" dirty="0"/>
                        <a:t>Comparator</a:t>
                      </a:r>
                      <a:r>
                        <a:rPr lang="en-US" sz="1500" b="0" baseline="0" dirty="0"/>
                        <a:t>, n (%)</a:t>
                      </a:r>
                      <a:endParaRPr lang="en-US" sz="1500" b="0" dirty="0"/>
                    </a:p>
                  </a:txBody>
                  <a:tcPr marL="68580" marR="68580" marT="34291" marB="34291"/>
                </a:tc>
                <a:extLst>
                  <a:ext uri="{0D108BD9-81ED-4DB2-BD59-A6C34878D82A}">
                    <a16:rowId xmlns:a16="http://schemas.microsoft.com/office/drawing/2014/main" val="692311666"/>
                  </a:ext>
                </a:extLst>
              </a:tr>
              <a:tr h="292101">
                <a:tc>
                  <a:txBody>
                    <a:bodyPr/>
                    <a:lstStyle/>
                    <a:p>
                      <a:pPr algn="l"/>
                      <a:r>
                        <a:rPr lang="en-US" sz="1500" b="0" dirty="0"/>
                        <a:t>SOLO1</a:t>
                      </a:r>
                      <a:r>
                        <a:rPr lang="en-US" sz="1500" b="0" baseline="30000" dirty="0"/>
                        <a:t>4</a:t>
                      </a:r>
                    </a:p>
                  </a:txBody>
                  <a:tcPr marL="68580" marR="68580" marT="34291" marB="34291"/>
                </a:tc>
                <a:tc>
                  <a:txBody>
                    <a:bodyPr/>
                    <a:lstStyle/>
                    <a:p>
                      <a:pPr algn="ctr"/>
                      <a:r>
                        <a:rPr lang="en-US" sz="1500" b="0" dirty="0"/>
                        <a:t>1L </a:t>
                      </a:r>
                      <a:r>
                        <a:rPr lang="en-US" sz="1500" b="0" dirty="0" err="1"/>
                        <a:t>maint</a:t>
                      </a:r>
                      <a:endParaRPr lang="en-US" sz="1500" b="0" dirty="0"/>
                    </a:p>
                  </a:txBody>
                  <a:tcPr marL="68580" marR="68580" marT="34291" marB="34291"/>
                </a:tc>
                <a:tc>
                  <a:txBody>
                    <a:bodyPr/>
                    <a:lstStyle/>
                    <a:p>
                      <a:pPr algn="ctr"/>
                      <a:r>
                        <a:rPr lang="en-US" sz="1500" b="0" dirty="0"/>
                        <a:t>Olaparib</a:t>
                      </a:r>
                    </a:p>
                  </a:txBody>
                  <a:tcPr marL="68580" marR="68580" marT="34291" marB="34291"/>
                </a:tc>
                <a:tc>
                  <a:txBody>
                    <a:bodyPr/>
                    <a:lstStyle/>
                    <a:p>
                      <a:pPr algn="ctr"/>
                      <a:r>
                        <a:rPr lang="en-US" sz="1500" b="0" dirty="0"/>
                        <a:t>2 years</a:t>
                      </a:r>
                    </a:p>
                  </a:txBody>
                  <a:tcPr marL="68580" marR="68580" marT="34291" marB="34291"/>
                </a:tc>
                <a:tc>
                  <a:txBody>
                    <a:bodyPr/>
                    <a:lstStyle/>
                    <a:p>
                      <a:pPr algn="r"/>
                      <a:r>
                        <a:rPr lang="en-US" sz="1500" b="0" dirty="0"/>
                        <a:t>3/260    (1.5)</a:t>
                      </a:r>
                    </a:p>
                  </a:txBody>
                  <a:tcPr marL="68580" marR="68580" marT="34291" marB="34291"/>
                </a:tc>
                <a:tc>
                  <a:txBody>
                    <a:bodyPr/>
                    <a:lstStyle/>
                    <a:p>
                      <a:pPr algn="r"/>
                      <a:r>
                        <a:rPr lang="en-US" sz="1500" b="0" dirty="0"/>
                        <a:t>1/130  (0.8)</a:t>
                      </a:r>
                    </a:p>
                  </a:txBody>
                  <a:tcPr marL="68580" marR="68580" marT="34291" marB="34291"/>
                </a:tc>
                <a:extLst>
                  <a:ext uri="{0D108BD9-81ED-4DB2-BD59-A6C34878D82A}">
                    <a16:rowId xmlns:a16="http://schemas.microsoft.com/office/drawing/2014/main" val="944920421"/>
                  </a:ext>
                </a:extLst>
              </a:tr>
              <a:tr h="292101">
                <a:tc>
                  <a:txBody>
                    <a:bodyPr/>
                    <a:lstStyle/>
                    <a:p>
                      <a:pPr algn="l"/>
                      <a:r>
                        <a:rPr lang="en-US" sz="1500" b="0" dirty="0"/>
                        <a:t>PRIMA</a:t>
                      </a:r>
                      <a:r>
                        <a:rPr lang="en-US" sz="1500" b="0" baseline="30000" dirty="0"/>
                        <a:t>6</a:t>
                      </a:r>
                    </a:p>
                  </a:txBody>
                  <a:tcPr marL="68580" marR="68580" marT="34291" marB="34291"/>
                </a:tc>
                <a:tc>
                  <a:txBody>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lang="en-US" sz="1500" b="0" dirty="0"/>
                        <a:t>1L </a:t>
                      </a:r>
                      <a:r>
                        <a:rPr lang="en-US" sz="1500" b="0" dirty="0" err="1"/>
                        <a:t>maint</a:t>
                      </a:r>
                      <a:endParaRPr lang="en-US" sz="1500" b="0" dirty="0"/>
                    </a:p>
                  </a:txBody>
                  <a:tcPr marL="68580" marR="68580" marT="34291" marB="34291"/>
                </a:tc>
                <a:tc>
                  <a:txBody>
                    <a:bodyPr/>
                    <a:lstStyle/>
                    <a:p>
                      <a:pPr algn="ctr"/>
                      <a:r>
                        <a:rPr lang="en-US" sz="1500" b="0" dirty="0"/>
                        <a:t>Niraparib</a:t>
                      </a:r>
                    </a:p>
                  </a:txBody>
                  <a:tcPr marL="68580" marR="68580" marT="34291" marB="34291"/>
                </a:tc>
                <a:tc>
                  <a:txBody>
                    <a:bodyPr/>
                    <a:lstStyle/>
                    <a:p>
                      <a:pPr algn="ctr"/>
                      <a:r>
                        <a:rPr lang="en-US" sz="1500" b="0" dirty="0"/>
                        <a:t>3 years</a:t>
                      </a:r>
                    </a:p>
                  </a:txBody>
                  <a:tcPr marL="68580" marR="68580" marT="34291" marB="34291"/>
                </a:tc>
                <a:tc>
                  <a:txBody>
                    <a:bodyPr/>
                    <a:lstStyle/>
                    <a:p>
                      <a:pPr algn="r"/>
                      <a:r>
                        <a:rPr lang="en-US" sz="1500" b="0" dirty="0"/>
                        <a:t>1/484     (&lt;1)</a:t>
                      </a:r>
                    </a:p>
                  </a:txBody>
                  <a:tcPr marL="68580" marR="68580" marT="34291" marB="34291"/>
                </a:tc>
                <a:tc>
                  <a:txBody>
                    <a:bodyPr/>
                    <a:lstStyle/>
                    <a:p>
                      <a:pPr algn="r"/>
                      <a:r>
                        <a:rPr lang="en-US" sz="1500" b="0" dirty="0"/>
                        <a:t>0/244</a:t>
                      </a:r>
                    </a:p>
                  </a:txBody>
                  <a:tcPr marL="68580" marR="68580" marT="34291" marB="34291"/>
                </a:tc>
                <a:extLst>
                  <a:ext uri="{0D108BD9-81ED-4DB2-BD59-A6C34878D82A}">
                    <a16:rowId xmlns:a16="http://schemas.microsoft.com/office/drawing/2014/main" val="101244379"/>
                  </a:ext>
                </a:extLst>
              </a:tr>
              <a:tr h="292101">
                <a:tc>
                  <a:txBody>
                    <a:bodyPr/>
                    <a:lstStyle/>
                    <a:p>
                      <a:pPr algn="l"/>
                      <a:r>
                        <a:rPr lang="en-US" sz="1500" b="0" dirty="0"/>
                        <a:t>PAOLA1</a:t>
                      </a:r>
                      <a:r>
                        <a:rPr lang="en-US" sz="1500" b="0" baseline="30000" dirty="0"/>
                        <a:t>5</a:t>
                      </a:r>
                    </a:p>
                  </a:txBody>
                  <a:tcPr marL="68580" marR="68580" marT="34291" marB="34291"/>
                </a:tc>
                <a:tc>
                  <a:txBody>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lang="en-US" sz="1500" b="0" dirty="0"/>
                        <a:t>1L </a:t>
                      </a:r>
                      <a:r>
                        <a:rPr lang="en-US" sz="1500" b="0" dirty="0" err="1"/>
                        <a:t>maint</a:t>
                      </a:r>
                      <a:endParaRPr lang="en-US" sz="1500" b="0" dirty="0"/>
                    </a:p>
                  </a:txBody>
                  <a:tcPr marL="68580" marR="68580" marT="34291" marB="34291"/>
                </a:tc>
                <a:tc>
                  <a:txBody>
                    <a:bodyPr/>
                    <a:lstStyle/>
                    <a:p>
                      <a:pPr algn="ctr"/>
                      <a:r>
                        <a:rPr lang="en-US" sz="1500" b="0" dirty="0"/>
                        <a:t>Olaparib</a:t>
                      </a:r>
                    </a:p>
                  </a:txBody>
                  <a:tcPr marL="68580" marR="68580" marT="34291" marB="34291"/>
                </a:tc>
                <a:tc>
                  <a:txBody>
                    <a:bodyPr/>
                    <a:lstStyle/>
                    <a:p>
                      <a:pPr algn="ctr"/>
                      <a:r>
                        <a:rPr lang="en-US" sz="1500" b="0" dirty="0"/>
                        <a:t>2 years</a:t>
                      </a:r>
                    </a:p>
                  </a:txBody>
                  <a:tcPr marL="68580" marR="68580" marT="34291" marB="34291"/>
                </a:tc>
                <a:tc>
                  <a:txBody>
                    <a:bodyPr/>
                    <a:lstStyle/>
                    <a:p>
                      <a:pPr algn="r"/>
                      <a:r>
                        <a:rPr lang="en-US" sz="1500" b="0" dirty="0"/>
                        <a:t>6/535       (1)</a:t>
                      </a:r>
                    </a:p>
                  </a:txBody>
                  <a:tcPr marL="68580" marR="68580" marT="34291" marB="34291"/>
                </a:tc>
                <a:tc>
                  <a:txBody>
                    <a:bodyPr/>
                    <a:lstStyle/>
                    <a:p>
                      <a:pPr algn="r"/>
                      <a:r>
                        <a:rPr lang="en-US" sz="1500" b="0" dirty="0"/>
                        <a:t>1/267  (0.4)</a:t>
                      </a:r>
                    </a:p>
                  </a:txBody>
                  <a:tcPr marL="68580" marR="68580" marT="34291" marB="34291"/>
                </a:tc>
                <a:extLst>
                  <a:ext uri="{0D108BD9-81ED-4DB2-BD59-A6C34878D82A}">
                    <a16:rowId xmlns:a16="http://schemas.microsoft.com/office/drawing/2014/main" val="1273950601"/>
                  </a:ext>
                </a:extLst>
              </a:tr>
              <a:tr h="468416">
                <a:tc>
                  <a: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sz="1500" b="0" dirty="0"/>
                        <a:t>ATHENA MONO</a:t>
                      </a:r>
                      <a:r>
                        <a:rPr lang="en-US" sz="1500" b="0" baseline="30000" dirty="0"/>
                        <a:t>9</a:t>
                      </a:r>
                    </a:p>
                  </a:txBody>
                  <a:tcPr marL="68580" marR="68580" marT="34291" marB="34291"/>
                </a:tc>
                <a:tc>
                  <a:txBody>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lang="en-US" sz="1500" b="0" dirty="0"/>
                        <a:t>1L </a:t>
                      </a:r>
                      <a:r>
                        <a:rPr lang="en-US" sz="1500" b="0" dirty="0" err="1"/>
                        <a:t>maint</a:t>
                      </a:r>
                      <a:endParaRPr lang="en-US" sz="1500" b="0" dirty="0"/>
                    </a:p>
                  </a:txBody>
                  <a:tcPr marL="68580" marR="68580" marT="34291" marB="34291"/>
                </a:tc>
                <a:tc>
                  <a:txBody>
                    <a:bodyPr/>
                    <a:lstStyle/>
                    <a:p>
                      <a:pPr algn="ctr"/>
                      <a:r>
                        <a:rPr lang="en-US" sz="1500" b="0" dirty="0"/>
                        <a:t>Rucaparib</a:t>
                      </a:r>
                    </a:p>
                  </a:txBody>
                  <a:tcPr marL="68580" marR="68580" marT="34291" marB="34291"/>
                </a:tc>
                <a:tc>
                  <a:txBody>
                    <a:bodyPr/>
                    <a:lstStyle/>
                    <a:p>
                      <a:pPr algn="ctr"/>
                      <a:r>
                        <a:rPr lang="en-US" sz="1500" b="0" dirty="0"/>
                        <a:t>2 years</a:t>
                      </a:r>
                    </a:p>
                  </a:txBody>
                  <a:tcPr marL="68580" marR="68580" marT="34291" marB="34291"/>
                </a:tc>
                <a:tc>
                  <a:txBody>
                    <a:bodyPr/>
                    <a:lstStyle/>
                    <a:p>
                      <a:pPr algn="r"/>
                      <a:r>
                        <a:rPr lang="en-US" sz="1500" b="0" dirty="0"/>
                        <a:t>2/425    (0.5)</a:t>
                      </a:r>
                    </a:p>
                  </a:txBody>
                  <a:tcPr marL="68580" marR="68580" marT="34291" marB="34291"/>
                </a:tc>
                <a:tc>
                  <a:txBody>
                    <a:bodyPr/>
                    <a:lstStyle/>
                    <a:p>
                      <a:pPr algn="r"/>
                      <a:r>
                        <a:rPr lang="en-US" sz="1500" b="0" dirty="0"/>
                        <a:t>0/110</a:t>
                      </a:r>
                    </a:p>
                  </a:txBody>
                  <a:tcPr marL="68580" marR="68580" marT="34291" marB="34291"/>
                </a:tc>
                <a:extLst>
                  <a:ext uri="{0D108BD9-81ED-4DB2-BD59-A6C34878D82A}">
                    <a16:rowId xmlns:a16="http://schemas.microsoft.com/office/drawing/2014/main" val="1053001525"/>
                  </a:ext>
                </a:extLst>
              </a:tr>
              <a:tr h="292101">
                <a:tc>
                  <a:txBody>
                    <a:bodyPr/>
                    <a:lstStyle/>
                    <a:p>
                      <a:pPr algn="l"/>
                      <a:r>
                        <a:rPr lang="en-US" sz="1500" b="0" dirty="0"/>
                        <a:t>Study19</a:t>
                      </a:r>
                      <a:r>
                        <a:rPr lang="en-US" sz="1500" b="0" baseline="30000" dirty="0"/>
                        <a:t>8</a:t>
                      </a:r>
                    </a:p>
                  </a:txBody>
                  <a:tcPr marL="68580" marR="68580" marT="34291" marB="34291"/>
                </a:tc>
                <a:tc>
                  <a:txBody>
                    <a:bodyPr/>
                    <a:lstStyle/>
                    <a:p>
                      <a:pPr algn="ctr"/>
                      <a:r>
                        <a:rPr lang="en-US" sz="1500" b="0" dirty="0"/>
                        <a:t>PS </a:t>
                      </a:r>
                      <a:r>
                        <a:rPr lang="en-US" sz="1500" b="0" dirty="0" err="1"/>
                        <a:t>maint</a:t>
                      </a:r>
                      <a:endParaRPr lang="en-US" sz="1500" b="0" dirty="0"/>
                    </a:p>
                  </a:txBody>
                  <a:tcPr marL="68580" marR="68580" marT="34291" marB="34291"/>
                </a:tc>
                <a:tc>
                  <a:txBody>
                    <a:bodyPr/>
                    <a:lstStyle/>
                    <a:p>
                      <a:pPr algn="ctr"/>
                      <a:r>
                        <a:rPr lang="en-US" sz="1500" b="0" dirty="0"/>
                        <a:t>Olaparib</a:t>
                      </a:r>
                    </a:p>
                  </a:txBody>
                  <a:tcPr marL="68580" marR="68580" marT="34291" marB="34291"/>
                </a:tc>
                <a:tc>
                  <a:txBody>
                    <a:bodyPr/>
                    <a:lstStyle/>
                    <a:p>
                      <a:pPr algn="ctr"/>
                      <a:r>
                        <a:rPr lang="en-US" sz="1500" b="0" dirty="0"/>
                        <a:t>UDP, 18% &gt;3yrs</a:t>
                      </a:r>
                    </a:p>
                  </a:txBody>
                  <a:tcPr marL="68580" marR="68580" marT="34291" marB="34291"/>
                </a:tc>
                <a:tc>
                  <a:txBody>
                    <a:bodyPr/>
                    <a:lstStyle/>
                    <a:p>
                      <a:pPr algn="r"/>
                      <a:r>
                        <a:rPr lang="en-US" sz="1500" b="0" dirty="0"/>
                        <a:t>2/136    (1.5)</a:t>
                      </a:r>
                    </a:p>
                  </a:txBody>
                  <a:tcPr marL="68580" marR="68580" marT="34291" marB="34291"/>
                </a:tc>
                <a:tc>
                  <a:txBody>
                    <a:bodyPr/>
                    <a:lstStyle/>
                    <a:p>
                      <a:pPr algn="r"/>
                      <a:r>
                        <a:rPr lang="en-US" sz="1500" b="0" dirty="0"/>
                        <a:t>1/129  (&lt;1)</a:t>
                      </a:r>
                    </a:p>
                  </a:txBody>
                  <a:tcPr marL="68580" marR="68580" marT="34291" marB="34291"/>
                </a:tc>
                <a:extLst>
                  <a:ext uri="{0D108BD9-81ED-4DB2-BD59-A6C34878D82A}">
                    <a16:rowId xmlns:a16="http://schemas.microsoft.com/office/drawing/2014/main" val="2505069178"/>
                  </a:ext>
                </a:extLst>
              </a:tr>
              <a:tr h="292101">
                <a:tc>
                  <a:txBody>
                    <a:bodyPr/>
                    <a:lstStyle/>
                    <a:p>
                      <a:pPr algn="l"/>
                      <a:r>
                        <a:rPr lang="en-US" sz="1500" b="0" dirty="0"/>
                        <a:t>SOLO2</a:t>
                      </a:r>
                      <a:r>
                        <a:rPr lang="en-US" sz="1500" b="0" baseline="30000" dirty="0"/>
                        <a:t>2</a:t>
                      </a:r>
                    </a:p>
                  </a:txBody>
                  <a:tcPr marL="68580" marR="68580" marT="34291" marB="34291"/>
                </a:tc>
                <a:tc>
                  <a:txBody>
                    <a:bodyPr/>
                    <a:lstStyle/>
                    <a:p>
                      <a:pPr algn="ctr"/>
                      <a:r>
                        <a:rPr lang="en-US" sz="1500" b="0" dirty="0"/>
                        <a:t>PS </a:t>
                      </a:r>
                      <a:r>
                        <a:rPr lang="en-US" sz="1500" b="0" dirty="0" err="1"/>
                        <a:t>maint</a:t>
                      </a:r>
                      <a:endParaRPr lang="en-US" sz="1500" b="0" dirty="0"/>
                    </a:p>
                  </a:txBody>
                  <a:tcPr marL="68580" marR="68580" marT="34291" marB="34291"/>
                </a:tc>
                <a:tc>
                  <a:txBody>
                    <a:bodyPr/>
                    <a:lstStyle/>
                    <a:p>
                      <a:pPr algn="ctr"/>
                      <a:r>
                        <a:rPr lang="en-US" sz="1500" b="0" dirty="0"/>
                        <a:t>Olaparib</a:t>
                      </a:r>
                    </a:p>
                  </a:txBody>
                  <a:tcPr marL="68580" marR="68580" marT="34291" marB="34291"/>
                </a:tc>
                <a:tc>
                  <a:txBody>
                    <a:bodyPr/>
                    <a:lstStyle/>
                    <a:p>
                      <a:pPr algn="ctr"/>
                      <a:r>
                        <a:rPr lang="en-US" sz="1500" b="0" dirty="0"/>
                        <a:t>UDP, mean 29.1 </a:t>
                      </a:r>
                      <a:r>
                        <a:rPr lang="en-US" sz="1500" b="0" dirty="0" err="1"/>
                        <a:t>mos</a:t>
                      </a:r>
                      <a:endParaRPr lang="en-US" sz="1500" b="0" dirty="0"/>
                    </a:p>
                  </a:txBody>
                  <a:tcPr marL="68580" marR="68580" marT="34291" marB="34291"/>
                </a:tc>
                <a:tc>
                  <a:txBody>
                    <a:bodyPr/>
                    <a:lstStyle/>
                    <a:p>
                      <a:pPr algn="r"/>
                      <a:r>
                        <a:rPr lang="en-US" sz="1500" b="0" dirty="0">
                          <a:highlight>
                            <a:srgbClr val="FFFF00"/>
                          </a:highlight>
                        </a:rPr>
                        <a:t>16/195     (8)</a:t>
                      </a:r>
                    </a:p>
                  </a:txBody>
                  <a:tcPr marL="68580" marR="68580" marT="34291" marB="34291"/>
                </a:tc>
                <a:tc>
                  <a:txBody>
                    <a:bodyPr/>
                    <a:lstStyle/>
                    <a:p>
                      <a:pPr algn="r"/>
                      <a:r>
                        <a:rPr lang="en-US" sz="1500" b="0" dirty="0">
                          <a:highlight>
                            <a:srgbClr val="FFFF00"/>
                          </a:highlight>
                        </a:rPr>
                        <a:t>4/99      (4)</a:t>
                      </a:r>
                    </a:p>
                  </a:txBody>
                  <a:tcPr marL="68580" marR="68580" marT="34291" marB="34291"/>
                </a:tc>
                <a:extLst>
                  <a:ext uri="{0D108BD9-81ED-4DB2-BD59-A6C34878D82A}">
                    <a16:rowId xmlns:a16="http://schemas.microsoft.com/office/drawing/2014/main" val="1875100603"/>
                  </a:ext>
                </a:extLst>
              </a:tr>
              <a:tr h="292101">
                <a:tc>
                  <a:txBody>
                    <a:bodyPr/>
                    <a:lstStyle/>
                    <a:p>
                      <a:pPr algn="l"/>
                      <a:r>
                        <a:rPr lang="en-US" sz="1500" b="0" dirty="0"/>
                        <a:t>NOVA</a:t>
                      </a:r>
                      <a:r>
                        <a:rPr lang="en-US" sz="1500" b="0" baseline="30000" dirty="0"/>
                        <a:t>3</a:t>
                      </a:r>
                    </a:p>
                  </a:txBody>
                  <a:tcPr marL="68580" marR="68580" marT="34291" marB="34291">
                    <a:solidFill>
                      <a:schemeClr val="bg1">
                        <a:lumMod val="85000"/>
                      </a:schemeClr>
                    </a:solidFill>
                  </a:tcPr>
                </a:tc>
                <a:tc>
                  <a:txBody>
                    <a:bodyPr/>
                    <a:lstStyle/>
                    <a:p>
                      <a:pPr algn="ctr"/>
                      <a:r>
                        <a:rPr lang="en-US" sz="1500" b="0" dirty="0"/>
                        <a:t>PS </a:t>
                      </a:r>
                      <a:r>
                        <a:rPr lang="en-US" sz="1500" b="0" dirty="0" err="1"/>
                        <a:t>maint</a:t>
                      </a:r>
                      <a:endParaRPr lang="en-US" sz="1500" b="0" dirty="0"/>
                    </a:p>
                  </a:txBody>
                  <a:tcPr marL="68580" marR="68580" marT="34291" marB="34291">
                    <a:solidFill>
                      <a:schemeClr val="bg1">
                        <a:lumMod val="85000"/>
                      </a:schemeClr>
                    </a:solidFill>
                  </a:tcPr>
                </a:tc>
                <a:tc>
                  <a:txBody>
                    <a:bodyPr/>
                    <a:lstStyle/>
                    <a:p>
                      <a:pPr algn="ctr"/>
                      <a:r>
                        <a:rPr lang="en-US" sz="1500" b="0" dirty="0"/>
                        <a:t>Niraparib</a:t>
                      </a:r>
                    </a:p>
                  </a:txBody>
                  <a:tcPr marL="68580" marR="68580" marT="34291" marB="34291">
                    <a:solidFill>
                      <a:schemeClr val="bg1">
                        <a:lumMod val="85000"/>
                      </a:schemeClr>
                    </a:solidFill>
                  </a:tcPr>
                </a:tc>
                <a:tc>
                  <a:txBody>
                    <a:bodyPr/>
                    <a:lstStyle/>
                    <a:p>
                      <a:pPr algn="ctr"/>
                      <a:r>
                        <a:rPr lang="en-US" sz="1500" b="0" dirty="0"/>
                        <a:t>UDP</a:t>
                      </a:r>
                    </a:p>
                  </a:txBody>
                  <a:tcPr marL="68580" marR="68580" marT="34291" marB="34291">
                    <a:solidFill>
                      <a:schemeClr val="bg1">
                        <a:lumMod val="85000"/>
                      </a:schemeClr>
                    </a:solidFill>
                  </a:tcPr>
                </a:tc>
                <a:tc>
                  <a:txBody>
                    <a:bodyPr/>
                    <a:lstStyle/>
                    <a:p>
                      <a:pPr algn="r"/>
                      <a:r>
                        <a:rPr lang="en-US" sz="1500" b="0" dirty="0"/>
                        <a:t>13/367  (3.5)</a:t>
                      </a:r>
                    </a:p>
                  </a:txBody>
                  <a:tcPr marL="68580" marR="68580" marT="34291" marB="34291">
                    <a:solidFill>
                      <a:schemeClr val="bg1">
                        <a:lumMod val="85000"/>
                      </a:schemeClr>
                    </a:solidFill>
                  </a:tcPr>
                </a:tc>
                <a:tc>
                  <a:txBody>
                    <a:bodyPr/>
                    <a:lstStyle/>
                    <a:p>
                      <a:pPr algn="r"/>
                      <a:r>
                        <a:rPr lang="en-US" sz="1500" b="0" dirty="0"/>
                        <a:t>3/179 (1.7)</a:t>
                      </a:r>
                    </a:p>
                  </a:txBody>
                  <a:tcPr marL="68580" marR="68580" marT="34291" marB="34291">
                    <a:solidFill>
                      <a:schemeClr val="bg1">
                        <a:lumMod val="85000"/>
                      </a:schemeClr>
                    </a:solidFill>
                  </a:tcPr>
                </a:tc>
                <a:extLst>
                  <a:ext uri="{0D108BD9-81ED-4DB2-BD59-A6C34878D82A}">
                    <a16:rowId xmlns:a16="http://schemas.microsoft.com/office/drawing/2014/main" val="740256959"/>
                  </a:ext>
                </a:extLst>
              </a:tr>
              <a:tr h="292101">
                <a:tc>
                  <a:txBody>
                    <a:bodyPr/>
                    <a:lstStyle/>
                    <a:p>
                      <a:pPr algn="l"/>
                      <a:r>
                        <a:rPr lang="en-US" sz="1500" b="0" dirty="0"/>
                        <a:t>    </a:t>
                      </a:r>
                      <a:r>
                        <a:rPr lang="en-US" sz="1500" b="0" dirty="0" err="1"/>
                        <a:t>gBRCAm</a:t>
                      </a:r>
                      <a:endParaRPr lang="en-US" sz="1500" b="0" dirty="0"/>
                    </a:p>
                  </a:txBody>
                  <a:tcPr marL="68580" marR="68580" marT="34291" marB="34291">
                    <a:solidFill>
                      <a:schemeClr val="bg1">
                        <a:lumMod val="85000"/>
                      </a:schemeClr>
                    </a:solidFill>
                  </a:tcPr>
                </a:tc>
                <a:tc>
                  <a:txBody>
                    <a:bodyPr/>
                    <a:lstStyle/>
                    <a:p>
                      <a:pPr algn="ctr"/>
                      <a:endParaRPr lang="en-US" sz="1500" b="0" dirty="0"/>
                    </a:p>
                  </a:txBody>
                  <a:tcPr marL="68580" marR="68580" marT="34291" marB="34291">
                    <a:solidFill>
                      <a:schemeClr val="bg1">
                        <a:lumMod val="85000"/>
                      </a:schemeClr>
                    </a:solidFill>
                  </a:tcPr>
                </a:tc>
                <a:tc>
                  <a:txBody>
                    <a:bodyPr/>
                    <a:lstStyle/>
                    <a:p>
                      <a:pPr algn="ctr"/>
                      <a:endParaRPr lang="en-US" sz="1500" b="0" dirty="0"/>
                    </a:p>
                  </a:txBody>
                  <a:tcPr marL="68580" marR="68580" marT="34291" marB="34291">
                    <a:solidFill>
                      <a:schemeClr val="bg1">
                        <a:lumMod val="85000"/>
                      </a:schemeClr>
                    </a:solidFill>
                  </a:tcPr>
                </a:tc>
                <a:tc>
                  <a:txBody>
                    <a:bodyPr/>
                    <a:lstStyle/>
                    <a:p>
                      <a:pPr algn="ctr"/>
                      <a:endParaRPr lang="en-US" sz="1500" b="0" dirty="0"/>
                    </a:p>
                  </a:txBody>
                  <a:tcPr marL="68580" marR="68580" marT="34291" marB="34291">
                    <a:solidFill>
                      <a:schemeClr val="bg1">
                        <a:lumMod val="85000"/>
                      </a:schemeClr>
                    </a:solidFill>
                  </a:tcPr>
                </a:tc>
                <a:tc>
                  <a:txBody>
                    <a:bodyPr/>
                    <a:lstStyle/>
                    <a:p>
                      <a:pPr algn="r"/>
                      <a:r>
                        <a:rPr lang="en-US" sz="1500" b="0" dirty="0"/>
                        <a:t>  </a:t>
                      </a:r>
                      <a:r>
                        <a:rPr lang="en-US" sz="1500" b="0" dirty="0">
                          <a:highlight>
                            <a:srgbClr val="FFFF00"/>
                          </a:highlight>
                        </a:rPr>
                        <a:t>9/136   (6.6)</a:t>
                      </a:r>
                    </a:p>
                  </a:txBody>
                  <a:tcPr marL="68580" marR="68580" marT="34291" marB="34291">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500" b="0" dirty="0"/>
                        <a:t>  </a:t>
                      </a:r>
                      <a:r>
                        <a:rPr lang="en-US" sz="1500" b="0" dirty="0">
                          <a:highlight>
                            <a:srgbClr val="FFFF00"/>
                          </a:highlight>
                        </a:rPr>
                        <a:t>2/65   (3.1)</a:t>
                      </a:r>
                    </a:p>
                  </a:txBody>
                  <a:tcPr marL="68580" marR="68580" marT="34291" marB="34291">
                    <a:solidFill>
                      <a:schemeClr val="bg1">
                        <a:lumMod val="85000"/>
                      </a:schemeClr>
                    </a:solidFill>
                  </a:tcPr>
                </a:tc>
                <a:extLst>
                  <a:ext uri="{0D108BD9-81ED-4DB2-BD59-A6C34878D82A}">
                    <a16:rowId xmlns:a16="http://schemas.microsoft.com/office/drawing/2014/main" val="276253776"/>
                  </a:ext>
                </a:extLst>
              </a:tr>
              <a:tr h="292101">
                <a:tc>
                  <a:txBody>
                    <a:bodyPr/>
                    <a:lstStyle/>
                    <a:p>
                      <a:pPr algn="l"/>
                      <a:r>
                        <a:rPr lang="en-US" sz="1500" b="0" dirty="0"/>
                        <a:t>    non-</a:t>
                      </a:r>
                      <a:r>
                        <a:rPr lang="en-US" sz="1500" b="0" dirty="0" err="1"/>
                        <a:t>gBRCAm</a:t>
                      </a:r>
                      <a:endParaRPr lang="en-US" sz="1500" b="0" dirty="0"/>
                    </a:p>
                  </a:txBody>
                  <a:tcPr marL="68580" marR="68580" marT="34291" marB="34291">
                    <a:solidFill>
                      <a:schemeClr val="bg1">
                        <a:lumMod val="85000"/>
                      </a:schemeClr>
                    </a:solidFill>
                  </a:tcPr>
                </a:tc>
                <a:tc>
                  <a:txBody>
                    <a:bodyPr/>
                    <a:lstStyle/>
                    <a:p>
                      <a:pPr algn="ctr"/>
                      <a:endParaRPr lang="en-US" sz="1500" b="0" dirty="0"/>
                    </a:p>
                  </a:txBody>
                  <a:tcPr marL="68580" marR="68580" marT="34291" marB="34291">
                    <a:solidFill>
                      <a:schemeClr val="bg1">
                        <a:lumMod val="85000"/>
                      </a:schemeClr>
                    </a:solidFill>
                  </a:tcPr>
                </a:tc>
                <a:tc>
                  <a:txBody>
                    <a:bodyPr/>
                    <a:lstStyle/>
                    <a:p>
                      <a:pPr algn="ctr"/>
                      <a:endParaRPr lang="en-US" sz="1500" b="0" dirty="0"/>
                    </a:p>
                  </a:txBody>
                  <a:tcPr marL="68580" marR="68580" marT="34291" marB="34291">
                    <a:solidFill>
                      <a:schemeClr val="bg1">
                        <a:lumMod val="85000"/>
                      </a:schemeClr>
                    </a:solidFill>
                  </a:tcPr>
                </a:tc>
                <a:tc>
                  <a:txBody>
                    <a:bodyPr/>
                    <a:lstStyle/>
                    <a:p>
                      <a:pPr algn="ctr"/>
                      <a:endParaRPr lang="en-US" sz="1500" b="0" dirty="0"/>
                    </a:p>
                  </a:txBody>
                  <a:tcPr marL="68580" marR="68580" marT="34291" marB="34291">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500" b="0" dirty="0"/>
                        <a:t>   4/231   (1.7)</a:t>
                      </a:r>
                    </a:p>
                  </a:txBody>
                  <a:tcPr marL="68580" marR="68580" marT="34291" marB="34291">
                    <a:solidFill>
                      <a:schemeClr val="bg1">
                        <a:lumMod val="85000"/>
                      </a:schemeClr>
                    </a:solidFill>
                  </a:tcPr>
                </a:tc>
                <a:tc>
                  <a:txBody>
                    <a:bodyPr/>
                    <a:lstStyle/>
                    <a:p>
                      <a:pPr algn="r"/>
                      <a:r>
                        <a:rPr lang="en-US" sz="1500" b="0" dirty="0"/>
                        <a:t>   1/114 (0.9)</a:t>
                      </a:r>
                    </a:p>
                  </a:txBody>
                  <a:tcPr marL="68580" marR="68580" marT="34291" marB="34291">
                    <a:solidFill>
                      <a:schemeClr val="bg1">
                        <a:lumMod val="85000"/>
                      </a:schemeClr>
                    </a:solidFill>
                  </a:tcPr>
                </a:tc>
                <a:extLst>
                  <a:ext uri="{0D108BD9-81ED-4DB2-BD59-A6C34878D82A}">
                    <a16:rowId xmlns:a16="http://schemas.microsoft.com/office/drawing/2014/main" val="490493519"/>
                  </a:ext>
                </a:extLst>
              </a:tr>
              <a:tr h="292101">
                <a:tc>
                  <a:txBody>
                    <a:bodyPr/>
                    <a:lstStyle/>
                    <a:p>
                      <a:pPr algn="l"/>
                      <a:r>
                        <a:rPr lang="en-US" sz="1500" b="0" dirty="0"/>
                        <a:t>ARIEL3</a:t>
                      </a:r>
                      <a:r>
                        <a:rPr lang="en-US" sz="1500" b="0" baseline="30000" dirty="0"/>
                        <a:t>7</a:t>
                      </a:r>
                    </a:p>
                  </a:txBody>
                  <a:tcPr marL="68580" marR="68580" marT="34291" marB="34291">
                    <a:solidFill>
                      <a:schemeClr val="bg1">
                        <a:lumMod val="65000"/>
                      </a:schemeClr>
                    </a:solidFill>
                  </a:tcPr>
                </a:tc>
                <a:tc>
                  <a:txBody>
                    <a:bodyPr/>
                    <a:lstStyle/>
                    <a:p>
                      <a:pPr algn="ctr"/>
                      <a:r>
                        <a:rPr lang="en-US" sz="1500" b="0" dirty="0"/>
                        <a:t>PS </a:t>
                      </a:r>
                      <a:r>
                        <a:rPr lang="en-US" sz="1500" b="0" dirty="0" err="1"/>
                        <a:t>maint</a:t>
                      </a:r>
                      <a:endParaRPr lang="en-US" sz="1500" b="0" dirty="0"/>
                    </a:p>
                  </a:txBody>
                  <a:tcPr marL="68580" marR="68580" marT="34291" marB="34291">
                    <a:solidFill>
                      <a:schemeClr val="bg1">
                        <a:lumMod val="65000"/>
                      </a:schemeClr>
                    </a:solidFill>
                  </a:tcPr>
                </a:tc>
                <a:tc>
                  <a:txBody>
                    <a:bodyPr/>
                    <a:lstStyle/>
                    <a:p>
                      <a:pPr algn="ctr"/>
                      <a:r>
                        <a:rPr lang="en-US" sz="1500" b="0" dirty="0"/>
                        <a:t>Rucaparib</a:t>
                      </a:r>
                    </a:p>
                  </a:txBody>
                  <a:tcPr marL="68580" marR="68580" marT="34291" marB="34291">
                    <a:solidFill>
                      <a:schemeClr val="bg1">
                        <a:lumMod val="65000"/>
                      </a:schemeClr>
                    </a:solidFill>
                  </a:tcPr>
                </a:tc>
                <a:tc>
                  <a:txBody>
                    <a:bodyPr/>
                    <a:lstStyle/>
                    <a:p>
                      <a:pPr algn="ctr"/>
                      <a:r>
                        <a:rPr lang="en-US" sz="1500" b="0" dirty="0"/>
                        <a:t>UDP, median 8.3 </a:t>
                      </a:r>
                      <a:r>
                        <a:rPr lang="en-US" sz="1500" b="0" dirty="0" err="1"/>
                        <a:t>mos</a:t>
                      </a:r>
                      <a:endParaRPr lang="en-US" sz="1500" b="0" dirty="0"/>
                    </a:p>
                  </a:txBody>
                  <a:tcPr marL="68580" marR="68580" marT="34291" marB="34291">
                    <a:solidFill>
                      <a:schemeClr val="bg1">
                        <a:lumMod val="65000"/>
                      </a:schemeClr>
                    </a:solidFill>
                  </a:tcPr>
                </a:tc>
                <a:tc>
                  <a:txBody>
                    <a:bodyPr/>
                    <a:lstStyle/>
                    <a:p>
                      <a:pPr algn="r"/>
                      <a:r>
                        <a:rPr lang="en-US" sz="1500" b="0" dirty="0"/>
                        <a:t>14/375 (3.8)</a:t>
                      </a:r>
                    </a:p>
                  </a:txBody>
                  <a:tcPr marL="68580" marR="68580" marT="34291" marB="34291">
                    <a:solidFill>
                      <a:schemeClr val="bg1">
                        <a:lumMod val="65000"/>
                      </a:schemeClr>
                    </a:solidFill>
                  </a:tcPr>
                </a:tc>
                <a:tc>
                  <a:txBody>
                    <a:bodyPr/>
                    <a:lstStyle/>
                    <a:p>
                      <a:pPr algn="r"/>
                      <a:r>
                        <a:rPr lang="en-US" sz="1500" b="0" dirty="0"/>
                        <a:t>6/189 (3.2)</a:t>
                      </a:r>
                    </a:p>
                  </a:txBody>
                  <a:tcPr marL="68580" marR="68580" marT="34291" marB="34291">
                    <a:solidFill>
                      <a:schemeClr val="bg1">
                        <a:lumMod val="65000"/>
                      </a:schemeClr>
                    </a:solidFill>
                  </a:tcPr>
                </a:tc>
                <a:extLst>
                  <a:ext uri="{0D108BD9-81ED-4DB2-BD59-A6C34878D82A}">
                    <a16:rowId xmlns:a16="http://schemas.microsoft.com/office/drawing/2014/main" val="2090527600"/>
                  </a:ext>
                </a:extLst>
              </a:tr>
              <a:tr h="292101">
                <a:tc>
                  <a:txBody>
                    <a:bodyPr/>
                    <a:lstStyle/>
                    <a:p>
                      <a:pPr algn="l"/>
                      <a:r>
                        <a:rPr lang="en-US" sz="1500" b="0" dirty="0"/>
                        <a:t>    </a:t>
                      </a:r>
                      <a:r>
                        <a:rPr lang="en-US" sz="1500" b="0" dirty="0" err="1"/>
                        <a:t>PARPi</a:t>
                      </a:r>
                      <a:r>
                        <a:rPr lang="en-US" sz="1500" b="0" dirty="0"/>
                        <a:t> </a:t>
                      </a:r>
                      <a:r>
                        <a:rPr lang="en-US" sz="1500" b="0" u="sng" dirty="0"/>
                        <a:t>&gt;</a:t>
                      </a:r>
                      <a:r>
                        <a:rPr lang="en-US" sz="1500" b="0" dirty="0"/>
                        <a:t>24m</a:t>
                      </a:r>
                      <a:r>
                        <a:rPr lang="en-US" sz="1500" b="0" baseline="30000" dirty="0"/>
                        <a:t>10</a:t>
                      </a:r>
                      <a:endParaRPr lang="en-US" sz="1500" b="0" baseline="0" dirty="0"/>
                    </a:p>
                  </a:txBody>
                  <a:tcPr marL="68580" marR="68580" marT="34291" marB="34291">
                    <a:solidFill>
                      <a:schemeClr val="bg1">
                        <a:lumMod val="65000"/>
                      </a:schemeClr>
                    </a:solidFill>
                  </a:tcPr>
                </a:tc>
                <a:tc>
                  <a:txBody>
                    <a:bodyPr/>
                    <a:lstStyle/>
                    <a:p>
                      <a:pPr algn="ctr"/>
                      <a:endParaRPr lang="en-US" sz="1500" b="0" dirty="0"/>
                    </a:p>
                  </a:txBody>
                  <a:tcPr marL="68580" marR="68580" marT="34291" marB="34291">
                    <a:solidFill>
                      <a:schemeClr val="bg1">
                        <a:lumMod val="65000"/>
                      </a:schemeClr>
                    </a:solidFill>
                  </a:tcPr>
                </a:tc>
                <a:tc>
                  <a:txBody>
                    <a:bodyPr/>
                    <a:lstStyle/>
                    <a:p>
                      <a:pPr algn="ctr"/>
                      <a:endParaRPr lang="en-US" sz="1500" b="0" dirty="0"/>
                    </a:p>
                  </a:txBody>
                  <a:tcPr marL="68580" marR="68580" marT="34291" marB="34291">
                    <a:solidFill>
                      <a:schemeClr val="bg1">
                        <a:lumMod val="65000"/>
                      </a:schemeClr>
                    </a:solidFill>
                  </a:tcPr>
                </a:tc>
                <a:tc>
                  <a:txBody>
                    <a:bodyPr/>
                    <a:lstStyle/>
                    <a:p>
                      <a:pPr algn="ctr"/>
                      <a:endParaRPr lang="en-US" sz="1500" b="0" dirty="0"/>
                    </a:p>
                  </a:txBody>
                  <a:tcPr marL="68580" marR="68580" marT="34291" marB="34291">
                    <a:solidFill>
                      <a:schemeClr val="bg1">
                        <a:lumMod val="65000"/>
                      </a:schemeClr>
                    </a:solidFill>
                  </a:tcPr>
                </a:tc>
                <a:tc>
                  <a:txBody>
                    <a:bodyPr/>
                    <a:lstStyle/>
                    <a:p>
                      <a:pPr marL="0" marR="0" lvl="0" indent="0" algn="r" defTabSz="914355" rtl="0" eaLnBrk="1" fontAlgn="auto" latinLnBrk="0" hangingPunct="1">
                        <a:lnSpc>
                          <a:spcPct val="100000"/>
                        </a:lnSpc>
                        <a:spcBef>
                          <a:spcPts val="0"/>
                        </a:spcBef>
                        <a:spcAft>
                          <a:spcPts val="0"/>
                        </a:spcAft>
                        <a:buClrTx/>
                        <a:buSzTx/>
                        <a:buFontTx/>
                        <a:buNone/>
                        <a:tabLst/>
                        <a:defRPr/>
                      </a:pPr>
                      <a:r>
                        <a:rPr lang="en-US" sz="1500" b="0" dirty="0"/>
                        <a:t>     </a:t>
                      </a:r>
                      <a:r>
                        <a:rPr lang="en-US" sz="1500" b="0" dirty="0">
                          <a:highlight>
                            <a:srgbClr val="00FFFF"/>
                          </a:highlight>
                        </a:rPr>
                        <a:t>9/79  (11.4)</a:t>
                      </a:r>
                      <a:endParaRPr lang="en-US" sz="1500" b="0" dirty="0">
                        <a:highlight>
                          <a:srgbClr val="00FFFF"/>
                        </a:highlight>
                        <a:latin typeface="+mn-lt"/>
                      </a:endParaRPr>
                    </a:p>
                  </a:txBody>
                  <a:tcPr marL="68580" marR="68580" marT="34291" marB="34291">
                    <a:solidFill>
                      <a:schemeClr val="bg1">
                        <a:lumMod val="65000"/>
                      </a:schemeClr>
                    </a:solidFill>
                  </a:tcPr>
                </a:tc>
                <a:tc>
                  <a:txBody>
                    <a:bodyPr/>
                    <a:lstStyle/>
                    <a:p>
                      <a:pPr algn="r"/>
                      <a:r>
                        <a:rPr lang="en-US" sz="1500" b="0" dirty="0"/>
                        <a:t>     </a:t>
                      </a:r>
                    </a:p>
                  </a:txBody>
                  <a:tcPr marL="68580" marR="68580" marT="34291" marB="34291">
                    <a:solidFill>
                      <a:schemeClr val="bg1">
                        <a:lumMod val="65000"/>
                      </a:schemeClr>
                    </a:solidFill>
                  </a:tcPr>
                </a:tc>
                <a:extLst>
                  <a:ext uri="{0D108BD9-81ED-4DB2-BD59-A6C34878D82A}">
                    <a16:rowId xmlns:a16="http://schemas.microsoft.com/office/drawing/2014/main" val="3437772951"/>
                  </a:ext>
                </a:extLst>
              </a:tr>
              <a:tr h="292101">
                <a:tc>
                  <a:txBody>
                    <a:bodyPr/>
                    <a:lstStyle/>
                    <a:p>
                      <a:pPr algn="l"/>
                      <a:r>
                        <a:rPr lang="en-US" sz="1500" b="0" dirty="0"/>
                        <a:t>    non-</a:t>
                      </a:r>
                      <a:r>
                        <a:rPr lang="en-US" sz="1500" b="0" dirty="0" err="1"/>
                        <a:t>gBRCAm</a:t>
                      </a:r>
                      <a:endParaRPr lang="en-US" sz="1500" b="0" baseline="30000" dirty="0"/>
                    </a:p>
                  </a:txBody>
                  <a:tcPr marL="68580" marR="68580" marT="34291" marB="34291">
                    <a:solidFill>
                      <a:schemeClr val="bg1">
                        <a:lumMod val="65000"/>
                      </a:schemeClr>
                    </a:solidFill>
                  </a:tcPr>
                </a:tc>
                <a:tc>
                  <a:txBody>
                    <a:bodyPr/>
                    <a:lstStyle/>
                    <a:p>
                      <a:pPr algn="ctr"/>
                      <a:endParaRPr lang="en-US" sz="1500" b="0" dirty="0"/>
                    </a:p>
                  </a:txBody>
                  <a:tcPr marL="68580" marR="68580" marT="34291" marB="34291">
                    <a:solidFill>
                      <a:schemeClr val="bg1">
                        <a:lumMod val="65000"/>
                      </a:schemeClr>
                    </a:solidFill>
                  </a:tcPr>
                </a:tc>
                <a:tc>
                  <a:txBody>
                    <a:bodyPr/>
                    <a:lstStyle/>
                    <a:p>
                      <a:pPr algn="ctr"/>
                      <a:endParaRPr lang="en-US" sz="1500" b="0" dirty="0"/>
                    </a:p>
                  </a:txBody>
                  <a:tcPr marL="68580" marR="68580" marT="34291" marB="34291">
                    <a:solidFill>
                      <a:schemeClr val="bg1">
                        <a:lumMod val="65000"/>
                      </a:schemeClr>
                    </a:solidFill>
                  </a:tcPr>
                </a:tc>
                <a:tc>
                  <a:txBody>
                    <a:bodyPr/>
                    <a:lstStyle/>
                    <a:p>
                      <a:pPr algn="ctr"/>
                      <a:endParaRPr lang="en-US" sz="1500" b="0" dirty="0"/>
                    </a:p>
                  </a:txBody>
                  <a:tcPr marL="68580" marR="68580" marT="34291" marB="34291">
                    <a:solidFill>
                      <a:schemeClr val="bg1">
                        <a:lumMod val="65000"/>
                      </a:schemeClr>
                    </a:solidFill>
                  </a:tcPr>
                </a:tc>
                <a:tc>
                  <a:txBody>
                    <a:bodyPr/>
                    <a:lstStyle/>
                    <a:p>
                      <a:pPr algn="r"/>
                      <a:r>
                        <a:rPr lang="en-US" sz="1500" b="0" dirty="0"/>
                        <a:t>     5/245    (2.0)</a:t>
                      </a:r>
                    </a:p>
                  </a:txBody>
                  <a:tcPr marL="68580" marR="68580" marT="34291" marB="34291">
                    <a:solidFill>
                      <a:schemeClr val="bg1">
                        <a:lumMod val="65000"/>
                      </a:schemeClr>
                    </a:solidFill>
                  </a:tcPr>
                </a:tc>
                <a:tc>
                  <a:txBody>
                    <a:bodyPr/>
                    <a:lstStyle/>
                    <a:p>
                      <a:pPr algn="r"/>
                      <a:r>
                        <a:rPr lang="en-US" sz="1500" b="0" dirty="0"/>
                        <a:t>     1/123 (0.8)</a:t>
                      </a:r>
                    </a:p>
                  </a:txBody>
                  <a:tcPr marL="68580" marR="68580" marT="34291" marB="34291">
                    <a:solidFill>
                      <a:schemeClr val="bg1">
                        <a:lumMod val="65000"/>
                      </a:schemeClr>
                    </a:solidFill>
                  </a:tcPr>
                </a:tc>
                <a:extLst>
                  <a:ext uri="{0D108BD9-81ED-4DB2-BD59-A6C34878D82A}">
                    <a16:rowId xmlns:a16="http://schemas.microsoft.com/office/drawing/2014/main" val="2843322652"/>
                  </a:ext>
                </a:extLst>
              </a:tr>
              <a:tr h="292101">
                <a:tc>
                  <a:txBody>
                    <a:bodyPr/>
                    <a:lstStyle/>
                    <a:p>
                      <a:pPr algn="l"/>
                      <a:r>
                        <a:rPr lang="en-US" sz="1500" b="0" dirty="0"/>
                        <a:t>    </a:t>
                      </a:r>
                      <a:r>
                        <a:rPr lang="en-US" sz="1500" b="0" dirty="0" err="1"/>
                        <a:t>gBRCAm</a:t>
                      </a:r>
                      <a:endParaRPr lang="en-US" sz="1500" b="0" dirty="0"/>
                    </a:p>
                  </a:txBody>
                  <a:tcPr marL="68580" marR="68580" marT="34291" marB="34291">
                    <a:solidFill>
                      <a:schemeClr val="bg1">
                        <a:lumMod val="65000"/>
                      </a:schemeClr>
                    </a:solidFill>
                  </a:tcPr>
                </a:tc>
                <a:tc>
                  <a:txBody>
                    <a:bodyPr/>
                    <a:lstStyle/>
                    <a:p>
                      <a:pPr algn="ctr"/>
                      <a:endParaRPr lang="en-US" sz="1500" b="0" dirty="0"/>
                    </a:p>
                  </a:txBody>
                  <a:tcPr marL="68580" marR="68580" marT="34291" marB="34291">
                    <a:solidFill>
                      <a:schemeClr val="bg1">
                        <a:lumMod val="65000"/>
                      </a:schemeClr>
                    </a:solidFill>
                  </a:tcPr>
                </a:tc>
                <a:tc>
                  <a:txBody>
                    <a:bodyPr/>
                    <a:lstStyle/>
                    <a:p>
                      <a:pPr algn="ctr"/>
                      <a:endParaRPr lang="en-US" sz="1500" b="0" dirty="0"/>
                    </a:p>
                  </a:txBody>
                  <a:tcPr marL="68580" marR="68580" marT="34291" marB="34291">
                    <a:solidFill>
                      <a:schemeClr val="bg1">
                        <a:lumMod val="65000"/>
                      </a:schemeClr>
                    </a:solidFill>
                  </a:tcPr>
                </a:tc>
                <a:tc>
                  <a:txBody>
                    <a:bodyPr/>
                    <a:lstStyle/>
                    <a:p>
                      <a:pPr algn="ctr"/>
                      <a:endParaRPr lang="en-US" sz="1500" b="0" dirty="0"/>
                    </a:p>
                  </a:txBody>
                  <a:tcPr marL="68580" marR="68580" marT="34291" marB="34291">
                    <a:solidFill>
                      <a:schemeClr val="bg1">
                        <a:lumMod val="65000"/>
                      </a:schemeClr>
                    </a:solidFill>
                  </a:tcPr>
                </a:tc>
                <a:tc>
                  <a:txBody>
                    <a:bodyPr/>
                    <a:lstStyle/>
                    <a:p>
                      <a:pPr algn="r"/>
                      <a:r>
                        <a:rPr lang="en-US" sz="1500" b="0" dirty="0"/>
                        <a:t>     </a:t>
                      </a:r>
                      <a:r>
                        <a:rPr lang="en-US" sz="1500" b="0" dirty="0">
                          <a:highlight>
                            <a:srgbClr val="FFFF00"/>
                          </a:highlight>
                        </a:rPr>
                        <a:t>9/130  (6.9)</a:t>
                      </a:r>
                    </a:p>
                  </a:txBody>
                  <a:tcPr marL="68580" marR="68580" marT="34291" marB="34291">
                    <a:solidFill>
                      <a:schemeClr val="bg1">
                        <a:lumMod val="65000"/>
                      </a:schemeClr>
                    </a:solidFill>
                  </a:tcPr>
                </a:tc>
                <a:tc>
                  <a:txBody>
                    <a:bodyPr/>
                    <a:lstStyle/>
                    <a:p>
                      <a:pPr algn="r"/>
                      <a:r>
                        <a:rPr lang="en-US" sz="1500" b="0" dirty="0"/>
                        <a:t>     </a:t>
                      </a:r>
                      <a:r>
                        <a:rPr lang="en-US" sz="1500" b="0" dirty="0">
                          <a:highlight>
                            <a:srgbClr val="FFFF00"/>
                          </a:highlight>
                        </a:rPr>
                        <a:t>3/63   (4.8)</a:t>
                      </a:r>
                    </a:p>
                  </a:txBody>
                  <a:tcPr marL="68580" marR="68580" marT="34291" marB="34291">
                    <a:solidFill>
                      <a:schemeClr val="bg1">
                        <a:lumMod val="65000"/>
                      </a:schemeClr>
                    </a:solidFill>
                  </a:tcPr>
                </a:tc>
                <a:extLst>
                  <a:ext uri="{0D108BD9-81ED-4DB2-BD59-A6C34878D82A}">
                    <a16:rowId xmlns:a16="http://schemas.microsoft.com/office/drawing/2014/main" val="1322304578"/>
                  </a:ext>
                </a:extLst>
              </a:tr>
              <a:tr h="515621">
                <a:tc gridSpan="2">
                  <a:txBody>
                    <a:bodyPr/>
                    <a:lstStyle/>
                    <a:p>
                      <a:pPr algn="l"/>
                      <a:r>
                        <a:rPr lang="en-US" sz="1500" b="0" dirty="0"/>
                        <a:t>         </a:t>
                      </a:r>
                      <a:r>
                        <a:rPr lang="en-US" sz="1500" b="0" dirty="0" err="1"/>
                        <a:t>PARPi</a:t>
                      </a:r>
                      <a:r>
                        <a:rPr lang="en-US" sz="1500" b="0" dirty="0"/>
                        <a:t> </a:t>
                      </a:r>
                      <a:r>
                        <a:rPr lang="en-US" sz="1500" b="0" u="sng" dirty="0"/>
                        <a:t>&gt;</a:t>
                      </a:r>
                      <a:r>
                        <a:rPr lang="en-US" sz="1500" b="0" dirty="0"/>
                        <a:t>24 </a:t>
                      </a:r>
                      <a:r>
                        <a:rPr lang="en-US" sz="1500" b="0" dirty="0" err="1"/>
                        <a:t>mos</a:t>
                      </a:r>
                      <a:endParaRPr lang="en-US" sz="1500" b="0" dirty="0"/>
                    </a:p>
                  </a:txBody>
                  <a:tcPr marL="68580" marR="68580" marT="34291" marB="34291">
                    <a:solidFill>
                      <a:schemeClr val="bg1">
                        <a:lumMod val="65000"/>
                      </a:schemeClr>
                    </a:solidFill>
                  </a:tcPr>
                </a:tc>
                <a:tc hMerge="1">
                  <a:txBody>
                    <a:bodyPr/>
                    <a:lstStyle/>
                    <a:p>
                      <a:endParaRPr lang="en-US" sz="1600" b="1" dirty="0"/>
                    </a:p>
                  </a:txBody>
                  <a:tcPr marL="68580" marR="68580" marT="34290" marB="34290"/>
                </a:tc>
                <a:tc>
                  <a:txBody>
                    <a:bodyPr/>
                    <a:lstStyle/>
                    <a:p>
                      <a:pPr algn="ctr"/>
                      <a:endParaRPr lang="en-US" sz="1500" b="0" dirty="0"/>
                    </a:p>
                  </a:txBody>
                  <a:tcPr marL="68580" marR="68580" marT="34291" marB="34291">
                    <a:solidFill>
                      <a:schemeClr val="bg1">
                        <a:lumMod val="65000"/>
                      </a:schemeClr>
                    </a:solidFill>
                  </a:tcPr>
                </a:tc>
                <a:tc>
                  <a:txBody>
                    <a:bodyPr/>
                    <a:lstStyle/>
                    <a:p>
                      <a:pPr algn="ctr"/>
                      <a:endParaRPr lang="en-US" sz="1500" b="0" dirty="0"/>
                    </a:p>
                  </a:txBody>
                  <a:tcPr marL="68580" marR="68580" marT="34291" marB="34291">
                    <a:solidFill>
                      <a:schemeClr val="bg1">
                        <a:lumMod val="65000"/>
                      </a:schemeClr>
                    </a:solidFill>
                  </a:tcPr>
                </a:tc>
                <a:tc>
                  <a:txBody>
                    <a:bodyPr/>
                    <a:lstStyle/>
                    <a:p>
                      <a:pPr algn="r"/>
                      <a:r>
                        <a:rPr lang="en-US" sz="1500" b="0" dirty="0"/>
                        <a:t>        </a:t>
                      </a:r>
                      <a:r>
                        <a:rPr lang="en-US" sz="1500" b="0" dirty="0">
                          <a:highlight>
                            <a:srgbClr val="00FFFF"/>
                          </a:highlight>
                        </a:rPr>
                        <a:t>7/46  (15.2)</a:t>
                      </a:r>
                    </a:p>
                  </a:txBody>
                  <a:tcPr marL="68580" marR="68580" marT="34291" marB="34291">
                    <a:solidFill>
                      <a:schemeClr val="bg1">
                        <a:lumMod val="65000"/>
                      </a:schemeClr>
                    </a:solidFill>
                  </a:tcPr>
                </a:tc>
                <a:tc>
                  <a:txBody>
                    <a:bodyPr/>
                    <a:lstStyle/>
                    <a:p>
                      <a:pPr algn="r"/>
                      <a:r>
                        <a:rPr lang="en-US" sz="1500" b="0" dirty="0"/>
                        <a:t>         </a:t>
                      </a:r>
                      <a:endParaRPr lang="en-US" sz="1500" b="0" dirty="0">
                        <a:highlight>
                          <a:srgbClr val="00FFFF"/>
                        </a:highlight>
                      </a:endParaRPr>
                    </a:p>
                  </a:txBody>
                  <a:tcPr marL="68580" marR="68580" marT="34291" marB="34291">
                    <a:solidFill>
                      <a:schemeClr val="bg1">
                        <a:lumMod val="65000"/>
                      </a:schemeClr>
                    </a:solidFill>
                  </a:tcPr>
                </a:tc>
                <a:extLst>
                  <a:ext uri="{0D108BD9-81ED-4DB2-BD59-A6C34878D82A}">
                    <a16:rowId xmlns:a16="http://schemas.microsoft.com/office/drawing/2014/main" val="3258515431"/>
                  </a:ext>
                </a:extLst>
              </a:tr>
            </a:tbl>
          </a:graphicData>
        </a:graphic>
      </p:graphicFrame>
      <p:sp>
        <p:nvSpPr>
          <p:cNvPr id="3" name="Title 2"/>
          <p:cNvSpPr>
            <a:spLocks noGrp="1"/>
          </p:cNvSpPr>
          <p:nvPr>
            <p:ph type="title"/>
          </p:nvPr>
        </p:nvSpPr>
        <p:spPr>
          <a:xfrm>
            <a:off x="1087877" y="282103"/>
            <a:ext cx="10138923" cy="739696"/>
          </a:xfrm>
        </p:spPr>
        <p:txBody>
          <a:bodyPr anchor="ctr"/>
          <a:lstStyle/>
          <a:p>
            <a:r>
              <a:rPr lang="en-US" sz="3733" dirty="0">
                <a:solidFill>
                  <a:srgbClr val="002060"/>
                </a:solidFill>
                <a:latin typeface="Arial Narrow" panose="020B0606020202030204" pitchFamily="34" charset="0"/>
              </a:rPr>
              <a:t>MDS/AML in Randomized Ovarian Cancer </a:t>
            </a:r>
            <a:br>
              <a:rPr lang="en-US" sz="3733" dirty="0">
                <a:solidFill>
                  <a:srgbClr val="002060"/>
                </a:solidFill>
                <a:latin typeface="Arial Narrow" panose="020B0606020202030204" pitchFamily="34" charset="0"/>
              </a:rPr>
            </a:br>
            <a:r>
              <a:rPr lang="en-US" sz="3733" dirty="0">
                <a:solidFill>
                  <a:srgbClr val="002060"/>
                </a:solidFill>
                <a:latin typeface="Arial Narrow" panose="020B0606020202030204" pitchFamily="34" charset="0"/>
              </a:rPr>
              <a:t>PARP Inhibitor Maintenance Trials</a:t>
            </a:r>
          </a:p>
        </p:txBody>
      </p:sp>
      <p:sp>
        <p:nvSpPr>
          <p:cNvPr id="2" name="Rectangle 1">
            <a:extLst>
              <a:ext uri="{FF2B5EF4-FFF2-40B4-BE49-F238E27FC236}">
                <a16:creationId xmlns:a16="http://schemas.microsoft.com/office/drawing/2014/main" id="{D3287C97-805B-429F-9E09-3EECA81B215B}"/>
              </a:ext>
            </a:extLst>
          </p:cNvPr>
          <p:cNvSpPr/>
          <p:nvPr/>
        </p:nvSpPr>
        <p:spPr>
          <a:xfrm>
            <a:off x="580331" y="6275254"/>
            <a:ext cx="10513581" cy="420756"/>
          </a:xfrm>
          <a:prstGeom prst="rect">
            <a:avLst/>
          </a:prstGeom>
        </p:spPr>
        <p:txBody>
          <a:bodyPr wrap="square">
            <a:spAutoFit/>
          </a:bodyPr>
          <a:lstStyle/>
          <a:p>
            <a:pPr defTabSz="914356">
              <a:defRPr/>
            </a:pPr>
            <a:r>
              <a:rPr lang="en-US" sz="1067" b="0" baseline="30000" dirty="0">
                <a:solidFill>
                  <a:srgbClr val="000000"/>
                </a:solidFill>
                <a:latin typeface="Arial" panose="020B0604020202020204" pitchFamily="34" charset="0"/>
                <a:ea typeface="ＭＳ Ｐゴシック"/>
                <a:cs typeface="Arial" panose="020B0604020202020204" pitchFamily="34" charset="0"/>
              </a:rPr>
              <a:t>2</a:t>
            </a:r>
            <a:r>
              <a:rPr lang="en-US" sz="1067" b="0" dirty="0">
                <a:solidFill>
                  <a:srgbClr val="000000"/>
                </a:solidFill>
                <a:latin typeface="Arial" panose="020B0604020202020204" pitchFamily="34" charset="0"/>
                <a:ea typeface="ＭＳ Ｐゴシック"/>
                <a:cs typeface="Arial" panose="020B0604020202020204" pitchFamily="34" charset="0"/>
              </a:rPr>
              <a:t>Poveda A, et al. Lancet Oncol 2021, </a:t>
            </a:r>
            <a:r>
              <a:rPr lang="en-US" sz="1067" b="0" baseline="30000" dirty="0">
                <a:solidFill>
                  <a:srgbClr val="000000"/>
                </a:solidFill>
                <a:latin typeface="Arial" panose="020B0604020202020204" pitchFamily="34" charset="0"/>
                <a:ea typeface="ＭＳ Ｐゴシック"/>
                <a:cs typeface="Arial" panose="020B0604020202020204" pitchFamily="34" charset="0"/>
              </a:rPr>
              <a:t>3</a:t>
            </a:r>
            <a:r>
              <a:rPr lang="en-US" sz="1067" b="0" dirty="0">
                <a:solidFill>
                  <a:srgbClr val="000000"/>
                </a:solidFill>
                <a:latin typeface="Arial" panose="020B0604020202020204" pitchFamily="34" charset="0"/>
                <a:ea typeface="ＭＳ Ｐゴシック"/>
                <a:cs typeface="Arial" panose="020B0604020202020204" pitchFamily="34" charset="0"/>
              </a:rPr>
              <a:t>Matulonis U. et al. SGO 2021, </a:t>
            </a:r>
            <a:r>
              <a:rPr lang="en-US" sz="1067" b="0" baseline="30000" dirty="0">
                <a:solidFill>
                  <a:srgbClr val="000000"/>
                </a:solidFill>
                <a:latin typeface="Arial" panose="020B0604020202020204" pitchFamily="34" charset="0"/>
                <a:ea typeface="ＭＳ Ｐゴシック"/>
                <a:cs typeface="Arial" panose="020B0604020202020204" pitchFamily="34" charset="0"/>
              </a:rPr>
              <a:t>4</a:t>
            </a:r>
            <a:r>
              <a:rPr lang="en-US" sz="1067" b="0" dirty="0">
                <a:solidFill>
                  <a:srgbClr val="000000"/>
                </a:solidFill>
                <a:latin typeface="Arial" panose="020B0604020202020204" pitchFamily="34" charset="0"/>
                <a:ea typeface="ＭＳ Ｐゴシック"/>
                <a:cs typeface="Arial" panose="020B0604020202020204" pitchFamily="34" charset="0"/>
              </a:rPr>
              <a:t>DiSilvestro P, et al. J Clin Oncol 2022, </a:t>
            </a:r>
            <a:r>
              <a:rPr lang="en-US" sz="1067" b="0" baseline="30000" dirty="0">
                <a:solidFill>
                  <a:srgbClr val="000000"/>
                </a:solidFill>
                <a:latin typeface="Arial" panose="020B0604020202020204" pitchFamily="34" charset="0"/>
                <a:ea typeface="ＭＳ Ｐゴシック"/>
                <a:cs typeface="Arial" panose="020B0604020202020204" pitchFamily="34" charset="0"/>
              </a:rPr>
              <a:t>5</a:t>
            </a:r>
            <a:r>
              <a:rPr lang="en-US" sz="1067" b="0" dirty="0">
                <a:solidFill>
                  <a:srgbClr val="000000"/>
                </a:solidFill>
                <a:latin typeface="Arial" panose="020B0604020202020204" pitchFamily="34" charset="0"/>
                <a:ea typeface="ＭＳ Ｐゴシック"/>
                <a:cs typeface="Arial" panose="020B0604020202020204" pitchFamily="34" charset="0"/>
              </a:rPr>
              <a:t>Ray-Coquard I et al. NEJM Dec 2019, </a:t>
            </a:r>
            <a:r>
              <a:rPr lang="en-US" sz="1067" b="0" baseline="30000" dirty="0">
                <a:solidFill>
                  <a:srgbClr val="000000"/>
                </a:solidFill>
                <a:latin typeface="Arial" panose="020B0604020202020204" pitchFamily="34" charset="0"/>
                <a:ea typeface="ＭＳ Ｐゴシック"/>
                <a:cs typeface="Arial" panose="020B0604020202020204" pitchFamily="34" charset="0"/>
              </a:rPr>
              <a:t>6</a:t>
            </a:r>
            <a:r>
              <a:rPr lang="en-US" sz="1067" b="0" dirty="0">
                <a:solidFill>
                  <a:srgbClr val="000000"/>
                </a:solidFill>
                <a:latin typeface="Arial" panose="020B0604020202020204" pitchFamily="34" charset="0"/>
                <a:ea typeface="ＭＳ Ｐゴシック"/>
                <a:cs typeface="Arial" panose="020B0604020202020204" pitchFamily="34" charset="0"/>
              </a:rPr>
              <a:t>Gonzalez-Martin A et al. NEJM 2019, </a:t>
            </a:r>
            <a:r>
              <a:rPr lang="en-US" sz="1067" b="0" baseline="300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7</a:t>
            </a:r>
            <a:r>
              <a:rPr lang="en-US" sz="1067" b="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Coleman RL et al. IGCS 2022</a:t>
            </a:r>
            <a:r>
              <a:rPr lang="en-US" sz="1067" b="0" dirty="0">
                <a:solidFill>
                  <a:srgbClr val="000000"/>
                </a:solidFill>
                <a:latin typeface="Arial" panose="020B0604020202020204" pitchFamily="34" charset="0"/>
                <a:ea typeface="ＭＳ Ｐゴシック"/>
                <a:cs typeface="Arial" panose="020B0604020202020204" pitchFamily="34" charset="0"/>
              </a:rPr>
              <a:t>, </a:t>
            </a:r>
            <a:r>
              <a:rPr lang="en-US" sz="1067" b="0" baseline="30000" dirty="0">
                <a:solidFill>
                  <a:srgbClr val="000000"/>
                </a:solidFill>
                <a:latin typeface="Arial" panose="020B0604020202020204" pitchFamily="34" charset="0"/>
                <a:ea typeface="ＭＳ Ｐゴシック"/>
                <a:cs typeface="Arial" panose="020B0604020202020204" pitchFamily="34" charset="0"/>
              </a:rPr>
              <a:t>8</a:t>
            </a:r>
            <a:r>
              <a:rPr lang="en-US" sz="1067" b="0" dirty="0">
                <a:solidFill>
                  <a:srgbClr val="000000"/>
                </a:solidFill>
                <a:latin typeface="Arial" panose="020B0604020202020204" pitchFamily="34" charset="0"/>
                <a:ea typeface="ＭＳ Ｐゴシック"/>
                <a:cs typeface="Arial" panose="020B0604020202020204" pitchFamily="34" charset="0"/>
              </a:rPr>
              <a:t>Lederman J et al. Lancet 2016 17: 1579-89, </a:t>
            </a:r>
            <a:r>
              <a:rPr lang="en-US" sz="1067" b="0" baseline="30000" dirty="0">
                <a:solidFill>
                  <a:srgbClr val="000000"/>
                </a:solidFill>
                <a:latin typeface="Arial" panose="020B0604020202020204" pitchFamily="34" charset="0"/>
                <a:ea typeface="ＭＳ Ｐゴシック"/>
                <a:cs typeface="Arial" panose="020B0604020202020204" pitchFamily="34" charset="0"/>
              </a:rPr>
              <a:t>9</a:t>
            </a:r>
            <a:r>
              <a:rPr lang="en-US" sz="1067" b="0" dirty="0">
                <a:solidFill>
                  <a:srgbClr val="000000"/>
                </a:solidFill>
                <a:latin typeface="Arial" panose="020B0604020202020204" pitchFamily="34" charset="0"/>
                <a:ea typeface="ＭＳ Ｐゴシック"/>
                <a:cs typeface="Arial" panose="020B0604020202020204" pitchFamily="34" charset="0"/>
              </a:rPr>
              <a:t>Monk B et al. J Clin Oncol 2022, </a:t>
            </a:r>
            <a:r>
              <a:rPr lang="en-US" sz="1067" b="0" baseline="300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10</a:t>
            </a:r>
            <a:r>
              <a:rPr lang="en-US" sz="1067" b="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O’Malley et al. Gyn </a:t>
            </a:r>
            <a:r>
              <a:rPr lang="en-US" sz="1067" b="0" dirty="0" err="1">
                <a:solidFill>
                  <a:srgbClr val="000000"/>
                </a:solidFill>
                <a:latin typeface="Arial" panose="020B0604020202020204" pitchFamily="34" charset="0"/>
                <a:ea typeface="ＭＳ Ｐゴシック" panose="020B0600070205080204" pitchFamily="34" charset="-128"/>
                <a:cs typeface="Arial" panose="020B0604020202020204" pitchFamily="34" charset="0"/>
              </a:rPr>
              <a:t>Onc</a:t>
            </a:r>
            <a:r>
              <a:rPr lang="en-US" sz="1067" b="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 10/2022 </a:t>
            </a:r>
            <a:endParaRPr lang="en-US" sz="1067" b="0" dirty="0">
              <a:solidFill>
                <a:srgbClr val="000000"/>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3214758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978C56-5994-6D0E-0126-3133BD1A35A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13800" t="21739" r="32415" b="39517"/>
          <a:stretch/>
        </p:blipFill>
        <p:spPr>
          <a:xfrm>
            <a:off x="1" y="166213"/>
            <a:ext cx="12164767" cy="5842000"/>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CB839D0B-D2B5-C623-796A-9155B32E69AD}"/>
              </a:ext>
            </a:extLst>
          </p:cNvPr>
          <p:cNvPicPr>
            <a:picLocks noChangeAspect="1"/>
          </p:cNvPicPr>
          <p:nvPr/>
        </p:nvPicPr>
        <p:blipFill>
          <a:blip r:embed="rId4"/>
          <a:stretch>
            <a:fillRect/>
          </a:stretch>
        </p:blipFill>
        <p:spPr>
          <a:xfrm>
            <a:off x="7752259" y="6008214"/>
            <a:ext cx="4368900" cy="778716"/>
          </a:xfrm>
          <a:prstGeom prst="rect">
            <a:avLst/>
          </a:prstGeom>
        </p:spPr>
      </p:pic>
    </p:spTree>
    <p:extLst>
      <p:ext uri="{BB962C8B-B14F-4D97-AF65-F5344CB8AC3E}">
        <p14:creationId xmlns:p14="http://schemas.microsoft.com/office/powerpoint/2010/main" val="39064062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7B6F99-BCAE-BF8E-0F51-28CCAA7F5E4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13285" t="22126" r="32351" b="47826"/>
          <a:stretch/>
        </p:blipFill>
        <p:spPr>
          <a:xfrm>
            <a:off x="80459" y="737920"/>
            <a:ext cx="12040700" cy="4473869"/>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AFAE3799-E34C-6E15-569F-EF337A403716}"/>
              </a:ext>
            </a:extLst>
          </p:cNvPr>
          <p:cNvPicPr>
            <a:picLocks noChangeAspect="1"/>
          </p:cNvPicPr>
          <p:nvPr/>
        </p:nvPicPr>
        <p:blipFill>
          <a:blip r:embed="rId4"/>
          <a:stretch>
            <a:fillRect/>
          </a:stretch>
        </p:blipFill>
        <p:spPr>
          <a:xfrm>
            <a:off x="7752259" y="6008214"/>
            <a:ext cx="4368900" cy="778716"/>
          </a:xfrm>
          <a:prstGeom prst="rect">
            <a:avLst/>
          </a:prstGeom>
        </p:spPr>
      </p:pic>
    </p:spTree>
    <p:extLst>
      <p:ext uri="{BB962C8B-B14F-4D97-AF65-F5344CB8AC3E}">
        <p14:creationId xmlns:p14="http://schemas.microsoft.com/office/powerpoint/2010/main" val="3019850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4F50B1-4D93-6C12-724A-018AE76019D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13672" t="22029" r="32480" b="37681"/>
          <a:stretch/>
        </p:blipFill>
        <p:spPr>
          <a:xfrm>
            <a:off x="278077" y="303152"/>
            <a:ext cx="11437487" cy="5705061"/>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7C814228-A156-CCC6-BC9E-380DE5C7CC3F}"/>
              </a:ext>
            </a:extLst>
          </p:cNvPr>
          <p:cNvPicPr>
            <a:picLocks noChangeAspect="1"/>
          </p:cNvPicPr>
          <p:nvPr/>
        </p:nvPicPr>
        <p:blipFill>
          <a:blip r:embed="rId4"/>
          <a:stretch>
            <a:fillRect/>
          </a:stretch>
        </p:blipFill>
        <p:spPr>
          <a:xfrm>
            <a:off x="7752259" y="6008214"/>
            <a:ext cx="4368900" cy="778716"/>
          </a:xfrm>
          <a:prstGeom prst="rect">
            <a:avLst/>
          </a:prstGeom>
        </p:spPr>
      </p:pic>
    </p:spTree>
    <p:extLst>
      <p:ext uri="{BB962C8B-B14F-4D97-AF65-F5344CB8AC3E}">
        <p14:creationId xmlns:p14="http://schemas.microsoft.com/office/powerpoint/2010/main" val="2616948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EAB720D-096B-3D33-CC84-D7EB51799D5C}"/>
            </a:ext>
          </a:extLst>
        </p:cNvPr>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06E0789A-71E1-D575-0048-96741D40D3F8}"/>
              </a:ext>
            </a:extLst>
          </p:cNvPr>
          <p:cNvSpPr>
            <a:spLocks noGrp="1"/>
          </p:cNvSpPr>
          <p:nvPr>
            <p:ph idx="1"/>
          </p:nvPr>
        </p:nvSpPr>
        <p:spPr>
          <a:xfrm>
            <a:off x="916517" y="1389741"/>
            <a:ext cx="10358967" cy="3240315"/>
          </a:xfrm>
        </p:spPr>
        <p:txBody>
          <a:bodyPr/>
          <a:lstStyle/>
          <a:p>
            <a:r>
              <a:rPr lang="en-US" sz="3733" b="1" dirty="0">
                <a:solidFill>
                  <a:schemeClr val="accent5">
                    <a:lumMod val="60000"/>
                    <a:lumOff val="40000"/>
                  </a:schemeClr>
                </a:solidFill>
                <a:latin typeface="Arial Narrow" panose="020B0606020202030204" pitchFamily="34" charset="0"/>
              </a:rPr>
              <a:t>Update on PARP Inhibitors</a:t>
            </a:r>
          </a:p>
          <a:p>
            <a:r>
              <a:rPr lang="en-US" sz="3733" b="1" dirty="0">
                <a:solidFill>
                  <a:srgbClr val="002060"/>
                </a:solidFill>
                <a:latin typeface="Arial Narrow" panose="020B0606020202030204" pitchFamily="34" charset="0"/>
              </a:rPr>
              <a:t>Novel Antibody Drug Conjugates</a:t>
            </a:r>
          </a:p>
          <a:p>
            <a:r>
              <a:rPr lang="en-US" sz="3733" b="1" dirty="0">
                <a:solidFill>
                  <a:schemeClr val="accent5">
                    <a:lumMod val="60000"/>
                    <a:lumOff val="40000"/>
                  </a:schemeClr>
                </a:solidFill>
                <a:latin typeface="Arial Narrow" panose="020B0606020202030204" pitchFamily="34" charset="0"/>
              </a:rPr>
              <a:t>Immunotherapy in Recurrent Disease</a:t>
            </a:r>
          </a:p>
          <a:p>
            <a:r>
              <a:rPr lang="en-US" sz="3733" b="1" dirty="0">
                <a:solidFill>
                  <a:schemeClr val="accent5">
                    <a:lumMod val="60000"/>
                    <a:lumOff val="40000"/>
                  </a:schemeClr>
                </a:solidFill>
                <a:latin typeface="Arial Narrow" panose="020B0606020202030204" pitchFamily="34" charset="0"/>
              </a:rPr>
              <a:t>Inhibiting the Glucocorticoid Receptor</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C05E2AF1-C4E3-ECBE-462D-5DDA0600F8B7}"/>
              </a:ext>
            </a:extLst>
          </p:cNvPr>
          <p:cNvPicPr>
            <a:picLocks noChangeAspect="1"/>
          </p:cNvPicPr>
          <p:nvPr/>
        </p:nvPicPr>
        <p:blipFill>
          <a:blip r:embed="rId3"/>
          <a:stretch>
            <a:fillRect/>
          </a:stretch>
        </p:blipFill>
        <p:spPr>
          <a:xfrm>
            <a:off x="7752259" y="6008214"/>
            <a:ext cx="4368900" cy="778716"/>
          </a:xfrm>
          <a:prstGeom prst="rect">
            <a:avLst/>
          </a:prstGeom>
        </p:spPr>
      </p:pic>
    </p:spTree>
    <p:extLst>
      <p:ext uri="{BB962C8B-B14F-4D97-AF65-F5344CB8AC3E}">
        <p14:creationId xmlns:p14="http://schemas.microsoft.com/office/powerpoint/2010/main" val="32144926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A01B8CE-24A7-E8EA-77C0-1FE328303A4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165605D-B6A4-55FD-A2CB-53205D768F73}"/>
              </a:ext>
            </a:extLst>
          </p:cNvPr>
          <p:cNvPicPr>
            <a:picLocks noChangeAspect="1"/>
          </p:cNvPicPr>
          <p:nvPr/>
        </p:nvPicPr>
        <p:blipFill>
          <a:blip r:embed="rId2"/>
          <a:stretch>
            <a:fillRect/>
          </a:stretch>
        </p:blipFill>
        <p:spPr>
          <a:xfrm>
            <a:off x="5269123" y="4221790"/>
            <a:ext cx="3153919" cy="934263"/>
          </a:xfrm>
          <a:prstGeom prst="rect">
            <a:avLst/>
          </a:prstGeom>
        </p:spPr>
      </p:pic>
      <p:graphicFrame>
        <p:nvGraphicFramePr>
          <p:cNvPr id="9" name="Table 8">
            <a:extLst>
              <a:ext uri="{FF2B5EF4-FFF2-40B4-BE49-F238E27FC236}">
                <a16:creationId xmlns:a16="http://schemas.microsoft.com/office/drawing/2014/main" id="{8253F131-59F1-A926-3622-37981E10BF95}"/>
              </a:ext>
            </a:extLst>
          </p:cNvPr>
          <p:cNvGraphicFramePr>
            <a:graphicFrameLocks noGrp="1"/>
          </p:cNvGraphicFramePr>
          <p:nvPr/>
        </p:nvGraphicFramePr>
        <p:xfrm>
          <a:off x="838201" y="1330756"/>
          <a:ext cx="10749278" cy="4196489"/>
        </p:xfrm>
        <a:graphic>
          <a:graphicData uri="http://schemas.openxmlformats.org/drawingml/2006/table">
            <a:tbl>
              <a:tblPr firstRow="1" bandRow="1">
                <a:tableStyleId>{5C22544A-7EE6-4342-B048-85BDC9FD1C3A}</a:tableStyleId>
              </a:tblPr>
              <a:tblGrid>
                <a:gridCol w="1409656">
                  <a:extLst>
                    <a:ext uri="{9D8B030D-6E8A-4147-A177-3AD203B41FA5}">
                      <a16:colId xmlns:a16="http://schemas.microsoft.com/office/drawing/2014/main" val="1056856300"/>
                    </a:ext>
                  </a:extLst>
                </a:gridCol>
                <a:gridCol w="3003972">
                  <a:extLst>
                    <a:ext uri="{9D8B030D-6E8A-4147-A177-3AD203B41FA5}">
                      <a16:colId xmlns:a16="http://schemas.microsoft.com/office/drawing/2014/main" val="4198380644"/>
                    </a:ext>
                  </a:extLst>
                </a:gridCol>
                <a:gridCol w="3167825">
                  <a:extLst>
                    <a:ext uri="{9D8B030D-6E8A-4147-A177-3AD203B41FA5}">
                      <a16:colId xmlns:a16="http://schemas.microsoft.com/office/drawing/2014/main" val="18095975"/>
                    </a:ext>
                  </a:extLst>
                </a:gridCol>
                <a:gridCol w="3167825">
                  <a:extLst>
                    <a:ext uri="{9D8B030D-6E8A-4147-A177-3AD203B41FA5}">
                      <a16:colId xmlns:a16="http://schemas.microsoft.com/office/drawing/2014/main" val="3717071513"/>
                    </a:ext>
                  </a:extLst>
                </a:gridCol>
              </a:tblGrid>
              <a:tr h="679835">
                <a:tc>
                  <a:txBody>
                    <a:bodyPr/>
                    <a:lstStyle/>
                    <a:p>
                      <a:endParaRPr lang="en-US" sz="1600" dirty="0"/>
                    </a:p>
                  </a:txBody>
                  <a:tcPr>
                    <a:lnL w="12700" cap="flat" cmpd="sng" algn="ctr">
                      <a:solidFill>
                        <a:srgbClr val="2F528F"/>
                      </a:solidFill>
                      <a:prstDash val="solid"/>
                      <a:round/>
                      <a:headEnd type="none" w="med" len="med"/>
                      <a:tailEnd type="none" w="med" len="med"/>
                    </a:lnL>
                    <a:lnR w="12700" cap="flat" cmpd="sng" algn="ctr">
                      <a:solidFill>
                        <a:srgbClr val="2F528F"/>
                      </a:solidFill>
                      <a:prstDash val="solid"/>
                      <a:round/>
                      <a:headEnd type="none" w="med" len="med"/>
                      <a:tailEnd type="none" w="med" len="med"/>
                    </a:lnR>
                    <a:lnT w="12700" cap="flat" cmpd="sng" algn="ctr">
                      <a:solidFill>
                        <a:srgbClr val="2F528F"/>
                      </a:solidFill>
                      <a:prstDash val="solid"/>
                      <a:round/>
                      <a:headEnd type="none" w="med" len="med"/>
                      <a:tailEnd type="none" w="med" len="med"/>
                    </a:lnT>
                    <a:lnB w="12700" cap="flat" cmpd="sng" algn="ctr">
                      <a:solidFill>
                        <a:srgbClr val="2F528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rPr>
                        <a:t>Mirvetuximab </a:t>
                      </a:r>
                      <a:r>
                        <a:rPr lang="en-US" sz="1600" b="1" dirty="0" err="1">
                          <a:solidFill>
                            <a:schemeClr val="bg1"/>
                          </a:solidFill>
                        </a:rPr>
                        <a:t>soravtansine</a:t>
                      </a:r>
                      <a:r>
                        <a:rPr lang="en-US" sz="1600" b="1" dirty="0">
                          <a:solidFill>
                            <a:schemeClr val="bg1"/>
                          </a:solidFill>
                        </a:rPr>
                        <a:t> (MIRV)</a:t>
                      </a:r>
                      <a:r>
                        <a:rPr lang="en-US" sz="1600" b="1" baseline="30000" dirty="0">
                          <a:solidFill>
                            <a:schemeClr val="bg1"/>
                          </a:solidFill>
                        </a:rPr>
                        <a:t>1,2</a:t>
                      </a:r>
                      <a:endParaRPr lang="en-US" sz="1600" b="1" dirty="0">
                        <a:solidFill>
                          <a:schemeClr val="bg1"/>
                        </a:solidFill>
                      </a:endParaRPr>
                    </a:p>
                  </a:txBody>
                  <a:tcPr anchor="ctr">
                    <a:lnL w="12700" cap="flat" cmpd="sng" algn="ctr">
                      <a:solidFill>
                        <a:srgbClr val="2F528F"/>
                      </a:solidFill>
                      <a:prstDash val="solid"/>
                      <a:round/>
                      <a:headEnd type="none" w="med" len="med"/>
                      <a:tailEnd type="none" w="med" len="med"/>
                    </a:lnL>
                    <a:lnR w="12700" cap="flat" cmpd="sng" algn="ctr">
                      <a:solidFill>
                        <a:srgbClr val="2F528F"/>
                      </a:solidFill>
                      <a:prstDash val="solid"/>
                      <a:round/>
                      <a:headEnd type="none" w="med" len="med"/>
                      <a:tailEnd type="none" w="med" len="med"/>
                    </a:lnR>
                    <a:lnT w="12700" cap="flat" cmpd="sng" algn="ctr">
                      <a:solidFill>
                        <a:srgbClr val="2F528F"/>
                      </a:solidFill>
                      <a:prstDash val="solid"/>
                      <a:round/>
                      <a:headEnd type="none" w="med" len="med"/>
                      <a:tailEnd type="none" w="med" len="med"/>
                    </a:lnT>
                    <a:lnB w="12700" cap="flat" cmpd="sng" algn="ctr">
                      <a:solidFill>
                        <a:srgbClr val="2F528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bg1"/>
                          </a:solidFill>
                        </a:rPr>
                        <a:t>Trastuzumab </a:t>
                      </a:r>
                      <a:r>
                        <a:rPr lang="en-US" sz="1600" b="1" err="1">
                          <a:solidFill>
                            <a:schemeClr val="bg1"/>
                          </a:solidFill>
                        </a:rPr>
                        <a:t>deruxtecan</a:t>
                      </a:r>
                      <a:r>
                        <a:rPr lang="en-US" sz="1600" b="1">
                          <a:solidFill>
                            <a:schemeClr val="bg1"/>
                          </a:solidFil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bg1"/>
                          </a:solidFill>
                        </a:rPr>
                        <a:t>(T-</a:t>
                      </a:r>
                      <a:r>
                        <a:rPr lang="en-US" sz="1600" b="1" err="1">
                          <a:solidFill>
                            <a:schemeClr val="bg1"/>
                          </a:solidFill>
                        </a:rPr>
                        <a:t>DXd</a:t>
                      </a:r>
                      <a:r>
                        <a:rPr lang="en-US" sz="1600" b="1">
                          <a:solidFill>
                            <a:schemeClr val="bg1"/>
                          </a:solidFill>
                        </a:rPr>
                        <a:t>)</a:t>
                      </a:r>
                      <a:r>
                        <a:rPr lang="en-US" sz="1600" b="1" baseline="30000">
                          <a:solidFill>
                            <a:schemeClr val="bg1"/>
                          </a:solidFill>
                        </a:rPr>
                        <a:t>3,4 </a:t>
                      </a:r>
                      <a:endParaRPr lang="en-US" sz="1600" b="1">
                        <a:solidFill>
                          <a:schemeClr val="bg1"/>
                        </a:solidFill>
                      </a:endParaRPr>
                    </a:p>
                  </a:txBody>
                  <a:tcPr anchor="ctr">
                    <a:lnL w="12700" cap="flat" cmpd="sng" algn="ctr">
                      <a:solidFill>
                        <a:srgbClr val="2F528F"/>
                      </a:solidFill>
                      <a:prstDash val="solid"/>
                      <a:round/>
                      <a:headEnd type="none" w="med" len="med"/>
                      <a:tailEnd type="none" w="med" len="med"/>
                    </a:lnL>
                    <a:lnR w="12700" cap="flat" cmpd="sng" algn="ctr">
                      <a:solidFill>
                        <a:srgbClr val="2F528F"/>
                      </a:solidFill>
                      <a:prstDash val="solid"/>
                      <a:round/>
                      <a:headEnd type="none" w="med" len="med"/>
                      <a:tailEnd type="none" w="med" len="med"/>
                    </a:lnR>
                    <a:lnT w="12700" cap="flat" cmpd="sng" algn="ctr">
                      <a:solidFill>
                        <a:srgbClr val="2F528F"/>
                      </a:solidFill>
                      <a:prstDash val="solid"/>
                      <a:round/>
                      <a:headEnd type="none" w="med" len="med"/>
                      <a:tailEnd type="none" w="med" len="med"/>
                    </a:lnT>
                    <a:lnB w="12700" cap="flat" cmpd="sng" algn="ctr">
                      <a:solidFill>
                        <a:srgbClr val="2F528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rPr>
                        <a:t>Tisotumab</a:t>
                      </a:r>
                      <a:r>
                        <a:rPr lang="en-US" sz="1600" b="1" dirty="0">
                          <a:solidFill>
                            <a:schemeClr val="bg1"/>
                          </a:solidFill>
                        </a:rPr>
                        <a:t> vedotin</a:t>
                      </a:r>
                      <a:r>
                        <a:rPr lang="en-US" sz="1600" b="1" baseline="30000" dirty="0">
                          <a:solidFill>
                            <a:schemeClr val="bg1"/>
                          </a:solidFill>
                        </a:rPr>
                        <a:t>5,6</a:t>
                      </a:r>
                      <a:endParaRPr lang="en-US" sz="1600" b="1" dirty="0">
                        <a:solidFill>
                          <a:schemeClr val="bg1"/>
                        </a:solidFill>
                      </a:endParaRPr>
                    </a:p>
                  </a:txBody>
                  <a:tcPr anchor="ctr">
                    <a:lnL w="12700" cap="flat" cmpd="sng" algn="ctr">
                      <a:solidFill>
                        <a:srgbClr val="2F528F"/>
                      </a:solidFill>
                      <a:prstDash val="solid"/>
                      <a:round/>
                      <a:headEnd type="none" w="med" len="med"/>
                      <a:tailEnd type="none" w="med" len="med"/>
                    </a:lnL>
                    <a:lnR w="12700" cap="flat" cmpd="sng" algn="ctr">
                      <a:solidFill>
                        <a:srgbClr val="2F528F"/>
                      </a:solidFill>
                      <a:prstDash val="solid"/>
                      <a:round/>
                      <a:headEnd type="none" w="med" len="med"/>
                      <a:tailEnd type="none" w="med" len="med"/>
                    </a:lnR>
                    <a:lnT w="12700" cap="flat" cmpd="sng" algn="ctr">
                      <a:solidFill>
                        <a:srgbClr val="2F528F"/>
                      </a:solidFill>
                      <a:prstDash val="solid"/>
                      <a:round/>
                      <a:headEnd type="none" w="med" len="med"/>
                      <a:tailEnd type="none" w="med" len="med"/>
                    </a:lnT>
                    <a:lnB w="12700" cap="flat" cmpd="sng" algn="ctr">
                      <a:solidFill>
                        <a:srgbClr val="2F528F"/>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613693272"/>
                  </a:ext>
                </a:extLst>
              </a:tr>
              <a:tr h="390728">
                <a:tc>
                  <a:txBody>
                    <a:bodyPr/>
                    <a:lstStyle/>
                    <a:p>
                      <a:pPr algn="l"/>
                      <a:r>
                        <a:rPr lang="en-US" sz="1600" b="1" dirty="0">
                          <a:solidFill>
                            <a:schemeClr val="bg1"/>
                          </a:solidFill>
                        </a:rPr>
                        <a:t>Target</a:t>
                      </a:r>
                    </a:p>
                  </a:txBody>
                  <a:tcPr anchor="ctr">
                    <a:lnL w="12700" cap="flat" cmpd="sng" algn="ctr">
                      <a:solidFill>
                        <a:srgbClr val="2F528F"/>
                      </a:solidFill>
                      <a:prstDash val="solid"/>
                      <a:round/>
                      <a:headEnd type="none" w="med" len="med"/>
                      <a:tailEnd type="none" w="med" len="med"/>
                    </a:lnL>
                    <a:lnR w="12700" cap="flat" cmpd="sng" algn="ctr">
                      <a:solidFill>
                        <a:srgbClr val="2F528F"/>
                      </a:solidFill>
                      <a:prstDash val="solid"/>
                      <a:round/>
                      <a:headEnd type="none" w="med" len="med"/>
                      <a:tailEnd type="none" w="med" len="med"/>
                    </a:lnR>
                    <a:lnT w="12700" cap="flat" cmpd="sng" algn="ctr">
                      <a:solidFill>
                        <a:srgbClr val="2F528F"/>
                      </a:solidFill>
                      <a:prstDash val="solid"/>
                      <a:round/>
                      <a:headEnd type="none" w="med" len="med"/>
                      <a:tailEnd type="none" w="med" len="med"/>
                    </a:lnT>
                    <a:lnB w="12700" cap="flat" cmpd="sng" algn="ctr">
                      <a:solidFill>
                        <a:srgbClr val="2F528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500" dirty="0"/>
                        <a:t>FR</a:t>
                      </a:r>
                      <a:r>
                        <a:rPr lang="el-GR" sz="1500" dirty="0"/>
                        <a:t>α</a:t>
                      </a:r>
                      <a:r>
                        <a:rPr lang="en-US" sz="1500" dirty="0"/>
                        <a:t> </a:t>
                      </a:r>
                      <a:endParaRPr lang="el-GR" sz="1500" dirty="0"/>
                    </a:p>
                  </a:txBody>
                  <a:tcPr anchor="ctr">
                    <a:lnL w="12700" cap="flat" cmpd="sng" algn="ctr">
                      <a:solidFill>
                        <a:srgbClr val="2F528F"/>
                      </a:solidFill>
                      <a:prstDash val="solid"/>
                      <a:round/>
                      <a:headEnd type="none" w="med" len="med"/>
                      <a:tailEnd type="none" w="med" len="med"/>
                    </a:lnL>
                    <a:lnR w="12700" cap="flat" cmpd="sng" algn="ctr">
                      <a:solidFill>
                        <a:srgbClr val="2F528F"/>
                      </a:solidFill>
                      <a:prstDash val="solid"/>
                      <a:round/>
                      <a:headEnd type="none" w="med" len="med"/>
                      <a:tailEnd type="none" w="med" len="med"/>
                    </a:lnR>
                    <a:lnT w="12700" cap="flat" cmpd="sng" algn="ctr">
                      <a:solidFill>
                        <a:srgbClr val="2F528F"/>
                      </a:solidFill>
                      <a:prstDash val="solid"/>
                      <a:round/>
                      <a:headEnd type="none" w="med" len="med"/>
                      <a:tailEnd type="none" w="med" len="med"/>
                    </a:lnT>
                    <a:lnB w="12700" cap="flat" cmpd="sng" algn="ctr">
                      <a:solidFill>
                        <a:srgbClr val="2F528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a:t>HER2</a:t>
                      </a:r>
                    </a:p>
                  </a:txBody>
                  <a:tcPr anchor="ctr">
                    <a:lnL w="12700" cap="flat" cmpd="sng" algn="ctr">
                      <a:solidFill>
                        <a:srgbClr val="2F528F"/>
                      </a:solidFill>
                      <a:prstDash val="solid"/>
                      <a:round/>
                      <a:headEnd type="none" w="med" len="med"/>
                      <a:tailEnd type="none" w="med" len="med"/>
                    </a:lnL>
                    <a:lnR w="12700" cap="flat" cmpd="sng" algn="ctr">
                      <a:solidFill>
                        <a:srgbClr val="2F528F"/>
                      </a:solidFill>
                      <a:prstDash val="solid"/>
                      <a:round/>
                      <a:headEnd type="none" w="med" len="med"/>
                      <a:tailEnd type="none" w="med" len="med"/>
                    </a:lnR>
                    <a:lnT w="12700" cap="flat" cmpd="sng" algn="ctr">
                      <a:solidFill>
                        <a:srgbClr val="2F528F"/>
                      </a:solidFill>
                      <a:prstDash val="solid"/>
                      <a:round/>
                      <a:headEnd type="none" w="med" len="med"/>
                      <a:tailEnd type="none" w="med" len="med"/>
                    </a:lnT>
                    <a:lnB w="12700" cap="flat" cmpd="sng" algn="ctr">
                      <a:solidFill>
                        <a:srgbClr val="2F528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a:t>Tissue factor</a:t>
                      </a:r>
                    </a:p>
                  </a:txBody>
                  <a:tcPr anchor="ctr">
                    <a:lnL w="12700" cap="flat" cmpd="sng" algn="ctr">
                      <a:solidFill>
                        <a:srgbClr val="2F528F"/>
                      </a:solidFill>
                      <a:prstDash val="solid"/>
                      <a:round/>
                      <a:headEnd type="none" w="med" len="med"/>
                      <a:tailEnd type="none" w="med" len="med"/>
                    </a:lnL>
                    <a:lnR w="12700" cap="flat" cmpd="sng" algn="ctr">
                      <a:solidFill>
                        <a:srgbClr val="2F528F"/>
                      </a:solidFill>
                      <a:prstDash val="solid"/>
                      <a:round/>
                      <a:headEnd type="none" w="med" len="med"/>
                      <a:tailEnd type="none" w="med" len="med"/>
                    </a:lnR>
                    <a:lnT w="12700" cap="flat" cmpd="sng" algn="ctr">
                      <a:solidFill>
                        <a:srgbClr val="2F528F"/>
                      </a:solidFill>
                      <a:prstDash val="solid"/>
                      <a:round/>
                      <a:headEnd type="none" w="med" len="med"/>
                      <a:tailEnd type="none" w="med" len="med"/>
                    </a:lnT>
                    <a:lnB w="12700" cap="flat" cmpd="sng" algn="ctr">
                      <a:solidFill>
                        <a:srgbClr val="2F528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4495717"/>
                  </a:ext>
                </a:extLst>
              </a:tr>
              <a:tr h="390728">
                <a:tc>
                  <a:txBody>
                    <a:bodyPr/>
                    <a:lstStyle/>
                    <a:p>
                      <a:pPr algn="l"/>
                      <a:r>
                        <a:rPr lang="en-US" sz="1600" b="1" dirty="0">
                          <a:solidFill>
                            <a:schemeClr val="bg1"/>
                          </a:solidFill>
                        </a:rPr>
                        <a:t>Payload</a:t>
                      </a:r>
                    </a:p>
                  </a:txBody>
                  <a:tcPr anchor="ctr">
                    <a:lnL w="12700" cap="flat" cmpd="sng" algn="ctr">
                      <a:solidFill>
                        <a:srgbClr val="2F528F"/>
                      </a:solidFill>
                      <a:prstDash val="solid"/>
                      <a:round/>
                      <a:headEnd type="none" w="med" len="med"/>
                      <a:tailEnd type="none" w="med" len="med"/>
                    </a:lnL>
                    <a:lnR w="12700" cap="flat" cmpd="sng" algn="ctr">
                      <a:solidFill>
                        <a:srgbClr val="2F528F"/>
                      </a:solidFill>
                      <a:prstDash val="solid"/>
                      <a:round/>
                      <a:headEnd type="none" w="med" len="med"/>
                      <a:tailEnd type="none" w="med" len="med"/>
                    </a:lnR>
                    <a:lnT w="12700" cap="flat" cmpd="sng" algn="ctr">
                      <a:solidFill>
                        <a:srgbClr val="2F528F"/>
                      </a:solidFill>
                      <a:prstDash val="solid"/>
                      <a:round/>
                      <a:headEnd type="none" w="med" len="med"/>
                      <a:tailEnd type="none" w="med" len="med"/>
                    </a:lnT>
                    <a:lnB w="12700" cap="flat" cmpd="sng" algn="ctr">
                      <a:solidFill>
                        <a:srgbClr val="2F528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500"/>
                        <a:t>DM4</a:t>
                      </a:r>
                    </a:p>
                  </a:txBody>
                  <a:tcPr anchor="ctr">
                    <a:lnL w="12700" cap="flat" cmpd="sng" algn="ctr">
                      <a:solidFill>
                        <a:srgbClr val="2F528F"/>
                      </a:solidFill>
                      <a:prstDash val="solid"/>
                      <a:round/>
                      <a:headEnd type="none" w="med" len="med"/>
                      <a:tailEnd type="none" w="med" len="med"/>
                    </a:lnL>
                    <a:lnR w="12700" cap="flat" cmpd="sng" algn="ctr">
                      <a:solidFill>
                        <a:srgbClr val="2F528F"/>
                      </a:solidFill>
                      <a:prstDash val="solid"/>
                      <a:round/>
                      <a:headEnd type="none" w="med" len="med"/>
                      <a:tailEnd type="none" w="med" len="med"/>
                    </a:lnR>
                    <a:lnT w="12700" cap="flat" cmpd="sng" algn="ctr">
                      <a:solidFill>
                        <a:srgbClr val="2F528F"/>
                      </a:solidFill>
                      <a:prstDash val="solid"/>
                      <a:round/>
                      <a:headEnd type="none" w="med" len="med"/>
                      <a:tailEnd type="none" w="med" len="med"/>
                    </a:lnT>
                    <a:lnB w="12700" cap="flat" cmpd="sng" algn="ctr">
                      <a:solidFill>
                        <a:srgbClr val="2F528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500"/>
                        <a:t>Topoisomerase I inhibitor</a:t>
                      </a:r>
                    </a:p>
                  </a:txBody>
                  <a:tcPr anchor="ctr">
                    <a:lnL w="12700" cap="flat" cmpd="sng" algn="ctr">
                      <a:solidFill>
                        <a:srgbClr val="2F528F"/>
                      </a:solidFill>
                      <a:prstDash val="solid"/>
                      <a:round/>
                      <a:headEnd type="none" w="med" len="med"/>
                      <a:tailEnd type="none" w="med" len="med"/>
                    </a:lnL>
                    <a:lnR w="12700" cap="flat" cmpd="sng" algn="ctr">
                      <a:solidFill>
                        <a:srgbClr val="2F528F"/>
                      </a:solidFill>
                      <a:prstDash val="solid"/>
                      <a:round/>
                      <a:headEnd type="none" w="med" len="med"/>
                      <a:tailEnd type="none" w="med" len="med"/>
                    </a:lnR>
                    <a:lnT w="12700" cap="flat" cmpd="sng" algn="ctr">
                      <a:solidFill>
                        <a:srgbClr val="2F528F"/>
                      </a:solidFill>
                      <a:prstDash val="solid"/>
                      <a:round/>
                      <a:headEnd type="none" w="med" len="med"/>
                      <a:tailEnd type="none" w="med" len="med"/>
                    </a:lnT>
                    <a:lnB w="12700" cap="flat" cmpd="sng" algn="ctr">
                      <a:solidFill>
                        <a:srgbClr val="2F528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500"/>
                        <a:t>MMAE (microtubule disruptor)</a:t>
                      </a:r>
                    </a:p>
                  </a:txBody>
                  <a:tcPr anchor="ctr">
                    <a:lnL w="12700" cap="flat" cmpd="sng" algn="ctr">
                      <a:solidFill>
                        <a:srgbClr val="2F528F"/>
                      </a:solidFill>
                      <a:prstDash val="solid"/>
                      <a:round/>
                      <a:headEnd type="none" w="med" len="med"/>
                      <a:tailEnd type="none" w="med" len="med"/>
                    </a:lnL>
                    <a:lnR w="12700" cap="flat" cmpd="sng" algn="ctr">
                      <a:solidFill>
                        <a:srgbClr val="2F528F"/>
                      </a:solidFill>
                      <a:prstDash val="solid"/>
                      <a:round/>
                      <a:headEnd type="none" w="med" len="med"/>
                      <a:tailEnd type="none" w="med" len="med"/>
                    </a:lnR>
                    <a:lnT w="12700" cap="flat" cmpd="sng" algn="ctr">
                      <a:solidFill>
                        <a:srgbClr val="2F528F"/>
                      </a:solidFill>
                      <a:prstDash val="solid"/>
                      <a:round/>
                      <a:headEnd type="none" w="med" len="med"/>
                      <a:tailEnd type="none" w="med" len="med"/>
                    </a:lnT>
                    <a:lnB w="12700" cap="flat" cmpd="sng" algn="ctr">
                      <a:solidFill>
                        <a:srgbClr val="2F528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1456997"/>
                  </a:ext>
                </a:extLst>
              </a:tr>
              <a:tr h="679835">
                <a:tc>
                  <a:txBody>
                    <a:bodyPr/>
                    <a:lstStyle/>
                    <a:p>
                      <a:pPr algn="l"/>
                      <a:r>
                        <a:rPr lang="en-US" sz="1600" b="1" dirty="0">
                          <a:solidFill>
                            <a:schemeClr val="bg1"/>
                          </a:solidFill>
                        </a:rPr>
                        <a:t>Regulatory Status</a:t>
                      </a:r>
                    </a:p>
                  </a:txBody>
                  <a:tcPr anchor="ctr">
                    <a:lnL w="12700" cap="flat" cmpd="sng" algn="ctr">
                      <a:solidFill>
                        <a:srgbClr val="2F528F"/>
                      </a:solidFill>
                      <a:prstDash val="solid"/>
                      <a:round/>
                      <a:headEnd type="none" w="med" len="med"/>
                      <a:tailEnd type="none" w="med" len="med"/>
                    </a:lnL>
                    <a:lnR w="12700" cap="flat" cmpd="sng" algn="ctr">
                      <a:solidFill>
                        <a:srgbClr val="2F528F"/>
                      </a:solidFill>
                      <a:prstDash val="solid"/>
                      <a:round/>
                      <a:headEnd type="none" w="med" len="med"/>
                      <a:tailEnd type="none" w="med" len="med"/>
                    </a:lnR>
                    <a:lnT w="12700" cap="flat" cmpd="sng" algn="ctr">
                      <a:solidFill>
                        <a:srgbClr val="2F528F"/>
                      </a:solidFill>
                      <a:prstDash val="solid"/>
                      <a:round/>
                      <a:headEnd type="none" w="med" len="med"/>
                      <a:tailEnd type="none" w="med" len="med"/>
                    </a:lnT>
                    <a:lnB w="12700" cap="flat" cmpd="sng" algn="ctr">
                      <a:solidFill>
                        <a:srgbClr val="2F528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500"/>
                        <a:t>Ovarian: Full FDA approval</a:t>
                      </a:r>
                    </a:p>
                  </a:txBody>
                  <a:tcPr anchor="ctr">
                    <a:lnL w="12700" cap="flat" cmpd="sng" algn="ctr">
                      <a:solidFill>
                        <a:srgbClr val="2F528F"/>
                      </a:solidFill>
                      <a:prstDash val="solid"/>
                      <a:round/>
                      <a:headEnd type="none" w="med" len="med"/>
                      <a:tailEnd type="none" w="med" len="med"/>
                    </a:lnL>
                    <a:lnR w="12700" cap="flat" cmpd="sng" algn="ctr">
                      <a:solidFill>
                        <a:srgbClr val="2F528F"/>
                      </a:solidFill>
                      <a:prstDash val="solid"/>
                      <a:round/>
                      <a:headEnd type="none" w="med" len="med"/>
                      <a:tailEnd type="none" w="med" len="med"/>
                    </a:lnR>
                    <a:lnT w="12700" cap="flat" cmpd="sng" algn="ctr">
                      <a:solidFill>
                        <a:srgbClr val="2F528F"/>
                      </a:solidFill>
                      <a:prstDash val="solid"/>
                      <a:round/>
                      <a:headEnd type="none" w="med" len="med"/>
                      <a:tailEnd type="none" w="med" len="med"/>
                    </a:lnT>
                    <a:lnB w="12700" cap="flat" cmpd="sng" algn="ctr">
                      <a:solidFill>
                        <a:srgbClr val="2F528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a:t>HER2 IHC 3+ tumor agnostic: accelerated FDA</a:t>
                      </a:r>
                    </a:p>
                  </a:txBody>
                  <a:tcPr anchor="ctr">
                    <a:lnL w="12700" cap="flat" cmpd="sng" algn="ctr">
                      <a:solidFill>
                        <a:srgbClr val="2F528F"/>
                      </a:solidFill>
                      <a:prstDash val="solid"/>
                      <a:round/>
                      <a:headEnd type="none" w="med" len="med"/>
                      <a:tailEnd type="none" w="med" len="med"/>
                    </a:lnL>
                    <a:lnR w="12700" cap="flat" cmpd="sng" algn="ctr">
                      <a:solidFill>
                        <a:srgbClr val="2F528F"/>
                      </a:solidFill>
                      <a:prstDash val="solid"/>
                      <a:round/>
                      <a:headEnd type="none" w="med" len="med"/>
                      <a:tailEnd type="none" w="med" len="med"/>
                    </a:lnR>
                    <a:lnT w="12700" cap="flat" cmpd="sng" algn="ctr">
                      <a:solidFill>
                        <a:srgbClr val="2F528F"/>
                      </a:solidFill>
                      <a:prstDash val="solid"/>
                      <a:round/>
                      <a:headEnd type="none" w="med" len="med"/>
                      <a:tailEnd type="none" w="med" len="med"/>
                    </a:lnT>
                    <a:lnB w="12700" cap="flat" cmpd="sng" algn="ctr">
                      <a:solidFill>
                        <a:srgbClr val="2F528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a:t>Cervical Cancer: Full FDA approval</a:t>
                      </a:r>
                    </a:p>
                  </a:txBody>
                  <a:tcPr anchor="ctr">
                    <a:lnL w="12700" cap="flat" cmpd="sng" algn="ctr">
                      <a:solidFill>
                        <a:srgbClr val="2F528F"/>
                      </a:solidFill>
                      <a:prstDash val="solid"/>
                      <a:round/>
                      <a:headEnd type="none" w="med" len="med"/>
                      <a:tailEnd type="none" w="med" len="med"/>
                    </a:lnL>
                    <a:lnR w="12700" cap="flat" cmpd="sng" algn="ctr">
                      <a:solidFill>
                        <a:srgbClr val="2F528F"/>
                      </a:solidFill>
                      <a:prstDash val="solid"/>
                      <a:round/>
                      <a:headEnd type="none" w="med" len="med"/>
                      <a:tailEnd type="none" w="med" len="med"/>
                    </a:lnR>
                    <a:lnT w="12700" cap="flat" cmpd="sng" algn="ctr">
                      <a:solidFill>
                        <a:srgbClr val="2F528F"/>
                      </a:solidFill>
                      <a:prstDash val="solid"/>
                      <a:round/>
                      <a:headEnd type="none" w="med" len="med"/>
                      <a:tailEnd type="none" w="med" len="med"/>
                    </a:lnT>
                    <a:lnB w="12700" cap="flat" cmpd="sng" algn="ctr">
                      <a:solidFill>
                        <a:srgbClr val="2F528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0105559"/>
                  </a:ext>
                </a:extLst>
              </a:tr>
              <a:tr h="390728">
                <a:tc>
                  <a:txBody>
                    <a:bodyPr/>
                    <a:lstStyle/>
                    <a:p>
                      <a:pPr algn="l"/>
                      <a:r>
                        <a:rPr lang="en-US" sz="1600" b="1" dirty="0">
                          <a:solidFill>
                            <a:schemeClr val="bg1"/>
                          </a:solidFill>
                        </a:rPr>
                        <a:t>Pivotal Trial</a:t>
                      </a:r>
                    </a:p>
                  </a:txBody>
                  <a:tcPr anchor="ctr">
                    <a:lnL w="12700" cap="flat" cmpd="sng" algn="ctr">
                      <a:solidFill>
                        <a:srgbClr val="2F528F"/>
                      </a:solidFill>
                      <a:prstDash val="solid"/>
                      <a:round/>
                      <a:headEnd type="none" w="med" len="med"/>
                      <a:tailEnd type="none" w="med" len="med"/>
                    </a:lnL>
                    <a:lnR w="12700" cap="flat" cmpd="sng" algn="ctr">
                      <a:solidFill>
                        <a:srgbClr val="2F528F"/>
                      </a:solidFill>
                      <a:prstDash val="solid"/>
                      <a:round/>
                      <a:headEnd type="none" w="med" len="med"/>
                      <a:tailEnd type="none" w="med" len="med"/>
                    </a:lnR>
                    <a:lnT w="12700" cap="flat" cmpd="sng" algn="ctr">
                      <a:solidFill>
                        <a:srgbClr val="2F528F"/>
                      </a:solidFill>
                      <a:prstDash val="solid"/>
                      <a:round/>
                      <a:headEnd type="none" w="med" len="med"/>
                      <a:tailEnd type="none" w="med" len="med"/>
                    </a:lnT>
                    <a:lnB w="12700" cap="flat" cmpd="sng" algn="ctr">
                      <a:solidFill>
                        <a:srgbClr val="2F528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500"/>
                        <a:t>MIRASOL</a:t>
                      </a:r>
                    </a:p>
                  </a:txBody>
                  <a:tcPr anchor="ctr">
                    <a:lnL w="12700" cap="flat" cmpd="sng" algn="ctr">
                      <a:solidFill>
                        <a:srgbClr val="2F528F"/>
                      </a:solidFill>
                      <a:prstDash val="solid"/>
                      <a:round/>
                      <a:headEnd type="none" w="med" len="med"/>
                      <a:tailEnd type="none" w="med" len="med"/>
                    </a:lnL>
                    <a:lnR w="12700" cap="flat" cmpd="sng" algn="ctr">
                      <a:solidFill>
                        <a:srgbClr val="2F528F"/>
                      </a:solidFill>
                      <a:prstDash val="solid"/>
                      <a:round/>
                      <a:headEnd type="none" w="med" len="med"/>
                      <a:tailEnd type="none" w="med" len="med"/>
                    </a:lnR>
                    <a:lnT w="12700" cap="flat" cmpd="sng" algn="ctr">
                      <a:solidFill>
                        <a:srgbClr val="2F528F"/>
                      </a:solidFill>
                      <a:prstDash val="solid"/>
                      <a:round/>
                      <a:headEnd type="none" w="med" len="med"/>
                      <a:tailEnd type="none" w="med" len="med"/>
                    </a:lnT>
                    <a:lnB w="12700" cap="flat" cmpd="sng" algn="ctr">
                      <a:solidFill>
                        <a:srgbClr val="2F528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a:t>DESTINY-PanTumor02</a:t>
                      </a:r>
                    </a:p>
                  </a:txBody>
                  <a:tcPr anchor="ctr">
                    <a:lnL w="12700" cap="flat" cmpd="sng" algn="ctr">
                      <a:solidFill>
                        <a:srgbClr val="2F528F"/>
                      </a:solidFill>
                      <a:prstDash val="solid"/>
                      <a:round/>
                      <a:headEnd type="none" w="med" len="med"/>
                      <a:tailEnd type="none" w="med" len="med"/>
                    </a:lnL>
                    <a:lnR w="12700" cap="flat" cmpd="sng" algn="ctr">
                      <a:solidFill>
                        <a:srgbClr val="2F528F"/>
                      </a:solidFill>
                      <a:prstDash val="solid"/>
                      <a:round/>
                      <a:headEnd type="none" w="med" len="med"/>
                      <a:tailEnd type="none" w="med" len="med"/>
                    </a:lnR>
                    <a:lnT w="12700" cap="flat" cmpd="sng" algn="ctr">
                      <a:solidFill>
                        <a:srgbClr val="2F528F"/>
                      </a:solidFill>
                      <a:prstDash val="solid"/>
                      <a:round/>
                      <a:headEnd type="none" w="med" len="med"/>
                      <a:tailEnd type="none" w="med" len="med"/>
                    </a:lnT>
                    <a:lnB w="12700" cap="flat" cmpd="sng" algn="ctr">
                      <a:solidFill>
                        <a:srgbClr val="2F528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a:t>InnovaTV-301</a:t>
                      </a:r>
                    </a:p>
                  </a:txBody>
                  <a:tcPr anchor="ctr">
                    <a:lnL w="12700" cap="flat" cmpd="sng" algn="ctr">
                      <a:solidFill>
                        <a:srgbClr val="2F528F"/>
                      </a:solidFill>
                      <a:prstDash val="solid"/>
                      <a:round/>
                      <a:headEnd type="none" w="med" len="med"/>
                      <a:tailEnd type="none" w="med" len="med"/>
                    </a:lnL>
                    <a:lnR w="12700" cap="flat" cmpd="sng" algn="ctr">
                      <a:solidFill>
                        <a:srgbClr val="2F528F"/>
                      </a:solidFill>
                      <a:prstDash val="solid"/>
                      <a:round/>
                      <a:headEnd type="none" w="med" len="med"/>
                      <a:tailEnd type="none" w="med" len="med"/>
                    </a:lnR>
                    <a:lnT w="12700" cap="flat" cmpd="sng" algn="ctr">
                      <a:solidFill>
                        <a:srgbClr val="2F528F"/>
                      </a:solidFill>
                      <a:prstDash val="solid"/>
                      <a:round/>
                      <a:headEnd type="none" w="med" len="med"/>
                      <a:tailEnd type="none" w="med" len="med"/>
                    </a:lnT>
                    <a:lnB w="12700" cap="flat" cmpd="sng" algn="ctr">
                      <a:solidFill>
                        <a:srgbClr val="2F528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5306940"/>
                  </a:ext>
                </a:extLst>
              </a:tr>
              <a:tr h="1664635">
                <a:tc>
                  <a:txBody>
                    <a:bodyPr/>
                    <a:lstStyle/>
                    <a:p>
                      <a:pPr algn="l"/>
                      <a:r>
                        <a:rPr lang="en-US" sz="1600" b="1" dirty="0">
                          <a:solidFill>
                            <a:schemeClr val="bg1"/>
                          </a:solidFill>
                        </a:rPr>
                        <a:t>Structure</a:t>
                      </a:r>
                    </a:p>
                  </a:txBody>
                  <a:tcPr anchor="ctr">
                    <a:lnL w="12700" cap="flat" cmpd="sng" algn="ctr">
                      <a:solidFill>
                        <a:srgbClr val="2F528F"/>
                      </a:solidFill>
                      <a:prstDash val="solid"/>
                      <a:round/>
                      <a:headEnd type="none" w="med" len="med"/>
                      <a:tailEnd type="none" w="med" len="med"/>
                    </a:lnL>
                    <a:lnR w="12700" cap="flat" cmpd="sng" algn="ctr">
                      <a:solidFill>
                        <a:srgbClr val="2F528F"/>
                      </a:solidFill>
                      <a:prstDash val="solid"/>
                      <a:round/>
                      <a:headEnd type="none" w="med" len="med"/>
                      <a:tailEnd type="none" w="med" len="med"/>
                    </a:lnR>
                    <a:lnT w="12700" cap="flat" cmpd="sng" algn="ctr">
                      <a:solidFill>
                        <a:srgbClr val="2F528F"/>
                      </a:solidFill>
                      <a:prstDash val="solid"/>
                      <a:round/>
                      <a:headEnd type="none" w="med" len="med"/>
                      <a:tailEnd type="none" w="med" len="med"/>
                    </a:lnT>
                    <a:lnB w="12700" cap="flat" cmpd="sng" algn="ctr">
                      <a:solidFill>
                        <a:srgbClr val="2F528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600" b="0" i="0" kern="1200">
                          <a:solidFill>
                            <a:schemeClr val="dk1"/>
                          </a:solidFill>
                          <a:effectLst/>
                          <a:latin typeface="+mn-lt"/>
                          <a:ea typeface="+mn-ea"/>
                          <a:cs typeface="+mn-cs"/>
                        </a:rPr>
                        <a:t> </a:t>
                      </a:r>
                      <a:endParaRPr lang="en-US" sz="1600"/>
                    </a:p>
                  </a:txBody>
                  <a:tcPr>
                    <a:lnL w="12700" cap="flat" cmpd="sng" algn="ctr">
                      <a:solidFill>
                        <a:srgbClr val="2F528F"/>
                      </a:solidFill>
                      <a:prstDash val="solid"/>
                      <a:round/>
                      <a:headEnd type="none" w="med" len="med"/>
                      <a:tailEnd type="none" w="med" len="med"/>
                    </a:lnL>
                    <a:lnR w="12700" cap="flat" cmpd="sng" algn="ctr">
                      <a:solidFill>
                        <a:srgbClr val="2F528F"/>
                      </a:solidFill>
                      <a:prstDash val="solid"/>
                      <a:round/>
                      <a:headEnd type="none" w="med" len="med"/>
                      <a:tailEnd type="none" w="med" len="med"/>
                    </a:lnR>
                    <a:lnT w="12700" cap="flat" cmpd="sng" algn="ctr">
                      <a:solidFill>
                        <a:srgbClr val="2F528F"/>
                      </a:solidFill>
                      <a:prstDash val="solid"/>
                      <a:round/>
                      <a:headEnd type="none" w="med" len="med"/>
                      <a:tailEnd type="none" w="med" len="med"/>
                    </a:lnT>
                    <a:lnB w="12700" cap="flat" cmpd="sng" algn="ctr">
                      <a:solidFill>
                        <a:srgbClr val="2F528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w="12700" cap="flat" cmpd="sng" algn="ctr">
                      <a:solidFill>
                        <a:srgbClr val="2F528F"/>
                      </a:solidFill>
                      <a:prstDash val="solid"/>
                      <a:round/>
                      <a:headEnd type="none" w="med" len="med"/>
                      <a:tailEnd type="none" w="med" len="med"/>
                    </a:lnL>
                    <a:lnR w="12700" cap="flat" cmpd="sng" algn="ctr">
                      <a:solidFill>
                        <a:srgbClr val="2F528F"/>
                      </a:solidFill>
                      <a:prstDash val="solid"/>
                      <a:round/>
                      <a:headEnd type="none" w="med" len="med"/>
                      <a:tailEnd type="none" w="med" len="med"/>
                    </a:lnR>
                    <a:lnT w="12700" cap="flat" cmpd="sng" algn="ctr">
                      <a:solidFill>
                        <a:srgbClr val="2F528F"/>
                      </a:solidFill>
                      <a:prstDash val="solid"/>
                      <a:round/>
                      <a:headEnd type="none" w="med" len="med"/>
                      <a:tailEnd type="none" w="med" len="med"/>
                    </a:lnT>
                    <a:lnB w="12700" cap="flat" cmpd="sng" algn="ctr">
                      <a:solidFill>
                        <a:srgbClr val="2F528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p>
                  </a:txBody>
                  <a:tcPr>
                    <a:lnL w="12700" cap="flat" cmpd="sng" algn="ctr">
                      <a:solidFill>
                        <a:srgbClr val="2F528F"/>
                      </a:solidFill>
                      <a:prstDash val="solid"/>
                      <a:round/>
                      <a:headEnd type="none" w="med" len="med"/>
                      <a:tailEnd type="none" w="med" len="med"/>
                    </a:lnL>
                    <a:lnR w="12700" cap="flat" cmpd="sng" algn="ctr">
                      <a:solidFill>
                        <a:srgbClr val="2F528F"/>
                      </a:solidFill>
                      <a:prstDash val="solid"/>
                      <a:round/>
                      <a:headEnd type="none" w="med" len="med"/>
                      <a:tailEnd type="none" w="med" len="med"/>
                    </a:lnR>
                    <a:lnT w="12700" cap="flat" cmpd="sng" algn="ctr">
                      <a:solidFill>
                        <a:srgbClr val="2F528F"/>
                      </a:solidFill>
                      <a:prstDash val="solid"/>
                      <a:round/>
                      <a:headEnd type="none" w="med" len="med"/>
                      <a:tailEnd type="none" w="med" len="med"/>
                    </a:lnT>
                    <a:lnB w="12700" cap="flat" cmpd="sng" algn="ctr">
                      <a:solidFill>
                        <a:srgbClr val="2F528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6847416"/>
                  </a:ext>
                </a:extLst>
              </a:tr>
            </a:tbl>
          </a:graphicData>
        </a:graphic>
      </p:graphicFrame>
      <p:sp>
        <p:nvSpPr>
          <p:cNvPr id="2" name="Title 1">
            <a:extLst>
              <a:ext uri="{FF2B5EF4-FFF2-40B4-BE49-F238E27FC236}">
                <a16:creationId xmlns:a16="http://schemas.microsoft.com/office/drawing/2014/main" id="{39F55C5E-3FF3-F6E5-CC9B-C4277AFEBDA5}"/>
              </a:ext>
            </a:extLst>
          </p:cNvPr>
          <p:cNvSpPr>
            <a:spLocks noGrp="1"/>
          </p:cNvSpPr>
          <p:nvPr>
            <p:ph type="title"/>
          </p:nvPr>
        </p:nvSpPr>
        <p:spPr>
          <a:xfrm>
            <a:off x="838201" y="518160"/>
            <a:ext cx="10608567" cy="762000"/>
          </a:xfrm>
        </p:spPr>
        <p:txBody>
          <a:bodyPr>
            <a:noAutofit/>
          </a:bodyPr>
          <a:lstStyle/>
          <a:p>
            <a:r>
              <a:rPr lang="en-US"/>
              <a:t>ADCs FDA Approved for Gynecologic Cancer</a:t>
            </a:r>
          </a:p>
        </p:txBody>
      </p:sp>
      <p:sp>
        <p:nvSpPr>
          <p:cNvPr id="5" name="Slide Number Placeholder 4">
            <a:extLst>
              <a:ext uri="{FF2B5EF4-FFF2-40B4-BE49-F238E27FC236}">
                <a16:creationId xmlns:a16="http://schemas.microsoft.com/office/drawing/2014/main" id="{2615BC28-031C-64CE-FBBF-20510DA8BE68}"/>
              </a:ext>
            </a:extLst>
          </p:cNvPr>
          <p:cNvSpPr>
            <a:spLocks noGrp="1"/>
          </p:cNvSpPr>
          <p:nvPr>
            <p:ph type="sldNum" sz="quarter" idx="12"/>
          </p:nvPr>
        </p:nvSpPr>
        <p:spPr/>
        <p:txBody>
          <a:bodyPr/>
          <a:lstStyle/>
          <a:p>
            <a:pPr defTabSz="914377" fontAlgn="auto">
              <a:spcBef>
                <a:spcPts val="0"/>
              </a:spcBef>
              <a:spcAft>
                <a:spcPts val="0"/>
              </a:spcAft>
            </a:pPr>
            <a:fld id="{775E49EB-745B-E84F-9891-EC49FA6C509F}" type="slidenum">
              <a:rPr lang="en-US" b="0">
                <a:solidFill>
                  <a:prstClr val="white"/>
                </a:solidFill>
                <a:latin typeface="Calibri" panose="020F0502020204030204"/>
                <a:ea typeface="ＭＳ Ｐゴシック" panose="020B0600070205080204" pitchFamily="34" charset="-128"/>
                <a:cs typeface="+mn-cs"/>
              </a:rPr>
              <a:pPr defTabSz="914377" fontAlgn="auto">
                <a:spcBef>
                  <a:spcPts val="0"/>
                </a:spcBef>
                <a:spcAft>
                  <a:spcPts val="0"/>
                </a:spcAft>
              </a:pPr>
              <a:t>18</a:t>
            </a:fld>
            <a:endParaRPr lang="en-US" b="0">
              <a:solidFill>
                <a:prstClr val="white"/>
              </a:solidFill>
              <a:latin typeface="Calibri" panose="020F0502020204030204"/>
              <a:ea typeface="ＭＳ Ｐゴシック" panose="020B0600070205080204" pitchFamily="34" charset="-128"/>
              <a:cs typeface="+mn-cs"/>
            </a:endParaRPr>
          </a:p>
        </p:txBody>
      </p:sp>
      <p:sp>
        <p:nvSpPr>
          <p:cNvPr id="6" name="Footer Placeholder 2">
            <a:extLst>
              <a:ext uri="{FF2B5EF4-FFF2-40B4-BE49-F238E27FC236}">
                <a16:creationId xmlns:a16="http://schemas.microsoft.com/office/drawing/2014/main" id="{710B0C63-991E-CF9E-AAAD-AD4AB1C1B8E5}"/>
              </a:ext>
            </a:extLst>
          </p:cNvPr>
          <p:cNvSpPr>
            <a:spLocks noGrp="1"/>
          </p:cNvSpPr>
          <p:nvPr/>
        </p:nvSpPr>
        <p:spPr>
          <a:xfrm>
            <a:off x="600197" y="5577841"/>
            <a:ext cx="10363460" cy="1042036"/>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fontAlgn="auto">
              <a:spcBef>
                <a:spcPts val="0"/>
              </a:spcBef>
              <a:spcAft>
                <a:spcPts val="0"/>
              </a:spcAft>
            </a:pPr>
            <a:r>
              <a:rPr lang="en-US" sz="1051" b="0" dirty="0">
                <a:solidFill>
                  <a:prstClr val="black">
                    <a:lumMod val="50000"/>
                    <a:lumOff val="50000"/>
                  </a:prstClr>
                </a:solidFill>
                <a:latin typeface="Calibri" panose="020F0502020204030204"/>
              </a:rPr>
              <a:t>1. </a:t>
            </a:r>
            <a:r>
              <a:rPr lang="en-US" sz="1051" b="0" dirty="0" err="1">
                <a:solidFill>
                  <a:prstClr val="black">
                    <a:lumMod val="50000"/>
                    <a:lumOff val="50000"/>
                  </a:prstClr>
                </a:solidFill>
                <a:latin typeface="Calibri" panose="020F0502020204030204"/>
              </a:rPr>
              <a:t>Mirvetuximab</a:t>
            </a:r>
            <a:r>
              <a:rPr lang="en-US" sz="1051" b="0" dirty="0">
                <a:solidFill>
                  <a:prstClr val="black">
                    <a:lumMod val="50000"/>
                    <a:lumOff val="50000"/>
                  </a:prstClr>
                </a:solidFill>
                <a:latin typeface="Calibri" panose="020F0502020204030204"/>
              </a:rPr>
              <a:t> </a:t>
            </a:r>
            <a:r>
              <a:rPr lang="en-US" sz="1051" b="0" dirty="0" err="1">
                <a:solidFill>
                  <a:prstClr val="black">
                    <a:lumMod val="50000"/>
                    <a:lumOff val="50000"/>
                  </a:prstClr>
                </a:solidFill>
                <a:latin typeface="Calibri" panose="020F0502020204030204"/>
              </a:rPr>
              <a:t>soravtansine</a:t>
            </a:r>
            <a:r>
              <a:rPr lang="en-US" sz="1051" b="0" dirty="0">
                <a:solidFill>
                  <a:prstClr val="black">
                    <a:lumMod val="50000"/>
                    <a:lumOff val="50000"/>
                  </a:prstClr>
                </a:solidFill>
                <a:latin typeface="Calibri" panose="020F0502020204030204"/>
              </a:rPr>
              <a:t>. Prescribing information. https://</a:t>
            </a:r>
            <a:r>
              <a:rPr lang="en-US" sz="1051" b="0" dirty="0" err="1">
                <a:solidFill>
                  <a:prstClr val="black">
                    <a:lumMod val="50000"/>
                    <a:lumOff val="50000"/>
                  </a:prstClr>
                </a:solidFill>
                <a:latin typeface="Calibri" panose="020F0502020204030204"/>
              </a:rPr>
              <a:t>www.accessdata.fda.gov</a:t>
            </a:r>
            <a:r>
              <a:rPr lang="en-US" sz="1051" b="0" dirty="0">
                <a:solidFill>
                  <a:prstClr val="black">
                    <a:lumMod val="50000"/>
                    <a:lumOff val="50000"/>
                  </a:prstClr>
                </a:solidFill>
                <a:latin typeface="Calibri" panose="020F0502020204030204"/>
              </a:rPr>
              <a:t>/</a:t>
            </a:r>
            <a:r>
              <a:rPr lang="en-US" sz="1051" b="0" dirty="0" err="1">
                <a:solidFill>
                  <a:prstClr val="black">
                    <a:lumMod val="50000"/>
                    <a:lumOff val="50000"/>
                  </a:prstClr>
                </a:solidFill>
                <a:latin typeface="Calibri" panose="020F0502020204030204"/>
              </a:rPr>
              <a:t>drugsatfda_docs</a:t>
            </a:r>
            <a:r>
              <a:rPr lang="en-US" sz="1051" b="0" dirty="0">
                <a:solidFill>
                  <a:prstClr val="black">
                    <a:lumMod val="50000"/>
                    <a:lumOff val="50000"/>
                  </a:prstClr>
                </a:solidFill>
                <a:latin typeface="Calibri" panose="020F0502020204030204"/>
              </a:rPr>
              <a:t>/label/2024/761310Origs005lbl.pdf; 2. de la Torre BG, &amp; </a:t>
            </a:r>
            <a:r>
              <a:rPr lang="en-US" sz="1051" b="0" dirty="0" err="1">
                <a:solidFill>
                  <a:prstClr val="black">
                    <a:lumMod val="50000"/>
                    <a:lumOff val="50000"/>
                  </a:prstClr>
                </a:solidFill>
                <a:latin typeface="Calibri" panose="020F0502020204030204"/>
              </a:rPr>
              <a:t>Albericio</a:t>
            </a:r>
            <a:r>
              <a:rPr lang="en-US" sz="1051" b="0" dirty="0">
                <a:solidFill>
                  <a:prstClr val="black">
                    <a:lumMod val="50000"/>
                    <a:lumOff val="50000"/>
                  </a:prstClr>
                </a:solidFill>
                <a:latin typeface="Calibri" panose="020F0502020204030204"/>
              </a:rPr>
              <a:t> F. </a:t>
            </a:r>
            <a:r>
              <a:rPr lang="en-US" sz="1051" b="0" i="1" dirty="0">
                <a:solidFill>
                  <a:prstClr val="black">
                    <a:lumMod val="50000"/>
                    <a:lumOff val="50000"/>
                  </a:prstClr>
                </a:solidFill>
                <a:latin typeface="Calibri" panose="020F0502020204030204"/>
              </a:rPr>
              <a:t>Molecules</a:t>
            </a:r>
            <a:r>
              <a:rPr lang="en-US" sz="1051" b="0" dirty="0">
                <a:solidFill>
                  <a:prstClr val="black">
                    <a:lumMod val="50000"/>
                    <a:lumOff val="50000"/>
                  </a:prstClr>
                </a:solidFill>
                <a:latin typeface="Calibri" panose="020F0502020204030204"/>
              </a:rPr>
              <a:t>. 2023;28(3):1038.; 3. Trastuzumab </a:t>
            </a:r>
            <a:r>
              <a:rPr lang="en-US" sz="1051" b="0" dirty="0" err="1">
                <a:solidFill>
                  <a:prstClr val="black">
                    <a:lumMod val="50000"/>
                    <a:lumOff val="50000"/>
                  </a:prstClr>
                </a:solidFill>
                <a:latin typeface="Calibri" panose="020F0502020204030204"/>
              </a:rPr>
              <a:t>deruxtecan</a:t>
            </a:r>
            <a:r>
              <a:rPr lang="en-US" sz="1051" b="0" dirty="0">
                <a:solidFill>
                  <a:prstClr val="black">
                    <a:lumMod val="50000"/>
                    <a:lumOff val="50000"/>
                  </a:prstClr>
                </a:solidFill>
                <a:latin typeface="Calibri" panose="020F0502020204030204"/>
              </a:rPr>
              <a:t>. Prescribing information. https://</a:t>
            </a:r>
            <a:r>
              <a:rPr lang="en-US" sz="1051" b="0" dirty="0" err="1">
                <a:solidFill>
                  <a:prstClr val="black">
                    <a:lumMod val="50000"/>
                    <a:lumOff val="50000"/>
                  </a:prstClr>
                </a:solidFill>
                <a:latin typeface="Calibri" panose="020F0502020204030204"/>
              </a:rPr>
              <a:t>www.accessdata.fda.gov</a:t>
            </a:r>
            <a:r>
              <a:rPr lang="en-US" sz="1051" b="0" dirty="0">
                <a:solidFill>
                  <a:prstClr val="black">
                    <a:lumMod val="50000"/>
                    <a:lumOff val="50000"/>
                  </a:prstClr>
                </a:solidFill>
                <a:latin typeface="Calibri" panose="020F0502020204030204"/>
              </a:rPr>
              <a:t>/</a:t>
            </a:r>
            <a:r>
              <a:rPr lang="en-US" sz="1051" b="0" dirty="0" err="1">
                <a:solidFill>
                  <a:prstClr val="black">
                    <a:lumMod val="50000"/>
                    <a:lumOff val="50000"/>
                  </a:prstClr>
                </a:solidFill>
                <a:latin typeface="Calibri" panose="020F0502020204030204"/>
              </a:rPr>
              <a:t>drugsatfda_docs</a:t>
            </a:r>
            <a:r>
              <a:rPr lang="en-US" sz="1051" b="0" dirty="0">
                <a:solidFill>
                  <a:prstClr val="black">
                    <a:lumMod val="50000"/>
                    <a:lumOff val="50000"/>
                  </a:prstClr>
                </a:solidFill>
                <a:latin typeface="Calibri" panose="020F0502020204030204"/>
              </a:rPr>
              <a:t>/label/2024/761139s028lbl.pdf; </a:t>
            </a:r>
          </a:p>
          <a:p>
            <a:pPr defTabSz="914377" fontAlgn="auto">
              <a:spcBef>
                <a:spcPts val="0"/>
              </a:spcBef>
              <a:spcAft>
                <a:spcPts val="0"/>
              </a:spcAft>
            </a:pPr>
            <a:r>
              <a:rPr lang="en-US" sz="1051" b="0" dirty="0">
                <a:solidFill>
                  <a:prstClr val="black">
                    <a:lumMod val="50000"/>
                    <a:lumOff val="50000"/>
                  </a:prstClr>
                </a:solidFill>
                <a:latin typeface="Calibri" panose="020F0502020204030204"/>
              </a:rPr>
              <a:t>4. Meric-Bernstam F, et al. ASCO 2023. Abstract LBA3000; 5.Tisotumab </a:t>
            </a:r>
            <a:r>
              <a:rPr lang="en-US" sz="1051" b="0" dirty="0" err="1">
                <a:solidFill>
                  <a:prstClr val="black">
                    <a:lumMod val="50000"/>
                    <a:lumOff val="50000"/>
                  </a:prstClr>
                </a:solidFill>
                <a:latin typeface="Calibri" panose="020F0502020204030204"/>
              </a:rPr>
              <a:t>vedotin-tftv</a:t>
            </a:r>
            <a:r>
              <a:rPr lang="en-US" sz="1051" b="0" dirty="0">
                <a:solidFill>
                  <a:prstClr val="black">
                    <a:lumMod val="50000"/>
                    <a:lumOff val="50000"/>
                  </a:prstClr>
                </a:solidFill>
                <a:latin typeface="Calibri" panose="020F0502020204030204"/>
              </a:rPr>
              <a:t>. Prescribing information https://</a:t>
            </a:r>
            <a:r>
              <a:rPr lang="en-US" sz="1051" b="0" dirty="0" err="1">
                <a:solidFill>
                  <a:prstClr val="black">
                    <a:lumMod val="50000"/>
                    <a:lumOff val="50000"/>
                  </a:prstClr>
                </a:solidFill>
                <a:latin typeface="Calibri" panose="020F0502020204030204"/>
              </a:rPr>
              <a:t>www.accessdata.fda.gov</a:t>
            </a:r>
            <a:r>
              <a:rPr lang="en-US" sz="1051" b="0" dirty="0">
                <a:solidFill>
                  <a:prstClr val="black">
                    <a:lumMod val="50000"/>
                    <a:lumOff val="50000"/>
                  </a:prstClr>
                </a:solidFill>
                <a:latin typeface="Calibri" panose="020F0502020204030204"/>
              </a:rPr>
              <a:t>/</a:t>
            </a:r>
            <a:r>
              <a:rPr lang="en-US" sz="1051" b="0" dirty="0" err="1">
                <a:solidFill>
                  <a:prstClr val="black">
                    <a:lumMod val="50000"/>
                    <a:lumOff val="50000"/>
                  </a:prstClr>
                </a:solidFill>
                <a:latin typeface="Calibri" panose="020F0502020204030204"/>
              </a:rPr>
              <a:t>drugsatfda_docs</a:t>
            </a:r>
            <a:r>
              <a:rPr lang="en-US" sz="1051" b="0" dirty="0">
                <a:solidFill>
                  <a:prstClr val="black">
                    <a:lumMod val="50000"/>
                    <a:lumOff val="50000"/>
                  </a:prstClr>
                </a:solidFill>
                <a:latin typeface="Calibri" panose="020F0502020204030204"/>
              </a:rPr>
              <a:t>/label/2024/761208s007lbl.pdf; 6. de la Torre BG &amp; </a:t>
            </a:r>
            <a:r>
              <a:rPr lang="en-US" sz="1051" b="0" dirty="0" err="1">
                <a:solidFill>
                  <a:prstClr val="black">
                    <a:lumMod val="50000"/>
                    <a:lumOff val="50000"/>
                  </a:prstClr>
                </a:solidFill>
                <a:latin typeface="Calibri" panose="020F0502020204030204"/>
              </a:rPr>
              <a:t>Albericio</a:t>
            </a:r>
            <a:r>
              <a:rPr lang="en-US" sz="1051" b="0" dirty="0">
                <a:solidFill>
                  <a:prstClr val="black">
                    <a:lumMod val="50000"/>
                    <a:lumOff val="50000"/>
                  </a:prstClr>
                </a:solidFill>
                <a:latin typeface="Calibri" panose="020F0502020204030204"/>
              </a:rPr>
              <a:t> F. </a:t>
            </a:r>
            <a:r>
              <a:rPr lang="en-US" sz="1051" b="0" i="1" dirty="0">
                <a:solidFill>
                  <a:prstClr val="black">
                    <a:lumMod val="50000"/>
                    <a:lumOff val="50000"/>
                  </a:prstClr>
                </a:solidFill>
                <a:latin typeface="Calibri" panose="020F0502020204030204"/>
              </a:rPr>
              <a:t>Molecules. </a:t>
            </a:r>
            <a:r>
              <a:rPr lang="en-US" sz="1051" b="0" dirty="0">
                <a:solidFill>
                  <a:prstClr val="black">
                    <a:lumMod val="50000"/>
                    <a:lumOff val="50000"/>
                  </a:prstClr>
                </a:solidFill>
                <a:latin typeface="Calibri" panose="020F0502020204030204"/>
              </a:rPr>
              <a:t>2022;27(3):1075.</a:t>
            </a:r>
          </a:p>
        </p:txBody>
      </p:sp>
      <p:pic>
        <p:nvPicPr>
          <p:cNvPr id="10" name="Picture 9">
            <a:extLst>
              <a:ext uri="{FF2B5EF4-FFF2-40B4-BE49-F238E27FC236}">
                <a16:creationId xmlns:a16="http://schemas.microsoft.com/office/drawing/2014/main" id="{3069934F-96FD-4EE6-E80D-2EEE77D05FF4}"/>
              </a:ext>
            </a:extLst>
          </p:cNvPr>
          <p:cNvPicPr>
            <a:picLocks noChangeAspect="1"/>
          </p:cNvPicPr>
          <p:nvPr/>
        </p:nvPicPr>
        <p:blipFill>
          <a:blip r:embed="rId3"/>
          <a:srcRect t="2390"/>
          <a:stretch>
            <a:fillRect/>
          </a:stretch>
        </p:blipFill>
        <p:spPr>
          <a:xfrm>
            <a:off x="8454510" y="4142015"/>
            <a:ext cx="3101071" cy="1093811"/>
          </a:xfrm>
          <a:prstGeom prst="rect">
            <a:avLst/>
          </a:prstGeom>
        </p:spPr>
      </p:pic>
      <p:pic>
        <p:nvPicPr>
          <p:cNvPr id="11" name="Picture 10">
            <a:extLst>
              <a:ext uri="{FF2B5EF4-FFF2-40B4-BE49-F238E27FC236}">
                <a16:creationId xmlns:a16="http://schemas.microsoft.com/office/drawing/2014/main" id="{CF9BA1F4-50BD-C0C2-520A-7E9BD255F00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455256" y="3969470"/>
            <a:ext cx="2641920" cy="1438903"/>
          </a:xfrm>
          <a:prstGeom prst="rect">
            <a:avLst/>
          </a:prstGeom>
        </p:spPr>
      </p:pic>
    </p:spTree>
    <p:extLst>
      <p:ext uri="{BB962C8B-B14F-4D97-AF65-F5344CB8AC3E}">
        <p14:creationId xmlns:p14="http://schemas.microsoft.com/office/powerpoint/2010/main" val="36268208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90D5AE0-14A7-32DD-27E8-67810D652D6D}"/>
            </a:ext>
          </a:extLst>
        </p:cNvPr>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BBA8CC98-5F4D-D843-B890-E72B8A119FFC}"/>
              </a:ext>
            </a:extLst>
          </p:cNvPr>
          <p:cNvSpPr>
            <a:spLocks noGrp="1"/>
          </p:cNvSpPr>
          <p:nvPr>
            <p:ph type="sldNum" sz="quarter" idx="12"/>
          </p:nvPr>
        </p:nvSpPr>
        <p:spPr>
          <a:xfrm>
            <a:off x="0" y="6254751"/>
            <a:ext cx="381000" cy="365125"/>
          </a:xfrm>
        </p:spPr>
        <p:txBody>
          <a:bodyPr/>
          <a:lstStyle/>
          <a:p>
            <a:pPr defTabSz="914377" fontAlgn="auto">
              <a:spcBef>
                <a:spcPts val="0"/>
              </a:spcBef>
              <a:spcAft>
                <a:spcPts val="0"/>
              </a:spcAft>
            </a:pPr>
            <a:fld id="{775E49EB-745B-E84F-9891-EC49FA6C509F}" type="slidenum">
              <a:rPr lang="en-US" b="0">
                <a:solidFill>
                  <a:prstClr val="white"/>
                </a:solidFill>
                <a:latin typeface="Calibri" panose="020F0502020204030204"/>
                <a:ea typeface="ＭＳ Ｐゴシック" panose="020B0600070205080204" pitchFamily="34" charset="-128"/>
                <a:cs typeface="+mn-cs"/>
              </a:rPr>
              <a:pPr defTabSz="914377" fontAlgn="auto">
                <a:spcBef>
                  <a:spcPts val="0"/>
                </a:spcBef>
                <a:spcAft>
                  <a:spcPts val="0"/>
                </a:spcAft>
              </a:pPr>
              <a:t>19</a:t>
            </a:fld>
            <a:endParaRPr lang="en-US" b="0">
              <a:solidFill>
                <a:prstClr val="white"/>
              </a:solidFill>
              <a:latin typeface="Calibri" panose="020F0502020204030204"/>
              <a:ea typeface="ＭＳ Ｐゴシック" panose="020B0600070205080204" pitchFamily="34" charset="-128"/>
              <a:cs typeface="+mn-cs"/>
            </a:endParaRPr>
          </a:p>
        </p:txBody>
      </p:sp>
      <p:sp>
        <p:nvSpPr>
          <p:cNvPr id="2" name="Footer Placeholder 2">
            <a:extLst>
              <a:ext uri="{FF2B5EF4-FFF2-40B4-BE49-F238E27FC236}">
                <a16:creationId xmlns:a16="http://schemas.microsoft.com/office/drawing/2014/main" id="{6458E55D-5215-D78C-499E-EF7937D149AF}"/>
              </a:ext>
            </a:extLst>
          </p:cNvPr>
          <p:cNvSpPr>
            <a:spLocks noGrp="1"/>
          </p:cNvSpPr>
          <p:nvPr/>
        </p:nvSpPr>
        <p:spPr>
          <a:xfrm>
            <a:off x="124359" y="6437313"/>
            <a:ext cx="3780419" cy="360587"/>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fontAlgn="auto">
              <a:spcBef>
                <a:spcPts val="0"/>
              </a:spcBef>
              <a:spcAft>
                <a:spcPts val="0"/>
              </a:spcAft>
            </a:pPr>
            <a:r>
              <a:rPr lang="en-US" sz="1100" b="0" dirty="0">
                <a:solidFill>
                  <a:prstClr val="black">
                    <a:lumMod val="50000"/>
                    <a:lumOff val="50000"/>
                  </a:prstClr>
                </a:solidFill>
                <a:latin typeface="Calibri" panose="020F0502020204030204"/>
              </a:rPr>
              <a:t>Van Gorp T, et al. SGO 2025. Abstract 939696.</a:t>
            </a:r>
          </a:p>
        </p:txBody>
      </p:sp>
      <p:cxnSp>
        <p:nvCxnSpPr>
          <p:cNvPr id="3" name="Straight Connector 2">
            <a:extLst>
              <a:ext uri="{FF2B5EF4-FFF2-40B4-BE49-F238E27FC236}">
                <a16:creationId xmlns:a16="http://schemas.microsoft.com/office/drawing/2014/main" id="{DEBA821D-74AB-EF98-3BFC-470606C037A8}"/>
              </a:ext>
            </a:extLst>
          </p:cNvPr>
          <p:cNvCxnSpPr/>
          <p:nvPr/>
        </p:nvCxnSpPr>
        <p:spPr>
          <a:xfrm>
            <a:off x="4564267" y="3510971"/>
            <a:ext cx="754484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F7F996F-1413-04CE-5492-584CFAB7BA4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l="663" t="6229"/>
          <a:stretch/>
        </p:blipFill>
        <p:spPr>
          <a:xfrm>
            <a:off x="4380615" y="3714296"/>
            <a:ext cx="7687027" cy="3143705"/>
          </a:xfrm>
          <a:prstGeom prst="rect">
            <a:avLst/>
          </a:prstGeom>
        </p:spPr>
      </p:pic>
      <p:pic>
        <p:nvPicPr>
          <p:cNvPr id="17" name="Picture 16">
            <a:extLst>
              <a:ext uri="{FF2B5EF4-FFF2-40B4-BE49-F238E27FC236}">
                <a16:creationId xmlns:a16="http://schemas.microsoft.com/office/drawing/2014/main" id="{01268C05-49A9-4336-8832-6D420678302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4499354" y="501985"/>
            <a:ext cx="7694591" cy="3196135"/>
          </a:xfrm>
          <a:prstGeom prst="rect">
            <a:avLst/>
          </a:prstGeom>
        </p:spPr>
      </p:pic>
      <p:sp>
        <p:nvSpPr>
          <p:cNvPr id="6" name="TextBox 5">
            <a:extLst>
              <a:ext uri="{FF2B5EF4-FFF2-40B4-BE49-F238E27FC236}">
                <a16:creationId xmlns:a16="http://schemas.microsoft.com/office/drawing/2014/main" id="{538C9629-C0A4-2CD5-D3D3-9497032E764F}"/>
              </a:ext>
            </a:extLst>
          </p:cNvPr>
          <p:cNvSpPr txBox="1"/>
          <p:nvPr/>
        </p:nvSpPr>
        <p:spPr>
          <a:xfrm>
            <a:off x="600196" y="1393617"/>
            <a:ext cx="3780419" cy="502766"/>
          </a:xfrm>
          <a:prstGeom prst="rect">
            <a:avLst/>
          </a:prstGeom>
          <a:noFill/>
        </p:spPr>
        <p:txBody>
          <a:bodyPr wrap="square">
            <a:spAutoFit/>
          </a:bodyPr>
          <a:lstStyle/>
          <a:p>
            <a:pPr algn="ctr" defTabSz="914377" fontAlgn="auto">
              <a:spcBef>
                <a:spcPts val="0"/>
              </a:spcBef>
              <a:spcAft>
                <a:spcPts val="0"/>
              </a:spcAft>
            </a:pPr>
            <a:r>
              <a:rPr lang="en-US" sz="2667" dirty="0">
                <a:solidFill>
                  <a:prstClr val="black"/>
                </a:solidFill>
                <a:latin typeface="Calibri" panose="020F0502020204030204"/>
                <a:ea typeface="ＭＳ Ｐゴシック" panose="020B0600070205080204" pitchFamily="34" charset="-128"/>
                <a:cs typeface="+mn-cs"/>
              </a:rPr>
              <a:t>Overall Survival</a:t>
            </a:r>
          </a:p>
        </p:txBody>
      </p:sp>
      <p:sp>
        <p:nvSpPr>
          <p:cNvPr id="5" name="Title 4">
            <a:extLst>
              <a:ext uri="{FF2B5EF4-FFF2-40B4-BE49-F238E27FC236}">
                <a16:creationId xmlns:a16="http://schemas.microsoft.com/office/drawing/2014/main" id="{4CA80612-BCBA-6EC1-3783-3A99E5CA97F9}"/>
              </a:ext>
            </a:extLst>
          </p:cNvPr>
          <p:cNvSpPr>
            <a:spLocks noGrp="1"/>
          </p:cNvSpPr>
          <p:nvPr>
            <p:ph type="title"/>
          </p:nvPr>
        </p:nvSpPr>
        <p:spPr>
          <a:xfrm>
            <a:off x="598429" y="151143"/>
            <a:ext cx="6265665" cy="762000"/>
          </a:xfrm>
          <a:noFill/>
        </p:spPr>
        <p:txBody>
          <a:bodyPr>
            <a:noAutofit/>
          </a:bodyPr>
          <a:lstStyle/>
          <a:p>
            <a:r>
              <a:rPr lang="en-US" sz="2933" dirty="0"/>
              <a:t>MIRASOL: Final OS and PFS</a:t>
            </a:r>
          </a:p>
        </p:txBody>
      </p:sp>
      <p:sp>
        <p:nvSpPr>
          <p:cNvPr id="4" name="TextBox 3">
            <a:extLst>
              <a:ext uri="{FF2B5EF4-FFF2-40B4-BE49-F238E27FC236}">
                <a16:creationId xmlns:a16="http://schemas.microsoft.com/office/drawing/2014/main" id="{594435E5-FAE8-9C0C-40CC-F488CBF415C1}"/>
              </a:ext>
            </a:extLst>
          </p:cNvPr>
          <p:cNvSpPr txBox="1"/>
          <p:nvPr/>
        </p:nvSpPr>
        <p:spPr>
          <a:xfrm>
            <a:off x="381001" y="4664165"/>
            <a:ext cx="3967159" cy="502766"/>
          </a:xfrm>
          <a:prstGeom prst="rect">
            <a:avLst/>
          </a:prstGeom>
          <a:noFill/>
        </p:spPr>
        <p:txBody>
          <a:bodyPr wrap="square">
            <a:spAutoFit/>
          </a:bodyPr>
          <a:lstStyle/>
          <a:p>
            <a:pPr algn="ctr" defTabSz="914377" fontAlgn="auto">
              <a:spcBef>
                <a:spcPts val="0"/>
              </a:spcBef>
              <a:spcAft>
                <a:spcPts val="0"/>
              </a:spcAft>
            </a:pPr>
            <a:r>
              <a:rPr lang="en-US" sz="2667" dirty="0">
                <a:solidFill>
                  <a:prstClr val="black"/>
                </a:solidFill>
                <a:latin typeface="Calibri" panose="020F0502020204030204"/>
                <a:ea typeface="ＭＳ Ｐゴシック" panose="020B0600070205080204" pitchFamily="34" charset="-128"/>
                <a:cs typeface="+mn-cs"/>
              </a:rPr>
              <a:t>Progression-Free Survival</a:t>
            </a:r>
          </a:p>
        </p:txBody>
      </p:sp>
    </p:spTree>
    <p:extLst>
      <p:ext uri="{BB962C8B-B14F-4D97-AF65-F5344CB8AC3E}">
        <p14:creationId xmlns:p14="http://schemas.microsoft.com/office/powerpoint/2010/main" val="22172931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FD886-5FE1-CD45-8796-9B22620E78B7}"/>
              </a:ext>
            </a:extLst>
          </p:cNvPr>
          <p:cNvSpPr>
            <a:spLocks noGrp="1"/>
          </p:cNvSpPr>
          <p:nvPr>
            <p:ph type="title"/>
          </p:nvPr>
        </p:nvSpPr>
        <p:spPr>
          <a:xfrm>
            <a:off x="912286" y="1"/>
            <a:ext cx="10358967" cy="1268760"/>
          </a:xfrm>
        </p:spPr>
        <p:txBody>
          <a:bodyPr/>
          <a:lstStyle/>
          <a:p>
            <a:pPr>
              <a:spcBef>
                <a:spcPts val="600"/>
              </a:spcBef>
              <a:defRPr/>
            </a:pPr>
            <a:r>
              <a:rPr lang="en-US" sz="3200" dirty="0">
                <a:solidFill>
                  <a:srgbClr val="0432FF"/>
                </a:solidFill>
                <a:latin typeface="Calibri" panose="020F0502020204030204" pitchFamily="34" charset="0"/>
                <a:cs typeface="Calibri" panose="020F0502020204030204" pitchFamily="34" charset="0"/>
              </a:rPr>
              <a:t>Agenda</a:t>
            </a:r>
          </a:p>
        </p:txBody>
      </p:sp>
      <p:sp>
        <p:nvSpPr>
          <p:cNvPr id="4" name="Content Placeholder 2">
            <a:extLst>
              <a:ext uri="{FF2B5EF4-FFF2-40B4-BE49-F238E27FC236}">
                <a16:creationId xmlns:a16="http://schemas.microsoft.com/office/drawing/2014/main" id="{E945B3B8-E924-5D4F-B5AC-4347B4A2A6F1}"/>
              </a:ext>
            </a:extLst>
          </p:cNvPr>
          <p:cNvSpPr txBox="1">
            <a:spLocks/>
          </p:cNvSpPr>
          <p:nvPr/>
        </p:nvSpPr>
        <p:spPr bwMode="auto">
          <a:xfrm>
            <a:off x="646291" y="1556792"/>
            <a:ext cx="10899418" cy="413576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spcBef>
                <a:spcPts val="2280"/>
              </a:spcBef>
              <a:spcAft>
                <a:spcPts val="0"/>
              </a:spcAft>
              <a:buNone/>
              <a:defRPr/>
            </a:pPr>
            <a:r>
              <a:rPr lang="en-US" sz="3000" dirty="0">
                <a:solidFill>
                  <a:schemeClr val="tx1"/>
                </a:solidFill>
              </a:rPr>
              <a:t>Module 1 — Lung Cancer: </a:t>
            </a:r>
            <a:r>
              <a:rPr lang="en-US" sz="3000" b="0" i="1" dirty="0">
                <a:solidFill>
                  <a:schemeClr val="tx1"/>
                </a:solidFill>
              </a:rPr>
              <a:t>Drs Gainor, Langer and Shields</a:t>
            </a:r>
          </a:p>
          <a:p>
            <a:pPr marL="98425" lvl="0" indent="0">
              <a:lnSpc>
                <a:spcPct val="100000"/>
              </a:lnSpc>
              <a:spcBef>
                <a:spcPts val="2280"/>
              </a:spcBef>
              <a:spcAft>
                <a:spcPts val="0"/>
              </a:spcAft>
              <a:buNone/>
              <a:defRPr/>
            </a:pPr>
            <a:r>
              <a:rPr lang="en-US" sz="3000" dirty="0"/>
              <a:t>Module 2 — Chronic Lymphocytic Leukemia: </a:t>
            </a:r>
            <a:r>
              <a:rPr lang="en-US" sz="3000" b="0" i="1" dirty="0"/>
              <a:t>Dr Rogers</a:t>
            </a:r>
          </a:p>
          <a:p>
            <a:pPr marL="98425" lvl="0" indent="0">
              <a:lnSpc>
                <a:spcPct val="100000"/>
              </a:lnSpc>
              <a:spcBef>
                <a:spcPts val="2280"/>
              </a:spcBef>
              <a:spcAft>
                <a:spcPts val="0"/>
              </a:spcAft>
              <a:buNone/>
              <a:defRPr/>
            </a:pPr>
            <a:r>
              <a:rPr lang="en-US" sz="3000" dirty="0">
                <a:solidFill>
                  <a:srgbClr val="0432FF"/>
                </a:solidFill>
              </a:rPr>
              <a:t>Module 3 — Ovarian Cancer: </a:t>
            </a:r>
            <a:r>
              <a:rPr lang="en-US" sz="3000" b="0" i="1" dirty="0">
                <a:solidFill>
                  <a:srgbClr val="0432FF"/>
                </a:solidFill>
              </a:rPr>
              <a:t>Dr Konecny</a:t>
            </a:r>
          </a:p>
          <a:p>
            <a:pPr marL="98425" lvl="0" indent="0">
              <a:lnSpc>
                <a:spcPct val="100000"/>
              </a:lnSpc>
              <a:spcBef>
                <a:spcPts val="2280"/>
              </a:spcBef>
              <a:spcAft>
                <a:spcPts val="0"/>
              </a:spcAft>
              <a:buNone/>
              <a:defRPr/>
            </a:pPr>
            <a:r>
              <a:rPr lang="en-US" sz="3000" dirty="0"/>
              <a:t>Module 4 — Gastroesophageal Cancers: </a:t>
            </a:r>
            <a:r>
              <a:rPr lang="en-US" sz="3000" b="0" i="1" dirty="0"/>
              <a:t>Dr Shah</a:t>
            </a:r>
          </a:p>
        </p:txBody>
      </p:sp>
    </p:spTree>
    <p:extLst>
      <p:ext uri="{BB962C8B-B14F-4D97-AF65-F5344CB8AC3E}">
        <p14:creationId xmlns:p14="http://schemas.microsoft.com/office/powerpoint/2010/main" val="39474124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A4DB1D9-198D-F38F-F020-9C403EA3847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144C68B-60C0-BBE3-3713-31A08DE262CE}"/>
              </a:ext>
            </a:extLst>
          </p:cNvPr>
          <p:cNvSpPr>
            <a:spLocks noGrp="1"/>
          </p:cNvSpPr>
          <p:nvPr>
            <p:ph type="title"/>
          </p:nvPr>
        </p:nvSpPr>
        <p:spPr>
          <a:xfrm>
            <a:off x="478857" y="221552"/>
            <a:ext cx="10330543" cy="762000"/>
          </a:xfrm>
          <a:noFill/>
        </p:spPr>
        <p:txBody>
          <a:bodyPr>
            <a:noAutofit/>
          </a:bodyPr>
          <a:lstStyle/>
          <a:p>
            <a:r>
              <a:rPr lang="en-US" dirty="0"/>
              <a:t>MIRASOL: PFS2</a:t>
            </a:r>
          </a:p>
        </p:txBody>
      </p:sp>
      <p:sp>
        <p:nvSpPr>
          <p:cNvPr id="8" name="Slide Number Placeholder 4">
            <a:extLst>
              <a:ext uri="{FF2B5EF4-FFF2-40B4-BE49-F238E27FC236}">
                <a16:creationId xmlns:a16="http://schemas.microsoft.com/office/drawing/2014/main" id="{041007B1-48CE-5A93-9FDC-5ADFC879FEBD}"/>
              </a:ext>
            </a:extLst>
          </p:cNvPr>
          <p:cNvSpPr>
            <a:spLocks noGrp="1"/>
          </p:cNvSpPr>
          <p:nvPr>
            <p:ph type="sldNum" sz="quarter" idx="12"/>
          </p:nvPr>
        </p:nvSpPr>
        <p:spPr/>
        <p:txBody>
          <a:bodyPr/>
          <a:lstStyle/>
          <a:p>
            <a:pPr defTabSz="914377" fontAlgn="auto">
              <a:spcBef>
                <a:spcPts val="0"/>
              </a:spcBef>
              <a:spcAft>
                <a:spcPts val="0"/>
              </a:spcAft>
            </a:pPr>
            <a:fld id="{775E49EB-745B-E84F-9891-EC49FA6C509F}" type="slidenum">
              <a:rPr lang="en-US" b="0">
                <a:solidFill>
                  <a:prstClr val="white"/>
                </a:solidFill>
                <a:latin typeface="Calibri" panose="020F0502020204030204"/>
                <a:ea typeface="ＭＳ Ｐゴシック" panose="020B0600070205080204" pitchFamily="34" charset="-128"/>
                <a:cs typeface="+mn-cs"/>
              </a:rPr>
              <a:pPr defTabSz="914377" fontAlgn="auto">
                <a:spcBef>
                  <a:spcPts val="0"/>
                </a:spcBef>
                <a:spcAft>
                  <a:spcPts val="0"/>
                </a:spcAft>
              </a:pPr>
              <a:t>20</a:t>
            </a:fld>
            <a:endParaRPr lang="en-US" b="0">
              <a:solidFill>
                <a:prstClr val="white"/>
              </a:solidFill>
              <a:latin typeface="Calibri" panose="020F0502020204030204"/>
              <a:ea typeface="ＭＳ Ｐゴシック" panose="020B0600070205080204" pitchFamily="34" charset="-128"/>
              <a:cs typeface="+mn-cs"/>
            </a:endParaRPr>
          </a:p>
        </p:txBody>
      </p:sp>
      <p:sp>
        <p:nvSpPr>
          <p:cNvPr id="2" name="Footer Placeholder 2">
            <a:extLst>
              <a:ext uri="{FF2B5EF4-FFF2-40B4-BE49-F238E27FC236}">
                <a16:creationId xmlns:a16="http://schemas.microsoft.com/office/drawing/2014/main" id="{166FD827-EDAF-323B-C210-811B0A30AD59}"/>
              </a:ext>
            </a:extLst>
          </p:cNvPr>
          <p:cNvSpPr>
            <a:spLocks noGrp="1"/>
          </p:cNvSpPr>
          <p:nvPr/>
        </p:nvSpPr>
        <p:spPr>
          <a:xfrm>
            <a:off x="338198" y="6268566"/>
            <a:ext cx="9686804" cy="536575"/>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fontAlgn="auto">
              <a:spcBef>
                <a:spcPts val="0"/>
              </a:spcBef>
              <a:spcAft>
                <a:spcPts val="0"/>
              </a:spcAft>
            </a:pPr>
            <a:r>
              <a:rPr lang="en-US" sz="1100" b="0" dirty="0">
                <a:solidFill>
                  <a:prstClr val="black">
                    <a:lumMod val="50000"/>
                    <a:lumOff val="50000"/>
                  </a:prstClr>
                </a:solidFill>
                <a:latin typeface="Calibri" panose="020F0502020204030204"/>
              </a:rPr>
              <a:t>Moore K, et al. ESMO 2025. Abstract 1068P. </a:t>
            </a:r>
          </a:p>
        </p:txBody>
      </p:sp>
      <p:pic>
        <p:nvPicPr>
          <p:cNvPr id="6" name="Picture 5">
            <a:extLst>
              <a:ext uri="{FF2B5EF4-FFF2-40B4-BE49-F238E27FC236}">
                <a16:creationId xmlns:a16="http://schemas.microsoft.com/office/drawing/2014/main" id="{CFFB23CC-2B5E-C2BE-D46F-C6CA7E70C0E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t="2633"/>
          <a:stretch>
            <a:fillRect/>
          </a:stretch>
        </p:blipFill>
        <p:spPr>
          <a:xfrm>
            <a:off x="377995" y="1770788"/>
            <a:ext cx="5625476" cy="4440651"/>
          </a:xfrm>
          <a:prstGeom prst="rect">
            <a:avLst/>
          </a:prstGeom>
        </p:spPr>
      </p:pic>
      <p:pic>
        <p:nvPicPr>
          <p:cNvPr id="13" name="Picture 12">
            <a:extLst>
              <a:ext uri="{FF2B5EF4-FFF2-40B4-BE49-F238E27FC236}">
                <a16:creationId xmlns:a16="http://schemas.microsoft.com/office/drawing/2014/main" id="{206AB748-07A0-B3C3-8172-C773E7D770B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rcRect l="-430" t="1718" r="430" b="10942"/>
          <a:stretch>
            <a:fillRect/>
          </a:stretch>
        </p:blipFill>
        <p:spPr>
          <a:xfrm>
            <a:off x="6436635" y="1624235"/>
            <a:ext cx="5501424" cy="4783348"/>
          </a:xfrm>
          <a:prstGeom prst="rect">
            <a:avLst/>
          </a:prstGeom>
        </p:spPr>
      </p:pic>
      <p:sp>
        <p:nvSpPr>
          <p:cNvPr id="3" name="TextBox 2">
            <a:extLst>
              <a:ext uri="{FF2B5EF4-FFF2-40B4-BE49-F238E27FC236}">
                <a16:creationId xmlns:a16="http://schemas.microsoft.com/office/drawing/2014/main" id="{BF56DF8D-9748-7704-62F3-5EBE517CF22B}"/>
              </a:ext>
            </a:extLst>
          </p:cNvPr>
          <p:cNvSpPr txBox="1"/>
          <p:nvPr/>
        </p:nvSpPr>
        <p:spPr>
          <a:xfrm>
            <a:off x="1454243" y="844536"/>
            <a:ext cx="3690434" cy="748795"/>
          </a:xfrm>
          <a:prstGeom prst="rect">
            <a:avLst/>
          </a:prstGeom>
          <a:noFill/>
        </p:spPr>
        <p:txBody>
          <a:bodyPr wrap="none" rtlCol="0">
            <a:spAutoFit/>
          </a:bodyPr>
          <a:lstStyle/>
          <a:p>
            <a:pPr algn="ctr" defTabSz="1219170"/>
            <a:r>
              <a:rPr lang="en-US" sz="2133" dirty="0">
                <a:solidFill>
                  <a:prstClr val="black"/>
                </a:solidFill>
                <a:latin typeface="Arial" panose="020B0604020202020204" pitchFamily="34" charset="0"/>
                <a:ea typeface="ＭＳ Ｐゴシック" panose="020B0600070205080204" pitchFamily="34" charset="-128"/>
                <a:cs typeface="+mn-cs"/>
              </a:rPr>
              <a:t>PFS2 ITT Population </a:t>
            </a:r>
          </a:p>
          <a:p>
            <a:pPr algn="ctr" defTabSz="1219170"/>
            <a:r>
              <a:rPr lang="en-US" sz="2133" dirty="0">
                <a:solidFill>
                  <a:prstClr val="black"/>
                </a:solidFill>
                <a:latin typeface="Arial" panose="020B0604020202020204" pitchFamily="34" charset="0"/>
                <a:ea typeface="ＭＳ Ｐゴシック" panose="020B0600070205080204" pitchFamily="34" charset="-128"/>
                <a:cs typeface="+mn-cs"/>
              </a:rPr>
              <a:t>(Median follow-up 28.4 </a:t>
            </a:r>
            <a:r>
              <a:rPr lang="en-US" sz="2133" dirty="0" err="1">
                <a:solidFill>
                  <a:prstClr val="black"/>
                </a:solidFill>
                <a:latin typeface="Arial" panose="020B0604020202020204" pitchFamily="34" charset="0"/>
                <a:ea typeface="ＭＳ Ｐゴシック" panose="020B0600070205080204" pitchFamily="34" charset="-128"/>
                <a:cs typeface="+mn-cs"/>
              </a:rPr>
              <a:t>mo</a:t>
            </a:r>
            <a:r>
              <a:rPr lang="en-US" sz="2133" dirty="0">
                <a:solidFill>
                  <a:prstClr val="black"/>
                </a:solidFill>
                <a:latin typeface="Arial" panose="020B0604020202020204" pitchFamily="34" charset="0"/>
                <a:ea typeface="ＭＳ Ｐゴシック" panose="020B0600070205080204" pitchFamily="34" charset="-128"/>
                <a:cs typeface="+mn-cs"/>
              </a:rPr>
              <a:t>)</a:t>
            </a:r>
          </a:p>
        </p:txBody>
      </p:sp>
      <p:sp>
        <p:nvSpPr>
          <p:cNvPr id="11" name="TextBox 10">
            <a:extLst>
              <a:ext uri="{FF2B5EF4-FFF2-40B4-BE49-F238E27FC236}">
                <a16:creationId xmlns:a16="http://schemas.microsoft.com/office/drawing/2014/main" id="{12CBE044-6A9E-1D47-20EE-6F9A4D6A4589}"/>
              </a:ext>
            </a:extLst>
          </p:cNvPr>
          <p:cNvSpPr txBox="1"/>
          <p:nvPr/>
        </p:nvSpPr>
        <p:spPr>
          <a:xfrm>
            <a:off x="5874871" y="844536"/>
            <a:ext cx="6659485" cy="420564"/>
          </a:xfrm>
          <a:prstGeom prst="rect">
            <a:avLst/>
          </a:prstGeom>
          <a:noFill/>
        </p:spPr>
        <p:txBody>
          <a:bodyPr wrap="square" rtlCol="0">
            <a:spAutoFit/>
          </a:bodyPr>
          <a:lstStyle/>
          <a:p>
            <a:pPr algn="ctr" defTabSz="1219170"/>
            <a:r>
              <a:rPr lang="en-US" sz="2133" dirty="0">
                <a:solidFill>
                  <a:prstClr val="black"/>
                </a:solidFill>
                <a:latin typeface="Arial" panose="020B0604020202020204" pitchFamily="34" charset="0"/>
                <a:ea typeface="ＭＳ Ｐゴシック" panose="020B0600070205080204" pitchFamily="34" charset="-128"/>
                <a:cs typeface="+mn-cs"/>
              </a:rPr>
              <a:t>PFS2 by Baseline Clinicodemographic Subgroups</a:t>
            </a:r>
          </a:p>
        </p:txBody>
      </p:sp>
    </p:spTree>
    <p:extLst>
      <p:ext uri="{BB962C8B-B14F-4D97-AF65-F5344CB8AC3E}">
        <p14:creationId xmlns:p14="http://schemas.microsoft.com/office/powerpoint/2010/main" val="2463657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66A74C2-0D18-FC22-CB5E-09A8661353B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EECBFF5-55D4-3625-82BF-5751479A6533}"/>
              </a:ext>
            </a:extLst>
          </p:cNvPr>
          <p:cNvSpPr>
            <a:spLocks noGrp="1"/>
          </p:cNvSpPr>
          <p:nvPr>
            <p:ph type="title"/>
          </p:nvPr>
        </p:nvSpPr>
        <p:spPr>
          <a:xfrm>
            <a:off x="246368" y="487784"/>
            <a:ext cx="3229699" cy="762000"/>
          </a:xfrm>
        </p:spPr>
        <p:txBody>
          <a:bodyPr>
            <a:normAutofit fontScale="90000"/>
          </a:bodyPr>
          <a:lstStyle/>
          <a:p>
            <a:r>
              <a:rPr lang="en-US" dirty="0"/>
              <a:t>PICCOLO: Final OS and Efficacy Summary with </a:t>
            </a:r>
            <a:r>
              <a:rPr lang="en-US" dirty="0" err="1"/>
              <a:t>Mirvetuximab</a:t>
            </a:r>
            <a:r>
              <a:rPr lang="en-US" dirty="0"/>
              <a:t> </a:t>
            </a:r>
            <a:r>
              <a:rPr lang="en-US" dirty="0" err="1"/>
              <a:t>Soravtansine</a:t>
            </a:r>
            <a:br>
              <a:rPr lang="en-US" dirty="0"/>
            </a:br>
            <a:endParaRPr lang="en-US" i="1" dirty="0"/>
          </a:p>
        </p:txBody>
      </p:sp>
      <p:sp>
        <p:nvSpPr>
          <p:cNvPr id="8" name="Slide Number Placeholder 4">
            <a:extLst>
              <a:ext uri="{FF2B5EF4-FFF2-40B4-BE49-F238E27FC236}">
                <a16:creationId xmlns:a16="http://schemas.microsoft.com/office/drawing/2014/main" id="{1D208BE2-35C8-E6CF-E91E-CA9BE7C4CBE1}"/>
              </a:ext>
            </a:extLst>
          </p:cNvPr>
          <p:cNvSpPr>
            <a:spLocks noGrp="1"/>
          </p:cNvSpPr>
          <p:nvPr>
            <p:ph type="sldNum" sz="quarter" idx="12"/>
          </p:nvPr>
        </p:nvSpPr>
        <p:spPr>
          <a:xfrm>
            <a:off x="0" y="6254751"/>
            <a:ext cx="381000" cy="365125"/>
          </a:xfrm>
        </p:spPr>
        <p:txBody>
          <a:bodyPr/>
          <a:lstStyle/>
          <a:p>
            <a:pPr defTabSz="914377" fontAlgn="auto">
              <a:spcBef>
                <a:spcPts val="0"/>
              </a:spcBef>
              <a:spcAft>
                <a:spcPts val="0"/>
              </a:spcAft>
            </a:pPr>
            <a:fld id="{775E49EB-745B-E84F-9891-EC49FA6C509F}" type="slidenum">
              <a:rPr lang="en-US" b="0">
                <a:solidFill>
                  <a:prstClr val="white"/>
                </a:solidFill>
                <a:latin typeface="Calibri" panose="020F0502020204030204"/>
                <a:ea typeface="ＭＳ Ｐゴシック" panose="020B0600070205080204" pitchFamily="34" charset="-128"/>
                <a:cs typeface="+mn-cs"/>
              </a:rPr>
              <a:pPr defTabSz="914377" fontAlgn="auto">
                <a:spcBef>
                  <a:spcPts val="0"/>
                </a:spcBef>
                <a:spcAft>
                  <a:spcPts val="0"/>
                </a:spcAft>
              </a:pPr>
              <a:t>21</a:t>
            </a:fld>
            <a:endParaRPr lang="en-US" b="0">
              <a:solidFill>
                <a:prstClr val="white"/>
              </a:solidFill>
              <a:latin typeface="Calibri" panose="020F0502020204030204"/>
              <a:ea typeface="ＭＳ Ｐゴシック" panose="020B0600070205080204" pitchFamily="34" charset="-128"/>
              <a:cs typeface="+mn-cs"/>
            </a:endParaRPr>
          </a:p>
        </p:txBody>
      </p:sp>
      <p:sp>
        <p:nvSpPr>
          <p:cNvPr id="2" name="Footer Placeholder 2">
            <a:extLst>
              <a:ext uri="{FF2B5EF4-FFF2-40B4-BE49-F238E27FC236}">
                <a16:creationId xmlns:a16="http://schemas.microsoft.com/office/drawing/2014/main" id="{5FF952C7-D487-9DCA-02F9-9E223338EF88}"/>
              </a:ext>
            </a:extLst>
          </p:cNvPr>
          <p:cNvSpPr>
            <a:spLocks noGrp="1"/>
          </p:cNvSpPr>
          <p:nvPr/>
        </p:nvSpPr>
        <p:spPr>
          <a:xfrm>
            <a:off x="1" y="6467727"/>
            <a:ext cx="3592223" cy="365125"/>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fontAlgn="auto">
              <a:spcBef>
                <a:spcPts val="0"/>
              </a:spcBef>
              <a:spcAft>
                <a:spcPts val="0"/>
              </a:spcAft>
            </a:pPr>
            <a:r>
              <a:rPr lang="en-US" sz="1100" b="0" dirty="0">
                <a:solidFill>
                  <a:prstClr val="black">
                    <a:lumMod val="50000"/>
                    <a:lumOff val="50000"/>
                  </a:prstClr>
                </a:solidFill>
                <a:latin typeface="Calibri" panose="020F0502020204030204"/>
              </a:rPr>
              <a:t>Alvarez Secord A, et al. ESMO-GC 2025. Abstract 76MO.</a:t>
            </a:r>
          </a:p>
        </p:txBody>
      </p:sp>
      <p:pic>
        <p:nvPicPr>
          <p:cNvPr id="4" name="Picture 3">
            <a:extLst>
              <a:ext uri="{FF2B5EF4-FFF2-40B4-BE49-F238E27FC236}">
                <a16:creationId xmlns:a16="http://schemas.microsoft.com/office/drawing/2014/main" id="{524F46CF-7D22-0A00-7122-F102AD2B235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816097" y="295278"/>
            <a:ext cx="5327905" cy="3300372"/>
          </a:xfrm>
          <a:prstGeom prst="rect">
            <a:avLst/>
          </a:prstGeom>
        </p:spPr>
      </p:pic>
      <p:pic>
        <p:nvPicPr>
          <p:cNvPr id="7" name="Picture 6">
            <a:extLst>
              <a:ext uri="{FF2B5EF4-FFF2-40B4-BE49-F238E27FC236}">
                <a16:creationId xmlns:a16="http://schemas.microsoft.com/office/drawing/2014/main" id="{916EBE27-FD3B-670B-62FD-4F2B64D89B3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9144000" y="295279"/>
            <a:ext cx="2917787" cy="2787955"/>
          </a:xfrm>
          <a:prstGeom prst="rect">
            <a:avLst/>
          </a:prstGeom>
        </p:spPr>
      </p:pic>
      <p:sp>
        <p:nvSpPr>
          <p:cNvPr id="18" name="Rectangle 17">
            <a:extLst>
              <a:ext uri="{FF2B5EF4-FFF2-40B4-BE49-F238E27FC236}">
                <a16:creationId xmlns:a16="http://schemas.microsoft.com/office/drawing/2014/main" id="{BAA30DEC-1850-A8C9-96D9-3E0CF3CEA466}"/>
              </a:ext>
            </a:extLst>
          </p:cNvPr>
          <p:cNvSpPr/>
          <p:nvPr/>
        </p:nvSpPr>
        <p:spPr>
          <a:xfrm>
            <a:off x="10026503" y="6390168"/>
            <a:ext cx="2035284" cy="3605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n-US" sz="1800" b="0">
              <a:solidFill>
                <a:prstClr val="white"/>
              </a:solidFill>
              <a:latin typeface="Calibri" panose="020F0502020204030204"/>
            </a:endParaRPr>
          </a:p>
        </p:txBody>
      </p:sp>
      <p:pic>
        <p:nvPicPr>
          <p:cNvPr id="10" name="Picture 9">
            <a:extLst>
              <a:ext uri="{FF2B5EF4-FFF2-40B4-BE49-F238E27FC236}">
                <a16:creationId xmlns:a16="http://schemas.microsoft.com/office/drawing/2014/main" id="{E8D7C389-C751-77FE-F868-9374B9339180}"/>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1861218" y="3850643"/>
            <a:ext cx="8469564" cy="2637647"/>
          </a:xfrm>
          <a:prstGeom prst="rect">
            <a:avLst/>
          </a:prstGeom>
        </p:spPr>
      </p:pic>
      <p:sp>
        <p:nvSpPr>
          <p:cNvPr id="6" name="TextBox 5">
            <a:extLst>
              <a:ext uri="{FF2B5EF4-FFF2-40B4-BE49-F238E27FC236}">
                <a16:creationId xmlns:a16="http://schemas.microsoft.com/office/drawing/2014/main" id="{158A70A8-68AA-2985-95D2-35C81E04CAA6}"/>
              </a:ext>
            </a:extLst>
          </p:cNvPr>
          <p:cNvSpPr txBox="1"/>
          <p:nvPr/>
        </p:nvSpPr>
        <p:spPr>
          <a:xfrm>
            <a:off x="3535544" y="3228151"/>
            <a:ext cx="1863019" cy="164148"/>
          </a:xfrm>
          <a:prstGeom prst="rect">
            <a:avLst/>
          </a:prstGeom>
          <a:solidFill>
            <a:schemeClr val="bg1"/>
          </a:solidFill>
        </p:spPr>
        <p:txBody>
          <a:bodyPr wrap="square" lIns="0" tIns="0" rIns="0" bIns="0">
            <a:noAutofit/>
          </a:bodyPr>
          <a:lstStyle/>
          <a:p>
            <a:pPr algn="r" defTabSz="1219170"/>
            <a:r>
              <a:rPr lang="en-US" sz="1067" b="0" dirty="0">
                <a:solidFill>
                  <a:prstClr val="black"/>
                </a:solidFill>
                <a:latin typeface="Arial Narrow" panose="020B0604020202020204" pitchFamily="34" charset="0"/>
                <a:ea typeface="ＭＳ Ｐゴシック" panose="020B0600070205080204" pitchFamily="34" charset="-128"/>
                <a:cs typeface="Arial Narrow" panose="020B0604020202020204" pitchFamily="34" charset="0"/>
              </a:rPr>
              <a:t>Number of subjects at risk:</a:t>
            </a:r>
          </a:p>
        </p:txBody>
      </p:sp>
    </p:spTree>
    <p:extLst>
      <p:ext uri="{BB962C8B-B14F-4D97-AF65-F5344CB8AC3E}">
        <p14:creationId xmlns:p14="http://schemas.microsoft.com/office/powerpoint/2010/main" val="20053402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1C6B0FC-A480-495C-57F3-B306BA92F1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7F43C1-E8C4-5C76-7CBB-61B332644387}"/>
              </a:ext>
            </a:extLst>
          </p:cNvPr>
          <p:cNvSpPr>
            <a:spLocks noGrp="1"/>
          </p:cNvSpPr>
          <p:nvPr>
            <p:ph type="title"/>
          </p:nvPr>
        </p:nvSpPr>
        <p:spPr>
          <a:xfrm>
            <a:off x="838200" y="518160"/>
            <a:ext cx="11038840" cy="762000"/>
          </a:xfrm>
        </p:spPr>
        <p:txBody>
          <a:bodyPr>
            <a:noAutofit/>
          </a:bodyPr>
          <a:lstStyle/>
          <a:p>
            <a:r>
              <a:rPr lang="en-US"/>
              <a:t>DESTINY-PanTumor02: Objective Response Rate</a:t>
            </a:r>
          </a:p>
        </p:txBody>
      </p:sp>
      <p:sp>
        <p:nvSpPr>
          <p:cNvPr id="64" name="Footer Placeholder 2">
            <a:extLst>
              <a:ext uri="{FF2B5EF4-FFF2-40B4-BE49-F238E27FC236}">
                <a16:creationId xmlns:a16="http://schemas.microsoft.com/office/drawing/2014/main" id="{AFA5D4A6-9DE5-B26E-06F1-D6506B340143}"/>
              </a:ext>
            </a:extLst>
          </p:cNvPr>
          <p:cNvSpPr>
            <a:spLocks noGrp="1"/>
          </p:cNvSpPr>
          <p:nvPr/>
        </p:nvSpPr>
        <p:spPr>
          <a:xfrm>
            <a:off x="600197" y="6259289"/>
            <a:ext cx="9559804" cy="360587"/>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fontAlgn="auto">
              <a:spcBef>
                <a:spcPts val="0"/>
              </a:spcBef>
              <a:spcAft>
                <a:spcPts val="0"/>
              </a:spcAft>
            </a:pPr>
            <a:r>
              <a:rPr lang="en-US" sz="1100" b="0" dirty="0">
                <a:solidFill>
                  <a:prstClr val="black">
                    <a:lumMod val="50000"/>
                    <a:lumOff val="50000"/>
                  </a:prstClr>
                </a:solidFill>
                <a:latin typeface="Calibri" panose="020F0502020204030204"/>
              </a:rPr>
              <a:t>Meric-Bernstam F. EMSO 2023. Abstract LBA34. .</a:t>
            </a:r>
          </a:p>
        </p:txBody>
      </p:sp>
      <p:sp>
        <p:nvSpPr>
          <p:cNvPr id="65" name="Slide Number Placeholder 4">
            <a:extLst>
              <a:ext uri="{FF2B5EF4-FFF2-40B4-BE49-F238E27FC236}">
                <a16:creationId xmlns:a16="http://schemas.microsoft.com/office/drawing/2014/main" id="{F1D37F36-4784-E94B-94B5-35D465E5053E}"/>
              </a:ext>
            </a:extLst>
          </p:cNvPr>
          <p:cNvSpPr>
            <a:spLocks noGrp="1"/>
          </p:cNvSpPr>
          <p:nvPr>
            <p:ph type="sldNum" sz="quarter" idx="12"/>
          </p:nvPr>
        </p:nvSpPr>
        <p:spPr>
          <a:xfrm>
            <a:off x="0" y="6254751"/>
            <a:ext cx="381000" cy="365125"/>
          </a:xfrm>
        </p:spPr>
        <p:txBody>
          <a:bodyPr/>
          <a:lstStyle/>
          <a:p>
            <a:pPr defTabSz="914377" fontAlgn="auto">
              <a:spcBef>
                <a:spcPts val="0"/>
              </a:spcBef>
              <a:spcAft>
                <a:spcPts val="0"/>
              </a:spcAft>
            </a:pPr>
            <a:fld id="{775E49EB-745B-E84F-9891-EC49FA6C509F}" type="slidenum">
              <a:rPr lang="en-US" b="0">
                <a:solidFill>
                  <a:prstClr val="white"/>
                </a:solidFill>
                <a:latin typeface="Calibri" panose="020F0502020204030204"/>
                <a:ea typeface="ＭＳ Ｐゴシック" panose="020B0600070205080204" pitchFamily="34" charset="-128"/>
                <a:cs typeface="+mn-cs"/>
              </a:rPr>
              <a:pPr defTabSz="914377" fontAlgn="auto">
                <a:spcBef>
                  <a:spcPts val="0"/>
                </a:spcBef>
                <a:spcAft>
                  <a:spcPts val="0"/>
                </a:spcAft>
              </a:pPr>
              <a:t>22</a:t>
            </a:fld>
            <a:endParaRPr lang="en-US" b="0">
              <a:solidFill>
                <a:prstClr val="white"/>
              </a:solidFill>
              <a:latin typeface="Calibri" panose="020F0502020204030204"/>
              <a:ea typeface="ＭＳ Ｐゴシック" panose="020B0600070205080204" pitchFamily="34" charset="-128"/>
              <a:cs typeface="+mn-cs"/>
            </a:endParaRPr>
          </a:p>
        </p:txBody>
      </p:sp>
      <p:grpSp>
        <p:nvGrpSpPr>
          <p:cNvPr id="3" name="Group 2">
            <a:extLst>
              <a:ext uri="{FF2B5EF4-FFF2-40B4-BE49-F238E27FC236}">
                <a16:creationId xmlns:a16="http://schemas.microsoft.com/office/drawing/2014/main" id="{D365CCBD-37C2-FBCD-229C-5B0A0BC4942B}"/>
              </a:ext>
            </a:extLst>
          </p:cNvPr>
          <p:cNvGrpSpPr/>
          <p:nvPr/>
        </p:nvGrpSpPr>
        <p:grpSpPr>
          <a:xfrm>
            <a:off x="490831" y="1274265"/>
            <a:ext cx="11002711" cy="4990920"/>
            <a:chOff x="706724" y="947873"/>
            <a:chExt cx="7730552" cy="3506642"/>
          </a:xfrm>
        </p:grpSpPr>
        <p:pic>
          <p:nvPicPr>
            <p:cNvPr id="8" name="Picture 7">
              <a:extLst>
                <a:ext uri="{FF2B5EF4-FFF2-40B4-BE49-F238E27FC236}">
                  <a16:creationId xmlns:a16="http://schemas.microsoft.com/office/drawing/2014/main" id="{A061F6BB-962F-4F0B-CA52-9883DAE8DEE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706724" y="947873"/>
              <a:ext cx="7730552" cy="3506642"/>
            </a:xfrm>
            <a:prstGeom prst="rect">
              <a:avLst/>
            </a:prstGeom>
          </p:spPr>
        </p:pic>
        <p:sp>
          <p:nvSpPr>
            <p:cNvPr id="9" name="Rectangle 8">
              <a:extLst>
                <a:ext uri="{FF2B5EF4-FFF2-40B4-BE49-F238E27FC236}">
                  <a16:creationId xmlns:a16="http://schemas.microsoft.com/office/drawing/2014/main" id="{800BE538-273A-E00D-834A-E8351FD3CDCF}"/>
                </a:ext>
              </a:extLst>
            </p:cNvPr>
            <p:cNvSpPr/>
            <p:nvPr/>
          </p:nvSpPr>
          <p:spPr>
            <a:xfrm>
              <a:off x="1714501" y="960121"/>
              <a:ext cx="2857499" cy="245663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n-US" sz="1800" b="0">
                <a:solidFill>
                  <a:prstClr val="white"/>
                </a:solidFill>
                <a:latin typeface="Calibri" panose="020F0502020204030204"/>
              </a:endParaRPr>
            </a:p>
          </p:txBody>
        </p:sp>
      </p:grpSp>
    </p:spTree>
    <p:extLst>
      <p:ext uri="{BB962C8B-B14F-4D97-AF65-F5344CB8AC3E}">
        <p14:creationId xmlns:p14="http://schemas.microsoft.com/office/powerpoint/2010/main" val="32074742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A951874-F911-5F64-1DF5-8C989C4BF7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3C5434-CD2F-3A97-DFEA-B7561DCDB03B}"/>
              </a:ext>
            </a:extLst>
          </p:cNvPr>
          <p:cNvSpPr>
            <a:spLocks noGrp="1"/>
          </p:cNvSpPr>
          <p:nvPr>
            <p:ph type="title"/>
          </p:nvPr>
        </p:nvSpPr>
        <p:spPr>
          <a:xfrm>
            <a:off x="260028" y="172809"/>
            <a:ext cx="4347264" cy="762000"/>
          </a:xfrm>
        </p:spPr>
        <p:txBody>
          <a:bodyPr>
            <a:noAutofit/>
          </a:bodyPr>
          <a:lstStyle/>
          <a:p>
            <a:r>
              <a:rPr lang="en-US" sz="2800" dirty="0"/>
              <a:t>DESTINY-PanTumor02 Secondary Endpoints – Final PFS and OS (Investigator Assessed)</a:t>
            </a:r>
          </a:p>
        </p:txBody>
      </p:sp>
      <p:sp>
        <p:nvSpPr>
          <p:cNvPr id="5" name="Slide Number Placeholder 4">
            <a:extLst>
              <a:ext uri="{FF2B5EF4-FFF2-40B4-BE49-F238E27FC236}">
                <a16:creationId xmlns:a16="http://schemas.microsoft.com/office/drawing/2014/main" id="{63B0EBB1-34A4-D1FD-E973-BF1ED0E9C413}"/>
              </a:ext>
            </a:extLst>
          </p:cNvPr>
          <p:cNvSpPr>
            <a:spLocks noGrp="1"/>
          </p:cNvSpPr>
          <p:nvPr>
            <p:ph type="sldNum" sz="quarter" idx="12"/>
          </p:nvPr>
        </p:nvSpPr>
        <p:spPr/>
        <p:txBody>
          <a:bodyPr/>
          <a:lstStyle/>
          <a:p>
            <a:pPr defTabSz="914377" fontAlgn="auto">
              <a:spcBef>
                <a:spcPts val="0"/>
              </a:spcBef>
              <a:spcAft>
                <a:spcPts val="0"/>
              </a:spcAft>
            </a:pPr>
            <a:fld id="{775E49EB-745B-E84F-9891-EC49FA6C509F}" type="slidenum">
              <a:rPr lang="en-US" b="0">
                <a:solidFill>
                  <a:prstClr val="white"/>
                </a:solidFill>
                <a:latin typeface="Calibri" panose="020F0502020204030204"/>
                <a:ea typeface="ＭＳ Ｐゴシック" panose="020B0600070205080204" pitchFamily="34" charset="-128"/>
                <a:cs typeface="+mn-cs"/>
              </a:rPr>
              <a:pPr defTabSz="914377" fontAlgn="auto">
                <a:spcBef>
                  <a:spcPts val="0"/>
                </a:spcBef>
                <a:spcAft>
                  <a:spcPts val="0"/>
                </a:spcAft>
              </a:pPr>
              <a:t>23</a:t>
            </a:fld>
            <a:endParaRPr lang="en-US" b="0">
              <a:solidFill>
                <a:prstClr val="white"/>
              </a:solidFill>
              <a:latin typeface="Calibri" panose="020F0502020204030204"/>
              <a:ea typeface="ＭＳ Ｐゴシック" panose="020B0600070205080204" pitchFamily="34" charset="-128"/>
              <a:cs typeface="+mn-cs"/>
            </a:endParaRPr>
          </a:p>
        </p:txBody>
      </p:sp>
      <p:sp>
        <p:nvSpPr>
          <p:cNvPr id="6" name="Footer Placeholder 2">
            <a:extLst>
              <a:ext uri="{FF2B5EF4-FFF2-40B4-BE49-F238E27FC236}">
                <a16:creationId xmlns:a16="http://schemas.microsoft.com/office/drawing/2014/main" id="{B07ED88B-1575-4F8D-8DCA-9B2D1A25D0D3}"/>
              </a:ext>
            </a:extLst>
          </p:cNvPr>
          <p:cNvSpPr>
            <a:spLocks noGrp="1"/>
          </p:cNvSpPr>
          <p:nvPr/>
        </p:nvSpPr>
        <p:spPr>
          <a:xfrm>
            <a:off x="190500" y="6518544"/>
            <a:ext cx="4211291" cy="280035"/>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fontAlgn="auto">
              <a:spcBef>
                <a:spcPts val="0"/>
              </a:spcBef>
              <a:spcAft>
                <a:spcPts val="0"/>
              </a:spcAft>
            </a:pPr>
            <a:r>
              <a:rPr lang="en-US" sz="1100" b="0" dirty="0">
                <a:solidFill>
                  <a:prstClr val="black">
                    <a:lumMod val="50000"/>
                    <a:lumOff val="50000"/>
                  </a:prstClr>
                </a:solidFill>
                <a:latin typeface="Calibri" panose="020F0502020204030204"/>
              </a:rPr>
              <a:t>Makker V, et al. ESMO 2025. Abstract 957P.</a:t>
            </a:r>
          </a:p>
        </p:txBody>
      </p:sp>
      <p:pic>
        <p:nvPicPr>
          <p:cNvPr id="9" name="Picture 8">
            <a:extLst>
              <a:ext uri="{FF2B5EF4-FFF2-40B4-BE49-F238E27FC236}">
                <a16:creationId xmlns:a16="http://schemas.microsoft.com/office/drawing/2014/main" id="{03513FE9-F077-3DE8-AAF1-930A0A92E83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962988" y="172809"/>
            <a:ext cx="6968984" cy="3190875"/>
          </a:xfrm>
          <a:prstGeom prst="rect">
            <a:avLst/>
          </a:prstGeom>
        </p:spPr>
      </p:pic>
      <p:pic>
        <p:nvPicPr>
          <p:cNvPr id="11" name="Picture 10">
            <a:extLst>
              <a:ext uri="{FF2B5EF4-FFF2-40B4-BE49-F238E27FC236}">
                <a16:creationId xmlns:a16="http://schemas.microsoft.com/office/drawing/2014/main" id="{D04B7E14-BD9A-7333-4FDD-60DB287547D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927613" y="3515541"/>
            <a:ext cx="7004361" cy="3169651"/>
          </a:xfrm>
          <a:prstGeom prst="rect">
            <a:avLst/>
          </a:prstGeom>
        </p:spPr>
      </p:pic>
      <p:sp>
        <p:nvSpPr>
          <p:cNvPr id="19" name="Rectangle 18">
            <a:extLst>
              <a:ext uri="{FF2B5EF4-FFF2-40B4-BE49-F238E27FC236}">
                <a16:creationId xmlns:a16="http://schemas.microsoft.com/office/drawing/2014/main" id="{D59DF1CE-E9DE-73AA-5EDA-70516FE9670D}"/>
              </a:ext>
            </a:extLst>
          </p:cNvPr>
          <p:cNvSpPr/>
          <p:nvPr/>
        </p:nvSpPr>
        <p:spPr>
          <a:xfrm>
            <a:off x="4962988" y="1012371"/>
            <a:ext cx="6968984" cy="102325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n-US" sz="1800" b="0">
              <a:solidFill>
                <a:prstClr val="white"/>
              </a:solidFill>
              <a:latin typeface="Calibri" panose="020F0502020204030204"/>
            </a:endParaRPr>
          </a:p>
        </p:txBody>
      </p:sp>
      <p:sp>
        <p:nvSpPr>
          <p:cNvPr id="20" name="Rectangle 19">
            <a:extLst>
              <a:ext uri="{FF2B5EF4-FFF2-40B4-BE49-F238E27FC236}">
                <a16:creationId xmlns:a16="http://schemas.microsoft.com/office/drawing/2014/main" id="{9263682C-9BAA-8FB9-6E6E-B10FB85FDAD4}"/>
              </a:ext>
            </a:extLst>
          </p:cNvPr>
          <p:cNvSpPr/>
          <p:nvPr/>
        </p:nvSpPr>
        <p:spPr>
          <a:xfrm>
            <a:off x="4962988" y="4355645"/>
            <a:ext cx="6968984" cy="102325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n-US" sz="1800" b="0">
              <a:solidFill>
                <a:prstClr val="white"/>
              </a:solidFill>
              <a:latin typeface="Calibri" panose="020F0502020204030204"/>
            </a:endParaRPr>
          </a:p>
        </p:txBody>
      </p:sp>
      <p:sp>
        <p:nvSpPr>
          <p:cNvPr id="4" name="TextBox 3">
            <a:extLst>
              <a:ext uri="{FF2B5EF4-FFF2-40B4-BE49-F238E27FC236}">
                <a16:creationId xmlns:a16="http://schemas.microsoft.com/office/drawing/2014/main" id="{FA86223A-1278-0D8A-54CC-B41DE30A63AD}"/>
              </a:ext>
            </a:extLst>
          </p:cNvPr>
          <p:cNvSpPr txBox="1"/>
          <p:nvPr/>
        </p:nvSpPr>
        <p:spPr>
          <a:xfrm>
            <a:off x="1740948" y="2035630"/>
            <a:ext cx="1348446" cy="584775"/>
          </a:xfrm>
          <a:prstGeom prst="rect">
            <a:avLst/>
          </a:prstGeom>
          <a:noFill/>
        </p:spPr>
        <p:txBody>
          <a:bodyPr wrap="none" rtlCol="0">
            <a:spAutoFit/>
          </a:bodyPr>
          <a:lstStyle/>
          <a:p>
            <a:pPr defTabSz="1219170"/>
            <a:r>
              <a:rPr lang="en-US" sz="3200" dirty="0" err="1">
                <a:solidFill>
                  <a:prstClr val="black"/>
                </a:solidFill>
                <a:latin typeface="Arial" panose="020B0604020202020204" pitchFamily="34" charset="0"/>
                <a:ea typeface="ＭＳ Ｐゴシック" panose="020B0600070205080204" pitchFamily="34" charset="-128"/>
                <a:cs typeface="+mn-cs"/>
              </a:rPr>
              <a:t>mPFS</a:t>
            </a:r>
            <a:endParaRPr lang="en-US" sz="3200" dirty="0">
              <a:solidFill>
                <a:prstClr val="black"/>
              </a:solidFill>
              <a:latin typeface="Arial" panose="020B0604020202020204" pitchFamily="34" charset="0"/>
              <a:ea typeface="ＭＳ Ｐゴシック" panose="020B0600070205080204" pitchFamily="34" charset="-128"/>
              <a:cs typeface="+mn-cs"/>
            </a:endParaRPr>
          </a:p>
        </p:txBody>
      </p:sp>
      <p:sp>
        <p:nvSpPr>
          <p:cNvPr id="7" name="TextBox 6">
            <a:extLst>
              <a:ext uri="{FF2B5EF4-FFF2-40B4-BE49-F238E27FC236}">
                <a16:creationId xmlns:a16="http://schemas.microsoft.com/office/drawing/2014/main" id="{DD2AE406-E64C-184A-FA42-9BB59FCAA221}"/>
              </a:ext>
            </a:extLst>
          </p:cNvPr>
          <p:cNvSpPr txBox="1"/>
          <p:nvPr/>
        </p:nvSpPr>
        <p:spPr>
          <a:xfrm>
            <a:off x="1831786" y="4867275"/>
            <a:ext cx="1143262" cy="584775"/>
          </a:xfrm>
          <a:prstGeom prst="rect">
            <a:avLst/>
          </a:prstGeom>
          <a:noFill/>
        </p:spPr>
        <p:txBody>
          <a:bodyPr wrap="none" rtlCol="0">
            <a:spAutoFit/>
          </a:bodyPr>
          <a:lstStyle/>
          <a:p>
            <a:pPr defTabSz="1219170"/>
            <a:r>
              <a:rPr lang="en-US" sz="3200" dirty="0" err="1">
                <a:solidFill>
                  <a:prstClr val="black"/>
                </a:solidFill>
                <a:latin typeface="Arial" panose="020B0604020202020204" pitchFamily="34" charset="0"/>
                <a:ea typeface="ＭＳ Ｐゴシック" panose="020B0600070205080204" pitchFamily="34" charset="-128"/>
                <a:cs typeface="+mn-cs"/>
              </a:rPr>
              <a:t>mOS</a:t>
            </a:r>
            <a:endParaRPr lang="en-US" sz="3200" dirty="0">
              <a:solidFill>
                <a:prstClr val="black"/>
              </a:solidFill>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2739087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648C4-A0D9-8144-62F0-E3ECA62FC4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7AEA74-7E29-33EF-89FA-504A395EBBBB}"/>
              </a:ext>
            </a:extLst>
          </p:cNvPr>
          <p:cNvSpPr>
            <a:spLocks noGrp="1"/>
          </p:cNvSpPr>
          <p:nvPr>
            <p:ph type="title"/>
          </p:nvPr>
        </p:nvSpPr>
        <p:spPr/>
        <p:txBody>
          <a:bodyPr>
            <a:normAutofit/>
          </a:bodyPr>
          <a:lstStyle/>
          <a:p>
            <a:r>
              <a:rPr lang="en-US" b="1" dirty="0"/>
              <a:t>Novel </a:t>
            </a:r>
            <a:r>
              <a:rPr lang="en-US" b="1" dirty="0" err="1"/>
              <a:t>Deruxtecan</a:t>
            </a:r>
            <a:r>
              <a:rPr lang="en-US" b="1" dirty="0"/>
              <a:t> ADCs in Development</a:t>
            </a:r>
            <a:endParaRPr lang="en-US" dirty="0"/>
          </a:p>
        </p:txBody>
      </p:sp>
      <p:sp>
        <p:nvSpPr>
          <p:cNvPr id="5" name="Slide Number Placeholder 4">
            <a:extLst>
              <a:ext uri="{FF2B5EF4-FFF2-40B4-BE49-F238E27FC236}">
                <a16:creationId xmlns:a16="http://schemas.microsoft.com/office/drawing/2014/main" id="{0266F536-B1F6-D6D2-1D54-E7E31A86677B}"/>
              </a:ext>
            </a:extLst>
          </p:cNvPr>
          <p:cNvSpPr>
            <a:spLocks noGrp="1"/>
          </p:cNvSpPr>
          <p:nvPr>
            <p:ph type="sldNum" sz="quarter" idx="12"/>
          </p:nvPr>
        </p:nvSpPr>
        <p:spPr/>
        <p:txBody>
          <a:bodyPr/>
          <a:lstStyle/>
          <a:p>
            <a:pPr defTabSz="1219170"/>
            <a:fld id="{775E49EB-745B-E84F-9891-EC49FA6C509F}" type="slidenum">
              <a:rPr lang="en-US" b="0">
                <a:solidFill>
                  <a:prstClr val="white"/>
                </a:solidFill>
                <a:latin typeface="Arial" panose="020B0604020202020204" pitchFamily="34" charset="0"/>
                <a:ea typeface="ＭＳ Ｐゴシック" panose="020B0600070205080204" pitchFamily="34" charset="-128"/>
                <a:cs typeface="+mn-cs"/>
              </a:rPr>
              <a:pPr defTabSz="1219170"/>
              <a:t>24</a:t>
            </a:fld>
            <a:endParaRPr lang="en-US" b="0">
              <a:solidFill>
                <a:prstClr val="white"/>
              </a:solidFill>
              <a:latin typeface="Arial" panose="020B0604020202020204" pitchFamily="34" charset="0"/>
              <a:ea typeface="ＭＳ Ｐゴシック" panose="020B0600070205080204" pitchFamily="34" charset="-128"/>
              <a:cs typeface="+mn-cs"/>
            </a:endParaRPr>
          </a:p>
        </p:txBody>
      </p:sp>
      <p:graphicFrame>
        <p:nvGraphicFramePr>
          <p:cNvPr id="6" name="Content Placeholder 5">
            <a:extLst>
              <a:ext uri="{FF2B5EF4-FFF2-40B4-BE49-F238E27FC236}">
                <a16:creationId xmlns:a16="http://schemas.microsoft.com/office/drawing/2014/main" id="{609CB5C1-F09E-432A-F78C-1F8C9E9CB401}"/>
              </a:ext>
            </a:extLst>
          </p:cNvPr>
          <p:cNvGraphicFramePr>
            <a:graphicFrameLocks noGrp="1"/>
          </p:cNvGraphicFramePr>
          <p:nvPr>
            <p:ph idx="1"/>
          </p:nvPr>
        </p:nvGraphicFramePr>
        <p:xfrm>
          <a:off x="838200" y="1280161"/>
          <a:ext cx="10805163" cy="4734561"/>
        </p:xfrm>
        <a:graphic>
          <a:graphicData uri="http://schemas.openxmlformats.org/drawingml/2006/table">
            <a:tbl>
              <a:tblPr>
                <a:tableStyleId>{BC89EF96-8CEA-46FF-86C4-4CE0E7609802}</a:tableStyleId>
              </a:tblPr>
              <a:tblGrid>
                <a:gridCol w="1901647">
                  <a:extLst>
                    <a:ext uri="{9D8B030D-6E8A-4147-A177-3AD203B41FA5}">
                      <a16:colId xmlns:a16="http://schemas.microsoft.com/office/drawing/2014/main" val="3327523708"/>
                    </a:ext>
                  </a:extLst>
                </a:gridCol>
                <a:gridCol w="2829404">
                  <a:extLst>
                    <a:ext uri="{9D8B030D-6E8A-4147-A177-3AD203B41FA5}">
                      <a16:colId xmlns:a16="http://schemas.microsoft.com/office/drawing/2014/main" val="46486302"/>
                    </a:ext>
                  </a:extLst>
                </a:gridCol>
                <a:gridCol w="3169267">
                  <a:extLst>
                    <a:ext uri="{9D8B030D-6E8A-4147-A177-3AD203B41FA5}">
                      <a16:colId xmlns:a16="http://schemas.microsoft.com/office/drawing/2014/main" val="2654980773"/>
                    </a:ext>
                  </a:extLst>
                </a:gridCol>
                <a:gridCol w="2904845">
                  <a:extLst>
                    <a:ext uri="{9D8B030D-6E8A-4147-A177-3AD203B41FA5}">
                      <a16:colId xmlns:a16="http://schemas.microsoft.com/office/drawing/2014/main" val="4293403191"/>
                    </a:ext>
                  </a:extLst>
                </a:gridCol>
              </a:tblGrid>
              <a:tr h="701925">
                <a:tc>
                  <a:txBody>
                    <a:bodyPr/>
                    <a:lstStyle/>
                    <a:p>
                      <a:pPr algn="ctr" fontAlgn="b"/>
                      <a:r>
                        <a:rPr lang="en-US" sz="1900" b="1" u="none" strike="noStrike" dirty="0">
                          <a:solidFill>
                            <a:schemeClr val="bg1"/>
                          </a:solidFill>
                          <a:effectLst/>
                        </a:rPr>
                        <a:t>ADC</a:t>
                      </a:r>
                    </a:p>
                  </a:txBody>
                  <a:tcPr marL="4956" marR="4956" marT="49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900" b="1" i="0" u="none" strike="noStrike" err="1">
                          <a:solidFill>
                            <a:schemeClr val="bg1"/>
                          </a:solidFill>
                          <a:effectLst/>
                          <a:latin typeface="+mn-lt"/>
                        </a:rPr>
                        <a:t>Datopotamab</a:t>
                      </a:r>
                      <a:r>
                        <a:rPr lang="en-US" sz="1900" b="1" i="0" u="none" strike="noStrike">
                          <a:solidFill>
                            <a:schemeClr val="bg1"/>
                          </a:solidFill>
                          <a:effectLst/>
                          <a:latin typeface="+mn-lt"/>
                        </a:rPr>
                        <a:t> </a:t>
                      </a:r>
                      <a:r>
                        <a:rPr lang="en-US" sz="1900" b="1" i="0" u="none" strike="noStrike" err="1">
                          <a:solidFill>
                            <a:schemeClr val="bg1"/>
                          </a:solidFill>
                          <a:effectLst/>
                          <a:latin typeface="+mn-lt"/>
                        </a:rPr>
                        <a:t>deruxtecan</a:t>
                      </a:r>
                      <a:r>
                        <a:rPr lang="en-US" sz="1900" b="1" i="0" u="none" strike="noStrike">
                          <a:solidFill>
                            <a:schemeClr val="bg1"/>
                          </a:solidFill>
                          <a:effectLst/>
                          <a:latin typeface="+mn-lt"/>
                        </a:rPr>
                        <a:t> (Dato-</a:t>
                      </a:r>
                      <a:r>
                        <a:rPr lang="en-US" sz="1900" b="1" i="0" u="none" strike="noStrike" err="1">
                          <a:solidFill>
                            <a:schemeClr val="bg1"/>
                          </a:solidFill>
                          <a:effectLst/>
                          <a:latin typeface="+mn-lt"/>
                        </a:rPr>
                        <a:t>DXd</a:t>
                      </a:r>
                      <a:r>
                        <a:rPr lang="en-US" sz="1900" b="1" i="0" u="none" strike="noStrike">
                          <a:solidFill>
                            <a:schemeClr val="bg1"/>
                          </a:solidFill>
                          <a:effectLst/>
                          <a:latin typeface="+mn-lt"/>
                        </a:rPr>
                        <a:t>)</a:t>
                      </a:r>
                    </a:p>
                  </a:txBody>
                  <a:tcPr marL="4956" marR="4956" marT="49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fontAlgn="b"/>
                      <a:r>
                        <a:rPr lang="en-US" sz="1900" b="1" u="none" strike="noStrike" err="1">
                          <a:solidFill>
                            <a:schemeClr val="bg1"/>
                          </a:solidFill>
                          <a:effectLst/>
                        </a:rPr>
                        <a:t>Raludotatug</a:t>
                      </a:r>
                      <a:r>
                        <a:rPr lang="en-US" sz="1900" b="1" u="none" strike="noStrike">
                          <a:solidFill>
                            <a:schemeClr val="bg1"/>
                          </a:solidFill>
                          <a:effectLst/>
                        </a:rPr>
                        <a:t> </a:t>
                      </a:r>
                      <a:r>
                        <a:rPr lang="en-US" sz="1900" b="1" u="none" strike="noStrike" err="1">
                          <a:solidFill>
                            <a:schemeClr val="bg1"/>
                          </a:solidFill>
                          <a:effectLst/>
                        </a:rPr>
                        <a:t>deruxtecan</a:t>
                      </a:r>
                      <a:r>
                        <a:rPr lang="en-US" sz="1900" b="1" u="none" strike="noStrike">
                          <a:solidFill>
                            <a:schemeClr val="bg1"/>
                          </a:solidFill>
                          <a:effectLst/>
                        </a:rPr>
                        <a:t> </a:t>
                      </a:r>
                    </a:p>
                    <a:p>
                      <a:pPr algn="ctr" fontAlgn="b"/>
                      <a:r>
                        <a:rPr lang="en-US" sz="1900" b="1" u="none" strike="noStrike">
                          <a:solidFill>
                            <a:schemeClr val="bg1"/>
                          </a:solidFill>
                          <a:effectLst/>
                        </a:rPr>
                        <a:t>(R-</a:t>
                      </a:r>
                      <a:r>
                        <a:rPr lang="en-US" sz="1900" b="1" u="none" strike="noStrike" err="1">
                          <a:solidFill>
                            <a:schemeClr val="bg1"/>
                          </a:solidFill>
                          <a:effectLst/>
                        </a:rPr>
                        <a:t>DXd</a:t>
                      </a:r>
                      <a:r>
                        <a:rPr lang="en-US" sz="1900" b="1" u="none" strike="noStrike">
                          <a:solidFill>
                            <a:schemeClr val="bg1"/>
                          </a:solidFill>
                          <a:effectLst/>
                        </a:rPr>
                        <a:t>)</a:t>
                      </a:r>
                      <a:endParaRPr lang="en-US" sz="1900" b="1" i="0" u="none" strike="noStrike">
                        <a:solidFill>
                          <a:schemeClr val="bg1"/>
                        </a:solidFill>
                        <a:effectLst/>
                        <a:latin typeface="+mn-lt"/>
                      </a:endParaRPr>
                    </a:p>
                  </a:txBody>
                  <a:tcPr marL="4956" marR="4956" marT="49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fontAlgn="b"/>
                      <a:r>
                        <a:rPr lang="en-US" sz="1900" b="1" u="none" strike="noStrike" dirty="0" err="1">
                          <a:solidFill>
                            <a:schemeClr val="bg1"/>
                          </a:solidFill>
                          <a:effectLst/>
                        </a:rPr>
                        <a:t>Ifinatamab</a:t>
                      </a:r>
                      <a:r>
                        <a:rPr lang="en-US" sz="1900" b="1" u="none" strike="noStrike" dirty="0">
                          <a:solidFill>
                            <a:schemeClr val="bg1"/>
                          </a:solidFill>
                          <a:effectLst/>
                        </a:rPr>
                        <a:t> </a:t>
                      </a:r>
                      <a:r>
                        <a:rPr lang="en-US" sz="1900" b="1" u="none" strike="noStrike" dirty="0" err="1">
                          <a:solidFill>
                            <a:schemeClr val="bg1"/>
                          </a:solidFill>
                          <a:effectLst/>
                        </a:rPr>
                        <a:t>Deruxtecan</a:t>
                      </a:r>
                      <a:r>
                        <a:rPr lang="en-US" sz="1900" b="1" u="none" strike="noStrike" dirty="0">
                          <a:solidFill>
                            <a:schemeClr val="bg1"/>
                          </a:solidFill>
                          <a:effectLst/>
                        </a:rPr>
                        <a:t> </a:t>
                      </a:r>
                    </a:p>
                    <a:p>
                      <a:pPr algn="ctr" fontAlgn="b"/>
                      <a:r>
                        <a:rPr lang="en-US" sz="1900" b="1" u="none" strike="noStrike" dirty="0">
                          <a:solidFill>
                            <a:schemeClr val="bg1"/>
                          </a:solidFill>
                          <a:effectLst/>
                        </a:rPr>
                        <a:t>(I-</a:t>
                      </a:r>
                      <a:r>
                        <a:rPr lang="en-US" sz="1900" b="1" u="none" strike="noStrike" dirty="0" err="1">
                          <a:solidFill>
                            <a:schemeClr val="bg1"/>
                          </a:solidFill>
                          <a:effectLst/>
                        </a:rPr>
                        <a:t>DXd</a:t>
                      </a:r>
                      <a:r>
                        <a:rPr lang="en-US" sz="1900" b="1" u="none" strike="noStrike" dirty="0">
                          <a:solidFill>
                            <a:schemeClr val="bg1"/>
                          </a:solidFill>
                          <a:effectLst/>
                        </a:rPr>
                        <a:t>)</a:t>
                      </a:r>
                      <a:endParaRPr lang="en-US" sz="1900" b="1" i="0" u="none" strike="noStrike" dirty="0">
                        <a:solidFill>
                          <a:schemeClr val="bg1"/>
                        </a:solidFill>
                        <a:effectLst/>
                        <a:latin typeface="Aptos Narrow" panose="020B0004020202020204" pitchFamily="34" charset="0"/>
                      </a:endParaRPr>
                    </a:p>
                  </a:txBody>
                  <a:tcPr marL="4956" marR="4956" marT="49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760312532"/>
                  </a:ext>
                </a:extLst>
              </a:tr>
              <a:tr h="602943">
                <a:tc>
                  <a:txBody>
                    <a:bodyPr/>
                    <a:lstStyle/>
                    <a:p>
                      <a:pPr marL="91440" algn="l" fontAlgn="b"/>
                      <a:r>
                        <a:rPr lang="en-US" sz="1600" b="1" i="0" u="none" strike="noStrike">
                          <a:solidFill>
                            <a:schemeClr val="tx1"/>
                          </a:solidFill>
                          <a:effectLst/>
                          <a:latin typeface="+mn-lt"/>
                        </a:rPr>
                        <a:t>Gynecological     </a:t>
                      </a:r>
                    </a:p>
                    <a:p>
                      <a:pPr marL="91440" algn="l" fontAlgn="b"/>
                      <a:r>
                        <a:rPr lang="en-US" sz="1600" b="1" i="0" u="none" strike="noStrike">
                          <a:solidFill>
                            <a:schemeClr val="tx1"/>
                          </a:solidFill>
                          <a:effectLst/>
                          <a:latin typeface="+mn-lt"/>
                        </a:rPr>
                        <a:t>Malignancy</a:t>
                      </a:r>
                    </a:p>
                  </a:txBody>
                  <a:tcPr marL="4956" marR="4956" marT="49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b="0" i="0" u="none" strike="noStrike">
                          <a:solidFill>
                            <a:schemeClr val="tx1"/>
                          </a:solidFill>
                          <a:effectLst/>
                          <a:latin typeface="+mn-lt"/>
                        </a:rPr>
                        <a:t>Ovarian &amp; Endometrial</a:t>
                      </a:r>
                    </a:p>
                  </a:txBody>
                  <a:tcPr marL="4956" marR="4956" marT="49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b="0" i="0" u="none" strike="noStrike">
                          <a:solidFill>
                            <a:schemeClr val="tx1"/>
                          </a:solidFill>
                          <a:effectLst/>
                          <a:latin typeface="+mn-lt"/>
                        </a:rPr>
                        <a:t>Ovarian, Endometrial &amp; Cervical</a:t>
                      </a:r>
                    </a:p>
                  </a:txBody>
                  <a:tcPr marL="4956" marR="4956" marT="49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b="0" i="0" u="none" strike="noStrike">
                          <a:solidFill>
                            <a:schemeClr val="tx1"/>
                          </a:solidFill>
                          <a:effectLst/>
                          <a:latin typeface="+mn-lt"/>
                        </a:rPr>
                        <a:t>Ovarian, Endometrial &amp; Cervical</a:t>
                      </a:r>
                    </a:p>
                  </a:txBody>
                  <a:tcPr marL="4956" marR="4956" marT="49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5365985"/>
                  </a:ext>
                </a:extLst>
              </a:tr>
              <a:tr h="473133">
                <a:tc>
                  <a:txBody>
                    <a:bodyPr/>
                    <a:lstStyle/>
                    <a:p>
                      <a:pPr marL="91440" algn="l" fontAlgn="b"/>
                      <a:r>
                        <a:rPr lang="en-US" sz="1600" b="1" i="0" u="none" strike="noStrike">
                          <a:solidFill>
                            <a:schemeClr val="tx1"/>
                          </a:solidFill>
                          <a:effectLst/>
                          <a:latin typeface="+mn-lt"/>
                        </a:rPr>
                        <a:t>Target</a:t>
                      </a:r>
                    </a:p>
                  </a:txBody>
                  <a:tcPr marL="4956" marR="4956" marT="49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b="1" i="0" u="none" strike="noStrike">
                          <a:solidFill>
                            <a:schemeClr val="tx1"/>
                          </a:solidFill>
                          <a:effectLst/>
                          <a:latin typeface="+mn-lt"/>
                        </a:rPr>
                        <a:t>TROP2</a:t>
                      </a:r>
                    </a:p>
                  </a:txBody>
                  <a:tcPr marL="4956" marR="4956" marT="49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b="1" i="0" u="none" strike="noStrike">
                          <a:solidFill>
                            <a:schemeClr val="tx1"/>
                          </a:solidFill>
                          <a:effectLst/>
                          <a:latin typeface="+mn-lt"/>
                        </a:rPr>
                        <a:t>CDH6</a:t>
                      </a:r>
                    </a:p>
                  </a:txBody>
                  <a:tcPr marL="4956" marR="4956" marT="49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b="1" i="0" u="none" strike="noStrike">
                          <a:solidFill>
                            <a:schemeClr val="tx1"/>
                          </a:solidFill>
                          <a:effectLst/>
                          <a:latin typeface="+mn-lt"/>
                        </a:rPr>
                        <a:t>B7-H3</a:t>
                      </a:r>
                    </a:p>
                  </a:txBody>
                  <a:tcPr marL="4956" marR="4956" marT="49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1339312"/>
                  </a:ext>
                </a:extLst>
              </a:tr>
              <a:tr h="883920">
                <a:tc>
                  <a:txBody>
                    <a:bodyPr/>
                    <a:lstStyle/>
                    <a:p>
                      <a:pPr marL="91440" algn="l" fontAlgn="b"/>
                      <a:r>
                        <a:rPr lang="en-US" sz="1600" b="1" i="0" u="none" strike="noStrike">
                          <a:solidFill>
                            <a:schemeClr val="tx1"/>
                          </a:solidFill>
                          <a:effectLst/>
                          <a:latin typeface="+mn-lt"/>
                        </a:rPr>
                        <a:t>Target Expression</a:t>
                      </a:r>
                    </a:p>
                  </a:txBody>
                  <a:tcPr marL="4956" marR="4956" marT="49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b="0" i="0" u="none" strike="noStrike" dirty="0">
                          <a:solidFill>
                            <a:schemeClr val="tx1"/>
                          </a:solidFill>
                          <a:effectLst/>
                          <a:latin typeface="+mn-lt"/>
                        </a:rPr>
                        <a:t>Highly expressed in a majority of ovarian and endometrial cancers</a:t>
                      </a:r>
                      <a:r>
                        <a:rPr lang="en-US" sz="1500" b="0" i="0" u="none" strike="noStrike" baseline="30000" dirty="0">
                          <a:solidFill>
                            <a:schemeClr val="tx1"/>
                          </a:solidFill>
                          <a:effectLst/>
                          <a:latin typeface="+mn-lt"/>
                        </a:rPr>
                        <a:t>1</a:t>
                      </a:r>
                      <a:endParaRPr lang="en-US" sz="1500" b="0" i="0" u="none" strike="noStrike" dirty="0">
                        <a:solidFill>
                          <a:schemeClr val="tx1"/>
                        </a:solidFill>
                        <a:effectLst/>
                        <a:highlight>
                          <a:srgbClr val="FFFF00"/>
                        </a:highlight>
                        <a:latin typeface="+mn-lt"/>
                      </a:endParaRPr>
                    </a:p>
                  </a:txBody>
                  <a:tcPr marL="4956" marR="4956" marT="49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b="0" i="0" u="none" strike="noStrike">
                          <a:solidFill>
                            <a:schemeClr val="tx1"/>
                          </a:solidFill>
                          <a:effectLst/>
                          <a:latin typeface="+mn-lt"/>
                        </a:rPr>
                        <a:t>Minimal expression in normal tissue but aberrantly expressed and linked to poorer prognosis in many solid tumors</a:t>
                      </a:r>
                      <a:r>
                        <a:rPr lang="en-US" sz="1500" b="0" i="0" u="none" strike="noStrike" baseline="30000">
                          <a:solidFill>
                            <a:schemeClr val="tx1"/>
                          </a:solidFill>
                          <a:effectLst/>
                          <a:latin typeface="+mn-lt"/>
                        </a:rPr>
                        <a:t>2</a:t>
                      </a:r>
                      <a:endParaRPr lang="en-US" sz="1500" b="0" i="0" u="none" strike="noStrike">
                        <a:solidFill>
                          <a:schemeClr val="tx1"/>
                        </a:solidFill>
                        <a:effectLst/>
                        <a:highlight>
                          <a:srgbClr val="FFFF00"/>
                        </a:highlight>
                        <a:latin typeface="+mn-lt"/>
                      </a:endParaRPr>
                    </a:p>
                  </a:txBody>
                  <a:tcPr marL="4956" marR="4956" marT="49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b="0" i="0" u="none" strike="noStrike">
                          <a:solidFill>
                            <a:schemeClr val="tx1"/>
                          </a:solidFill>
                          <a:effectLst/>
                          <a:latin typeface="+mn-lt"/>
                        </a:rPr>
                        <a:t> Minimal or no expression in normal tissues but highly expressed in many solid tumors</a:t>
                      </a:r>
                      <a:r>
                        <a:rPr lang="en-US" sz="1500" b="0" i="0" u="none" strike="noStrike" baseline="30000">
                          <a:solidFill>
                            <a:schemeClr val="tx1"/>
                          </a:solidFill>
                          <a:effectLst/>
                          <a:latin typeface="+mn-lt"/>
                        </a:rPr>
                        <a:t>3</a:t>
                      </a:r>
                      <a:endParaRPr lang="en-US" sz="1500" b="0" i="0" u="none" strike="noStrike">
                        <a:solidFill>
                          <a:schemeClr val="tx1"/>
                        </a:solidFill>
                        <a:effectLst/>
                        <a:highlight>
                          <a:srgbClr val="FFFF00"/>
                        </a:highlight>
                        <a:latin typeface="+mn-lt"/>
                      </a:endParaRPr>
                    </a:p>
                  </a:txBody>
                  <a:tcPr marL="4956" marR="4956" marT="49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5758479"/>
                  </a:ext>
                </a:extLst>
              </a:tr>
              <a:tr h="508000">
                <a:tc>
                  <a:txBody>
                    <a:bodyPr/>
                    <a:lstStyle/>
                    <a:p>
                      <a:pPr marL="91440" algn="l" fontAlgn="b"/>
                      <a:r>
                        <a:rPr lang="en-US" sz="1600" b="1" i="0" u="none" strike="noStrike">
                          <a:solidFill>
                            <a:schemeClr val="tx1"/>
                          </a:solidFill>
                          <a:effectLst/>
                          <a:latin typeface="+mn-lt"/>
                        </a:rPr>
                        <a:t>Payload</a:t>
                      </a:r>
                    </a:p>
                  </a:txBody>
                  <a:tcPr marL="4956" marR="4956" marT="49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fontAlgn="b"/>
                      <a:r>
                        <a:rPr lang="en-US" sz="1500" b="0" i="0" u="none" strike="noStrike" err="1">
                          <a:solidFill>
                            <a:schemeClr val="tx1"/>
                          </a:solidFill>
                          <a:effectLst/>
                          <a:latin typeface="+mn-lt"/>
                        </a:rPr>
                        <a:t>Exatecan</a:t>
                      </a:r>
                      <a:r>
                        <a:rPr lang="en-US" sz="1500" b="0" i="0" u="none" strike="noStrike">
                          <a:solidFill>
                            <a:schemeClr val="tx1"/>
                          </a:solidFill>
                          <a:effectLst/>
                          <a:latin typeface="+mn-lt"/>
                        </a:rPr>
                        <a:t> (Topoisomerase I inhibitor)</a:t>
                      </a:r>
                    </a:p>
                  </a:txBody>
                  <a:tcPr marL="4956" marR="4956" marT="49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a:p>
                  </a:txBody>
                  <a:tcPr marL="4956" marR="4956" marT="4956" marB="0" anchor="ctr"/>
                </a:tc>
                <a:extLst>
                  <a:ext uri="{0D108BD9-81ED-4DB2-BD59-A6C34878D82A}">
                    <a16:rowId xmlns:a16="http://schemas.microsoft.com/office/drawing/2014/main" val="2472722564"/>
                  </a:ext>
                </a:extLst>
              </a:tr>
              <a:tr h="639181">
                <a:tc>
                  <a:txBody>
                    <a:bodyPr/>
                    <a:lstStyle/>
                    <a:p>
                      <a:pPr marL="91440" algn="l" fontAlgn="b"/>
                      <a:r>
                        <a:rPr lang="en-US" sz="1600" b="1" i="0" u="none" strike="noStrike">
                          <a:solidFill>
                            <a:schemeClr val="tx1"/>
                          </a:solidFill>
                          <a:effectLst/>
                          <a:latin typeface="+mn-lt"/>
                        </a:rPr>
                        <a:t>Key Trials for Gynecologic Cancer</a:t>
                      </a:r>
                    </a:p>
                  </a:txBody>
                  <a:tcPr marL="4956" marR="4956" marT="49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500" b="0" i="0" u="none" strike="noStrike">
                          <a:solidFill>
                            <a:schemeClr val="tx1"/>
                          </a:solidFill>
                          <a:effectLst/>
                          <a:latin typeface="+mn-lt"/>
                        </a:rPr>
                        <a:t>TROPION-PanTumor03</a:t>
                      </a:r>
                    </a:p>
                  </a:txBody>
                  <a:tcPr marL="4956" marR="4956" marT="49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b="0" i="0" u="none" strike="noStrike">
                          <a:solidFill>
                            <a:schemeClr val="tx1"/>
                          </a:solidFill>
                          <a:effectLst/>
                          <a:latin typeface="+mn-lt"/>
                        </a:rPr>
                        <a:t>REJOICE-PanTumor01</a:t>
                      </a:r>
                    </a:p>
                    <a:p>
                      <a:pPr algn="ctr" fontAlgn="b"/>
                      <a:r>
                        <a:rPr lang="en-US" sz="1500" b="0" i="0" u="none" strike="noStrike">
                          <a:solidFill>
                            <a:schemeClr val="tx1"/>
                          </a:solidFill>
                          <a:effectLst/>
                          <a:latin typeface="+mn-lt"/>
                        </a:rPr>
                        <a:t>REJOICE-Ovarian01</a:t>
                      </a:r>
                    </a:p>
                  </a:txBody>
                  <a:tcPr marL="4956" marR="4956" marT="49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b="0" i="0" u="none" strike="noStrike">
                          <a:solidFill>
                            <a:schemeClr val="tx1"/>
                          </a:solidFill>
                          <a:effectLst/>
                          <a:latin typeface="+mn-lt"/>
                        </a:rPr>
                        <a:t>Ideate-PanTumor02</a:t>
                      </a:r>
                    </a:p>
                  </a:txBody>
                  <a:tcPr marL="4956" marR="4956" marT="49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1600565"/>
                  </a:ext>
                </a:extLst>
              </a:tr>
              <a:tr h="478419">
                <a:tc>
                  <a:txBody>
                    <a:bodyPr/>
                    <a:lstStyle/>
                    <a:p>
                      <a:pPr marL="91440" algn="l" fontAlgn="b"/>
                      <a:r>
                        <a:rPr lang="en-US" sz="1600" b="1" i="0" u="none" strike="noStrike">
                          <a:solidFill>
                            <a:schemeClr val="tx1"/>
                          </a:solidFill>
                          <a:effectLst/>
                          <a:latin typeface="+mn-lt"/>
                        </a:rPr>
                        <a:t>Development Stage</a:t>
                      </a:r>
                    </a:p>
                  </a:txBody>
                  <a:tcPr marL="4956" marR="4956" marT="49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500" b="0" i="0" u="none" strike="noStrike">
                          <a:solidFill>
                            <a:schemeClr val="tx1"/>
                          </a:solidFill>
                          <a:effectLst/>
                          <a:latin typeface="+mn-lt"/>
                        </a:rPr>
                        <a:t>Phase 3</a:t>
                      </a:r>
                    </a:p>
                  </a:txBody>
                  <a:tcPr marL="4956" marR="4956" marT="49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500" b="0" i="0" u="none" strike="noStrike">
                          <a:solidFill>
                            <a:schemeClr val="tx1"/>
                          </a:solidFill>
                          <a:effectLst/>
                          <a:latin typeface="+mn-lt"/>
                        </a:rPr>
                        <a:t>Phase 2/3</a:t>
                      </a:r>
                    </a:p>
                  </a:txBody>
                  <a:tcPr marL="4956" marR="4956" marT="49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b="0" i="0" u="none" strike="noStrike">
                          <a:solidFill>
                            <a:schemeClr val="tx1"/>
                          </a:solidFill>
                          <a:effectLst/>
                          <a:latin typeface="+mn-lt"/>
                        </a:rPr>
                        <a:t>Phase 1/2</a:t>
                      </a:r>
                    </a:p>
                  </a:txBody>
                  <a:tcPr marL="4956" marR="4956" marT="49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9010200"/>
                  </a:ext>
                </a:extLst>
              </a:tr>
              <a:tr h="447040">
                <a:tc>
                  <a:txBody>
                    <a:bodyPr/>
                    <a:lstStyle/>
                    <a:p>
                      <a:pPr marL="91440" algn="l" fontAlgn="b"/>
                      <a:r>
                        <a:rPr lang="en-US" sz="1600" b="1" i="0" u="none" strike="noStrike">
                          <a:solidFill>
                            <a:schemeClr val="tx1"/>
                          </a:solidFill>
                          <a:effectLst/>
                          <a:latin typeface="+mn-lt"/>
                        </a:rPr>
                        <a:t>Development Status</a:t>
                      </a:r>
                    </a:p>
                  </a:txBody>
                  <a:tcPr marL="4956" marR="4956" marT="49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b="0" i="0" u="none" strike="noStrike">
                          <a:solidFill>
                            <a:schemeClr val="tx1"/>
                          </a:solidFill>
                          <a:effectLst/>
                          <a:latin typeface="+mn-lt"/>
                        </a:rPr>
                        <a:t>Ongoing</a:t>
                      </a:r>
                    </a:p>
                  </a:txBody>
                  <a:tcPr marL="4956" marR="4956" marT="49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500" b="0" i="0" u="none" strike="noStrike">
                          <a:solidFill>
                            <a:srgbClr val="000000"/>
                          </a:solidFill>
                          <a:effectLst/>
                          <a:latin typeface="Aptos Narrow" panose="020B0004020202020204" pitchFamily="34" charset="0"/>
                        </a:rPr>
                        <a:t>Ongoing</a:t>
                      </a:r>
                      <a:endParaRPr lang="en-US" sz="1500" b="0" i="0" u="none" strike="noStrike">
                        <a:solidFill>
                          <a:schemeClr val="tx1"/>
                        </a:solidFill>
                        <a:effectLst/>
                        <a:latin typeface="+mn-lt"/>
                      </a:endParaRPr>
                    </a:p>
                  </a:txBody>
                  <a:tcPr marL="4956" marR="4956" marT="49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500" b="0" i="0" u="none" strike="noStrike" dirty="0">
                          <a:solidFill>
                            <a:schemeClr val="tx1"/>
                          </a:solidFill>
                          <a:effectLst/>
                          <a:latin typeface="+mn-lt"/>
                        </a:rPr>
                        <a:t>Ongoing  </a:t>
                      </a:r>
                    </a:p>
                  </a:txBody>
                  <a:tcPr marL="4956" marR="4956" marT="49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3211375"/>
                  </a:ext>
                </a:extLst>
              </a:tr>
            </a:tbl>
          </a:graphicData>
        </a:graphic>
      </p:graphicFrame>
      <p:sp>
        <p:nvSpPr>
          <p:cNvPr id="7" name="Footer Placeholder 2">
            <a:extLst>
              <a:ext uri="{FF2B5EF4-FFF2-40B4-BE49-F238E27FC236}">
                <a16:creationId xmlns:a16="http://schemas.microsoft.com/office/drawing/2014/main" id="{FD40BD93-D043-A5D8-F359-653F088E608E}"/>
              </a:ext>
            </a:extLst>
          </p:cNvPr>
          <p:cNvSpPr>
            <a:spLocks noGrp="1"/>
          </p:cNvSpPr>
          <p:nvPr/>
        </p:nvSpPr>
        <p:spPr>
          <a:xfrm>
            <a:off x="600197" y="6259289"/>
            <a:ext cx="9549644" cy="360587"/>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r>
              <a:rPr lang="en-US" sz="1100" b="0" dirty="0">
                <a:solidFill>
                  <a:prstClr val="black">
                    <a:lumMod val="50000"/>
                    <a:lumOff val="50000"/>
                  </a:prstClr>
                </a:solidFill>
                <a:latin typeface="Calibri" panose="020F0502020204030204"/>
              </a:rPr>
              <a:t>1.</a:t>
            </a:r>
            <a:r>
              <a:rPr lang="es-ES" sz="1100" b="0" dirty="0">
                <a:solidFill>
                  <a:prstClr val="black">
                    <a:lumMod val="50000"/>
                    <a:lumOff val="50000"/>
                  </a:prstClr>
                </a:solidFill>
                <a:latin typeface="Calibri" panose="020F0502020204030204"/>
              </a:rPr>
              <a:t> </a:t>
            </a:r>
            <a:r>
              <a:rPr lang="es-ES" sz="1100" b="0" dirty="0" err="1">
                <a:solidFill>
                  <a:prstClr val="black">
                    <a:lumMod val="50000"/>
                    <a:lumOff val="50000"/>
                  </a:prstClr>
                </a:solidFill>
                <a:latin typeface="Calibri" panose="020F0502020204030204"/>
              </a:rPr>
              <a:t>Oaknin</a:t>
            </a:r>
            <a:r>
              <a:rPr lang="es-ES" sz="1100" b="0" dirty="0">
                <a:solidFill>
                  <a:prstClr val="black">
                    <a:lumMod val="50000"/>
                    <a:lumOff val="50000"/>
                  </a:prstClr>
                </a:solidFill>
                <a:latin typeface="Calibri" panose="020F0502020204030204"/>
              </a:rPr>
              <a:t> A et al. ESMO 2024. </a:t>
            </a:r>
            <a:r>
              <a:rPr lang="es-ES" sz="1100" b="0" dirty="0" err="1">
                <a:solidFill>
                  <a:prstClr val="black">
                    <a:lumMod val="50000"/>
                    <a:lumOff val="50000"/>
                  </a:prstClr>
                </a:solidFill>
                <a:latin typeface="Calibri" panose="020F0502020204030204"/>
              </a:rPr>
              <a:t>Abstract</a:t>
            </a:r>
            <a:r>
              <a:rPr lang="es-ES" sz="1100" b="0" dirty="0">
                <a:solidFill>
                  <a:prstClr val="black">
                    <a:lumMod val="50000"/>
                    <a:lumOff val="50000"/>
                  </a:prstClr>
                </a:solidFill>
                <a:latin typeface="Calibri" panose="020F0502020204030204"/>
              </a:rPr>
              <a:t> 714MO;</a:t>
            </a:r>
            <a:r>
              <a:rPr lang="en-US" sz="1100" b="0" dirty="0">
                <a:solidFill>
                  <a:prstClr val="black">
                    <a:lumMod val="50000"/>
                    <a:lumOff val="50000"/>
                  </a:prstClr>
                </a:solidFill>
                <a:latin typeface="Calibri" panose="020F0502020204030204"/>
              </a:rPr>
              <a:t> 2. </a:t>
            </a:r>
            <a:r>
              <a:rPr lang="en-US" sz="1100" b="0" dirty="0" err="1">
                <a:solidFill>
                  <a:prstClr val="black">
                    <a:lumMod val="50000"/>
                    <a:lumOff val="50000"/>
                  </a:prstClr>
                </a:solidFill>
                <a:latin typeface="Calibri" panose="020F0502020204030204"/>
              </a:rPr>
              <a:t>Albiges</a:t>
            </a:r>
            <a:r>
              <a:rPr lang="en-US" sz="1100" b="0" dirty="0">
                <a:solidFill>
                  <a:prstClr val="black">
                    <a:lumMod val="50000"/>
                    <a:lumOff val="50000"/>
                  </a:prstClr>
                </a:solidFill>
                <a:latin typeface="Calibri" panose="020F0502020204030204"/>
              </a:rPr>
              <a:t> L et al. ASCO 2025. Abstract TPS3158; 3. Kogawa T et al. ASCO 2025. Abstract TPS3157.</a:t>
            </a:r>
          </a:p>
        </p:txBody>
      </p:sp>
    </p:spTree>
    <p:extLst>
      <p:ext uri="{BB962C8B-B14F-4D97-AF65-F5344CB8AC3E}">
        <p14:creationId xmlns:p14="http://schemas.microsoft.com/office/powerpoint/2010/main" val="8220882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B4325A-6CB4-7E63-47DB-42FC7765D140}"/>
              </a:ext>
            </a:extLst>
          </p:cNvPr>
          <p:cNvPicPr>
            <a:picLocks noChangeAspect="1"/>
          </p:cNvPicPr>
          <p:nvPr/>
        </p:nvPicPr>
        <p:blipFill>
          <a:blip r:embed="rId2"/>
          <a:stretch>
            <a:fillRect/>
          </a:stretch>
        </p:blipFill>
        <p:spPr>
          <a:xfrm>
            <a:off x="0" y="116081"/>
            <a:ext cx="12192000" cy="6625839"/>
          </a:xfrm>
          <a:prstGeom prst="rect">
            <a:avLst/>
          </a:prstGeom>
        </p:spPr>
      </p:pic>
    </p:spTree>
    <p:extLst>
      <p:ext uri="{BB962C8B-B14F-4D97-AF65-F5344CB8AC3E}">
        <p14:creationId xmlns:p14="http://schemas.microsoft.com/office/powerpoint/2010/main" val="10266811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D7F15-D6A3-87D1-4620-27A16C7D84B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CDD21F3-CA31-3F8D-00DD-FEB037E4C97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95072" y="216408"/>
            <a:ext cx="11861867" cy="6425184"/>
          </a:xfrm>
          <a:prstGeom prst="rect">
            <a:avLst/>
          </a:prstGeom>
        </p:spPr>
      </p:pic>
    </p:spTree>
    <p:extLst>
      <p:ext uri="{BB962C8B-B14F-4D97-AF65-F5344CB8AC3E}">
        <p14:creationId xmlns:p14="http://schemas.microsoft.com/office/powerpoint/2010/main" val="16345002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8CE0B9-B8FA-E43C-5607-27F71678D6D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99203" y="176643"/>
            <a:ext cx="11793595" cy="6504715"/>
          </a:xfrm>
          <a:prstGeom prst="rect">
            <a:avLst/>
          </a:prstGeom>
        </p:spPr>
      </p:pic>
    </p:spTree>
    <p:extLst>
      <p:ext uri="{BB962C8B-B14F-4D97-AF65-F5344CB8AC3E}">
        <p14:creationId xmlns:p14="http://schemas.microsoft.com/office/powerpoint/2010/main" val="17758974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4AE61E-BEBE-BD83-6AF8-91AD70E859E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89687" y="196515"/>
            <a:ext cx="11867095" cy="6533469"/>
          </a:xfrm>
          <a:prstGeom prst="rect">
            <a:avLst/>
          </a:prstGeom>
        </p:spPr>
      </p:pic>
    </p:spTree>
    <p:extLst>
      <p:ext uri="{BB962C8B-B14F-4D97-AF65-F5344CB8AC3E}">
        <p14:creationId xmlns:p14="http://schemas.microsoft.com/office/powerpoint/2010/main" val="31349926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able with numbers and text&#10;&#10;AI-generated content may be incorrect.">
            <a:extLst>
              <a:ext uri="{FF2B5EF4-FFF2-40B4-BE49-F238E27FC236}">
                <a16:creationId xmlns:a16="http://schemas.microsoft.com/office/drawing/2014/main" id="{65B0D335-3ACA-DCB1-190A-FA9C2292449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7171" y="256032"/>
            <a:ext cx="11977293" cy="6447965"/>
          </a:xfrm>
          <a:prstGeom prst="rect">
            <a:avLst/>
          </a:prstGeom>
        </p:spPr>
      </p:pic>
    </p:spTree>
    <p:extLst>
      <p:ext uri="{BB962C8B-B14F-4D97-AF65-F5344CB8AC3E}">
        <p14:creationId xmlns:p14="http://schemas.microsoft.com/office/powerpoint/2010/main" val="27980742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63B39-3A7B-629C-68A2-BAEE638284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CE8A99-3AE6-EDFE-F60E-023D561EC191}"/>
              </a:ext>
            </a:extLst>
          </p:cNvPr>
          <p:cNvSpPr>
            <a:spLocks noGrp="1"/>
          </p:cNvSpPr>
          <p:nvPr>
            <p:ph type="title"/>
          </p:nvPr>
        </p:nvSpPr>
        <p:spPr>
          <a:xfrm>
            <a:off x="912286" y="35088"/>
            <a:ext cx="10358967" cy="1143000"/>
          </a:xfrm>
        </p:spPr>
        <p:txBody>
          <a:bodyPr/>
          <a:lstStyle/>
          <a:p>
            <a:r>
              <a:rPr lang="en-US" dirty="0"/>
              <a:t>Ovarian Cancer Faculty</a:t>
            </a:r>
          </a:p>
        </p:txBody>
      </p:sp>
      <p:sp>
        <p:nvSpPr>
          <p:cNvPr id="9" name="Text Box 7">
            <a:extLst>
              <a:ext uri="{FF2B5EF4-FFF2-40B4-BE49-F238E27FC236}">
                <a16:creationId xmlns:a16="http://schemas.microsoft.com/office/drawing/2014/main" id="{6B971C26-0043-7822-39BC-0EC1B4240908}"/>
              </a:ext>
            </a:extLst>
          </p:cNvPr>
          <p:cNvSpPr txBox="1">
            <a:spLocks noChangeArrowheads="1"/>
          </p:cNvSpPr>
          <p:nvPr/>
        </p:nvSpPr>
        <p:spPr bwMode="auto">
          <a:xfrm>
            <a:off x="3383281" y="1412776"/>
            <a:ext cx="7321232" cy="27186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Gottfried E Konecny,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Professor of Medicine and Ob/Gyn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Director, Medical Gynecologic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Division of Hematology and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David Geffen School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University of California, Los Angeles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Los Angeles, California</a:t>
            </a:r>
          </a:p>
        </p:txBody>
      </p:sp>
      <p:pic>
        <p:nvPicPr>
          <p:cNvPr id="17" name="Picture 16">
            <a:extLst>
              <a:ext uri="{FF2B5EF4-FFF2-40B4-BE49-F238E27FC236}">
                <a16:creationId xmlns:a16="http://schemas.microsoft.com/office/drawing/2014/main" id="{672706F7-15E4-6C1D-2CF8-F723AB2FE19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64365" y="1412776"/>
            <a:ext cx="1645920" cy="1645920"/>
          </a:xfrm>
          <a:prstGeom prst="rect">
            <a:avLst/>
          </a:prstGeom>
        </p:spPr>
      </p:pic>
      <p:pic>
        <p:nvPicPr>
          <p:cNvPr id="3" name="Picture 2">
            <a:extLst>
              <a:ext uri="{FF2B5EF4-FFF2-40B4-BE49-F238E27FC236}">
                <a16:creationId xmlns:a16="http://schemas.microsoft.com/office/drawing/2014/main" id="{89723E32-6EA9-3780-B9F9-71CB1B2549D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64365" y="4221088"/>
            <a:ext cx="1645920" cy="1645920"/>
          </a:xfrm>
          <a:prstGeom prst="rect">
            <a:avLst/>
          </a:prstGeom>
        </p:spPr>
      </p:pic>
      <p:sp>
        <p:nvSpPr>
          <p:cNvPr id="4" name="Text Box 7">
            <a:extLst>
              <a:ext uri="{FF2B5EF4-FFF2-40B4-BE49-F238E27FC236}">
                <a16:creationId xmlns:a16="http://schemas.microsoft.com/office/drawing/2014/main" id="{7C670438-DEEB-851D-B101-C7D459AFF5C5}"/>
              </a:ext>
            </a:extLst>
          </p:cNvPr>
          <p:cNvSpPr txBox="1">
            <a:spLocks noChangeArrowheads="1"/>
          </p:cNvSpPr>
          <p:nvPr/>
        </p:nvSpPr>
        <p:spPr bwMode="auto">
          <a:xfrm>
            <a:off x="3383280" y="4221089"/>
            <a:ext cx="6311148" cy="2214588"/>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spcBef>
                <a:spcPct val="0"/>
              </a:spcBef>
              <a:spcAft>
                <a:spcPct val="0"/>
              </a:spcAft>
              <a:buClrTx/>
              <a:buSzTx/>
              <a:buFontTx/>
              <a:buNone/>
              <a:tabLst/>
              <a:defRPr/>
            </a:pPr>
            <a:r>
              <a:rPr kumimoji="0" lang="en-US" sz="18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spcBef>
                <a:spcPct val="0"/>
              </a:spcBef>
              <a:spcAft>
                <a:spcPct val="0"/>
              </a:spcAft>
              <a:buClrTx/>
              <a:buSzTx/>
              <a:buFontTx/>
              <a:buNone/>
              <a:tabLst/>
              <a:defRPr/>
            </a:pPr>
            <a:r>
              <a:rPr kumimoji="0" lang="en-US" sz="1800" i="0" u="none" strike="noStrike" kern="1200" cap="none" spc="0" normalizeH="0" baseline="0" noProof="0" dirty="0">
                <a:ln>
                  <a:noFill/>
                </a:ln>
                <a:solidFill>
                  <a:srgbClr val="000000"/>
                </a:solidFill>
                <a:effectLst/>
                <a:uLnTx/>
                <a:uFillTx/>
                <a:latin typeface="Calibri"/>
                <a:ea typeface="MS PGothic" charset="0"/>
              </a:rPr>
              <a:t>Stephen "Fred" Divers, MD</a:t>
            </a:r>
          </a:p>
          <a:p>
            <a:pPr marL="0" marR="0" lvl="0" indent="0" algn="l" defTabSz="455613" rtl="0" eaLnBrk="1" fontAlgn="base" latinLnBrk="0" hangingPunct="1">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Chief Medical Officer</a:t>
            </a:r>
          </a:p>
          <a:p>
            <a:pPr marL="0" marR="0" lvl="0" indent="0" algn="l" defTabSz="455613" rtl="0" eaLnBrk="1" fontAlgn="base" latinLnBrk="0" hangingPunct="1">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American Oncology Network</a:t>
            </a:r>
          </a:p>
          <a:p>
            <a:pPr marL="0" marR="0" lvl="0" indent="0" algn="l" defTabSz="455613" rtl="0" eaLnBrk="1" fontAlgn="base" latinLnBrk="0" hangingPunct="1">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Hot Springs, Arkansas</a:t>
            </a:r>
          </a:p>
        </p:txBody>
      </p:sp>
    </p:spTree>
    <p:custDataLst>
      <p:tags r:id="rId1"/>
    </p:custDataLst>
    <p:extLst>
      <p:ext uri="{BB962C8B-B14F-4D97-AF65-F5344CB8AC3E}">
        <p14:creationId xmlns:p14="http://schemas.microsoft.com/office/powerpoint/2010/main" val="12465885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8C2D0CB-7891-4D75-DE61-91A56F107BEF}"/>
            </a:ext>
          </a:extLst>
        </p:cNvPr>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CD729600-B94F-0656-0F7C-8DBF7C669290}"/>
              </a:ext>
            </a:extLst>
          </p:cNvPr>
          <p:cNvSpPr>
            <a:spLocks noGrp="1"/>
          </p:cNvSpPr>
          <p:nvPr>
            <p:ph idx="1"/>
          </p:nvPr>
        </p:nvSpPr>
        <p:spPr>
          <a:xfrm>
            <a:off x="916517" y="1389741"/>
            <a:ext cx="10358967" cy="3240315"/>
          </a:xfrm>
        </p:spPr>
        <p:txBody>
          <a:bodyPr/>
          <a:lstStyle/>
          <a:p>
            <a:r>
              <a:rPr lang="en-US" sz="3733" b="1" dirty="0">
                <a:solidFill>
                  <a:schemeClr val="accent5">
                    <a:lumMod val="60000"/>
                    <a:lumOff val="40000"/>
                  </a:schemeClr>
                </a:solidFill>
                <a:latin typeface="Arial Narrow" panose="020B0606020202030204" pitchFamily="34" charset="0"/>
              </a:rPr>
              <a:t>Update on PARP Inhibitors</a:t>
            </a:r>
          </a:p>
          <a:p>
            <a:r>
              <a:rPr lang="en-US" sz="3733" b="1" dirty="0">
                <a:solidFill>
                  <a:schemeClr val="accent5">
                    <a:lumMod val="60000"/>
                    <a:lumOff val="40000"/>
                  </a:schemeClr>
                </a:solidFill>
                <a:latin typeface="Arial Narrow" panose="020B0606020202030204" pitchFamily="34" charset="0"/>
              </a:rPr>
              <a:t>Novel Antibody Drug Conjugates</a:t>
            </a:r>
          </a:p>
          <a:p>
            <a:r>
              <a:rPr lang="en-US" sz="3733" b="1" dirty="0">
                <a:solidFill>
                  <a:srgbClr val="002060"/>
                </a:solidFill>
                <a:latin typeface="Arial Narrow" panose="020B0606020202030204" pitchFamily="34" charset="0"/>
              </a:rPr>
              <a:t>Immunotherapy in Recurrent Disease</a:t>
            </a:r>
          </a:p>
          <a:p>
            <a:r>
              <a:rPr lang="en-US" sz="3733" b="1" dirty="0">
                <a:solidFill>
                  <a:schemeClr val="accent5">
                    <a:lumMod val="60000"/>
                    <a:lumOff val="40000"/>
                  </a:schemeClr>
                </a:solidFill>
                <a:latin typeface="Arial Narrow" panose="020B0606020202030204" pitchFamily="34" charset="0"/>
              </a:rPr>
              <a:t>Inhibiting the Glucocorticoid Receptor</a:t>
            </a:r>
          </a:p>
          <a:p>
            <a:endParaRPr lang="en-US" sz="3733" b="1" dirty="0">
              <a:solidFill>
                <a:schemeClr val="accent5">
                  <a:lumMod val="60000"/>
                  <a:lumOff val="40000"/>
                </a:schemeClr>
              </a:solidFill>
              <a:latin typeface="Arial Narrow" panose="020B0606020202030204" pitchFamily="34" charset="0"/>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6C90041F-7DFE-B997-E310-A437B1F4CB2D}"/>
              </a:ext>
            </a:extLst>
          </p:cNvPr>
          <p:cNvPicPr>
            <a:picLocks noChangeAspect="1"/>
          </p:cNvPicPr>
          <p:nvPr/>
        </p:nvPicPr>
        <p:blipFill>
          <a:blip r:embed="rId3"/>
          <a:stretch>
            <a:fillRect/>
          </a:stretch>
        </p:blipFill>
        <p:spPr>
          <a:xfrm>
            <a:off x="7752259" y="6008214"/>
            <a:ext cx="4368900" cy="778716"/>
          </a:xfrm>
          <a:prstGeom prst="rect">
            <a:avLst/>
          </a:prstGeom>
        </p:spPr>
      </p:pic>
    </p:spTree>
    <p:extLst>
      <p:ext uri="{BB962C8B-B14F-4D97-AF65-F5344CB8AC3E}">
        <p14:creationId xmlns:p14="http://schemas.microsoft.com/office/powerpoint/2010/main" val="40992136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
            <a:extLst>
              <a:ext uri="{FF2B5EF4-FFF2-40B4-BE49-F238E27FC236}">
                <a16:creationId xmlns:a16="http://schemas.microsoft.com/office/drawing/2014/main" id="{4AB94B36-74F3-4B9D-A763-7EC5AFE714DD}"/>
              </a:ext>
            </a:extLst>
          </p:cNvPr>
          <p:cNvPicPr>
            <a:picLocks noGrp="1" noChangeAspect="1"/>
          </p:cNvPicPr>
          <p:nvPr isPhoto="1"/>
        </p:nvPicPr>
        <p:blipFill>
          <a:blip r:embed="rId2">
            <a:lum/>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313635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
            <a:extLst>
              <a:ext uri="{FF2B5EF4-FFF2-40B4-BE49-F238E27FC236}">
                <a16:creationId xmlns:a16="http://schemas.microsoft.com/office/drawing/2014/main" id="{722513E2-6C1B-B0DA-A21D-88632FB2346A}"/>
              </a:ext>
            </a:extLst>
          </p:cNvPr>
          <p:cNvPicPr>
            <a:picLocks noGrp="1" noChangeAspect="1"/>
          </p:cNvPicPr>
          <p:nvPr isPhoto="1"/>
        </p:nvPicPr>
        <p:blipFill>
          <a:blip r:embed="rId2">
            <a:lum/>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58819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8">
            <a:extLst>
              <a:ext uri="{FF2B5EF4-FFF2-40B4-BE49-F238E27FC236}">
                <a16:creationId xmlns:a16="http://schemas.microsoft.com/office/drawing/2014/main" id="{DF7A7AEB-6C75-17CA-621F-798EBA37A513}"/>
              </a:ext>
            </a:extLst>
          </p:cNvPr>
          <p:cNvPicPr>
            <a:picLocks noGrp="1" noChangeAspect="1"/>
          </p:cNvPicPr>
          <p:nvPr isPhoto="1"/>
        </p:nvPicPr>
        <p:blipFill>
          <a:blip r:embed="rId2">
            <a:lum/>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276214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9">
            <a:extLst>
              <a:ext uri="{FF2B5EF4-FFF2-40B4-BE49-F238E27FC236}">
                <a16:creationId xmlns:a16="http://schemas.microsoft.com/office/drawing/2014/main" id="{F2326598-7A78-1C86-C4FF-F55CDC49854B}"/>
              </a:ext>
            </a:extLst>
          </p:cNvPr>
          <p:cNvPicPr>
            <a:picLocks noGrp="1" noChangeAspect="1"/>
          </p:cNvPicPr>
          <p:nvPr isPhoto="1"/>
        </p:nvPicPr>
        <p:blipFill>
          <a:blip r:embed="rId2">
            <a:lum/>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312543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
            <a:extLst>
              <a:ext uri="{FF2B5EF4-FFF2-40B4-BE49-F238E27FC236}">
                <a16:creationId xmlns:a16="http://schemas.microsoft.com/office/drawing/2014/main" id="{A039208D-2F6E-C271-5ED9-16E8C7D4F594}"/>
              </a:ext>
            </a:extLst>
          </p:cNvPr>
          <p:cNvPicPr>
            <a:picLocks noGrp="1" noChangeAspect="1"/>
          </p:cNvPicPr>
          <p:nvPr isPhoto="1"/>
        </p:nvPicPr>
        <p:blipFill>
          <a:blip r:embed="rId2">
            <a:lum/>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134378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8">
            <a:extLst>
              <a:ext uri="{FF2B5EF4-FFF2-40B4-BE49-F238E27FC236}">
                <a16:creationId xmlns:a16="http://schemas.microsoft.com/office/drawing/2014/main" id="{24FFC8C5-F2A0-B031-42E7-C5E4E5616A00}"/>
              </a:ext>
            </a:extLst>
          </p:cNvPr>
          <p:cNvPicPr>
            <a:picLocks noGrp="1" noChangeAspect="1"/>
          </p:cNvPicPr>
          <p:nvPr isPhoto="1"/>
        </p:nvPicPr>
        <p:blipFill>
          <a:blip r:embed="rId2">
            <a:lum/>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488783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2D5E8-9D6F-161E-CA57-A44D4FC6E58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5726549-CD69-A18B-3336-C86EE61776F6}"/>
              </a:ext>
            </a:extLst>
          </p:cNvPr>
          <p:cNvSpPr txBox="1"/>
          <p:nvPr/>
        </p:nvSpPr>
        <p:spPr>
          <a:xfrm>
            <a:off x="452225" y="198822"/>
            <a:ext cx="10766971" cy="1651862"/>
          </a:xfrm>
          <a:prstGeom prst="rect">
            <a:avLst/>
          </a:prstGeom>
          <a:noFill/>
        </p:spPr>
        <p:txBody>
          <a:bodyPr wrap="square" rtlCol="0">
            <a:spAutoFit/>
          </a:bodyPr>
          <a:lstStyle/>
          <a:p>
            <a:pPr defTabSz="1219170"/>
            <a:r>
              <a:rPr lang="en-US" sz="2400" dirty="0">
                <a:solidFill>
                  <a:prstClr val="black"/>
                </a:solidFill>
                <a:latin typeface="Arial" panose="020B0604020202020204" pitchFamily="34" charset="0"/>
                <a:ea typeface="ＭＳ Ｐゴシック" panose="020B0600070205080204" pitchFamily="34" charset="-128"/>
                <a:cs typeface="+mn-cs"/>
              </a:rPr>
              <a:t>Phase 3 KEYNOTE-B96 Trial Met Secondary Endpoint of Overall Survival in All Comers Population of Patients With Platinum-Resistant Recurrent Ovarian Cancer</a:t>
            </a:r>
          </a:p>
          <a:p>
            <a:pPr defTabSz="1219170"/>
            <a:endParaRPr lang="en-US" sz="1067" dirty="0">
              <a:solidFill>
                <a:prstClr val="black"/>
              </a:solidFill>
              <a:latin typeface="Arial" panose="020B0604020202020204" pitchFamily="34" charset="0"/>
              <a:ea typeface="ＭＳ Ｐゴシック" panose="020B0600070205080204" pitchFamily="34" charset="-128"/>
              <a:cs typeface="+mn-cs"/>
            </a:endParaRPr>
          </a:p>
          <a:p>
            <a:pPr defTabSz="1219170"/>
            <a:r>
              <a:rPr lang="en-US" sz="1867" dirty="0">
                <a:solidFill>
                  <a:prstClr val="black"/>
                </a:solidFill>
                <a:latin typeface="Arial" panose="020B0604020202020204" pitchFamily="34" charset="0"/>
                <a:ea typeface="ＭＳ Ｐゴシック" panose="020B0600070205080204" pitchFamily="34" charset="-128"/>
                <a:cs typeface="+mn-cs"/>
              </a:rPr>
              <a:t>Press Release: October 16, 2025</a:t>
            </a:r>
          </a:p>
        </p:txBody>
      </p:sp>
      <p:sp>
        <p:nvSpPr>
          <p:cNvPr id="5" name="TextBox 4">
            <a:extLst>
              <a:ext uri="{FF2B5EF4-FFF2-40B4-BE49-F238E27FC236}">
                <a16:creationId xmlns:a16="http://schemas.microsoft.com/office/drawing/2014/main" id="{E9146BAC-F503-D0FE-52A2-73E5CB0464BA}"/>
              </a:ext>
            </a:extLst>
          </p:cNvPr>
          <p:cNvSpPr txBox="1"/>
          <p:nvPr/>
        </p:nvSpPr>
        <p:spPr>
          <a:xfrm>
            <a:off x="452226" y="2008180"/>
            <a:ext cx="11287548" cy="4031104"/>
          </a:xfrm>
          <a:prstGeom prst="rect">
            <a:avLst/>
          </a:prstGeom>
          <a:noFill/>
        </p:spPr>
        <p:txBody>
          <a:bodyPr wrap="square" rtlCol="0">
            <a:spAutoFit/>
          </a:bodyPr>
          <a:lstStyle/>
          <a:p>
            <a:pPr defTabSz="1219170"/>
            <a:r>
              <a:rPr lang="en-US" sz="2133" b="0" dirty="0">
                <a:solidFill>
                  <a:prstClr val="black"/>
                </a:solidFill>
                <a:latin typeface="Arial" panose="020B0604020202020204" pitchFamily="34" charset="0"/>
                <a:ea typeface="ＭＳ Ｐゴシック" panose="020B0600070205080204" pitchFamily="34" charset="-128"/>
                <a:cs typeface="+mn-cs"/>
              </a:rPr>
              <a:t>The Phase 3 KEYNOTE-B96 trial, also known as ENGOT-ov65, met its secondary endpoint of overall survival (OS) for the treatment of patients with platinum-resistant recurrent ovarian cancer in all comers. The trial studied pembrolizumab in combination with chemotherapy (paclitaxel) with or without bevacizumab for these patients. </a:t>
            </a:r>
          </a:p>
          <a:p>
            <a:pPr defTabSz="1219170"/>
            <a:endParaRPr lang="en-US" sz="2133" b="0" dirty="0">
              <a:solidFill>
                <a:prstClr val="black"/>
              </a:solidFill>
              <a:latin typeface="Arial" panose="020B0604020202020204" pitchFamily="34" charset="0"/>
              <a:ea typeface="ＭＳ Ｐゴシック" panose="020B0600070205080204" pitchFamily="34" charset="-128"/>
              <a:cs typeface="+mn-cs"/>
            </a:endParaRPr>
          </a:p>
          <a:p>
            <a:pPr defTabSz="1219170"/>
            <a:r>
              <a:rPr lang="en-US" sz="2133" b="0" dirty="0">
                <a:solidFill>
                  <a:prstClr val="black"/>
                </a:solidFill>
                <a:latin typeface="Arial" panose="020B0604020202020204" pitchFamily="34" charset="0"/>
                <a:ea typeface="ＭＳ Ｐゴシック" panose="020B0600070205080204" pitchFamily="34" charset="-128"/>
                <a:cs typeface="+mn-cs"/>
              </a:rPr>
              <a:t>“As previously announced, KEYNOTE-B96 met its primary endpoint of progression-free survival PFS in patients with platinum-resistant recurrent ovarian cancer whose tumors express PD-L1 and in all comers, as well as its secondary endpoint of OS for patients whose tumors express PD-L1, at previous interim analyses. </a:t>
            </a:r>
          </a:p>
          <a:p>
            <a:pPr defTabSz="1219170"/>
            <a:endParaRPr lang="en-US" sz="2133" b="0" dirty="0">
              <a:solidFill>
                <a:prstClr val="black"/>
              </a:solidFill>
              <a:latin typeface="Arial" panose="020B0604020202020204" pitchFamily="34" charset="0"/>
              <a:ea typeface="ＭＳ Ｐゴシック" panose="020B0600070205080204" pitchFamily="34" charset="-128"/>
              <a:cs typeface="+mn-cs"/>
            </a:endParaRPr>
          </a:p>
          <a:p>
            <a:pPr defTabSz="1219170"/>
            <a:r>
              <a:rPr lang="en-US" sz="2133" b="0" dirty="0">
                <a:solidFill>
                  <a:prstClr val="black"/>
                </a:solidFill>
                <a:latin typeface="Arial" panose="020B0604020202020204" pitchFamily="34" charset="0"/>
                <a:ea typeface="ＭＳ Ｐゴシック" panose="020B0600070205080204" pitchFamily="34" charset="-128"/>
                <a:cs typeface="+mn-cs"/>
              </a:rPr>
              <a:t>Findings from these prior analyses will be presented in a Presidential Symposium at the upcoming European Society for Medical Oncology (ESMO) Congress 2025.”</a:t>
            </a:r>
          </a:p>
        </p:txBody>
      </p:sp>
      <p:sp>
        <p:nvSpPr>
          <p:cNvPr id="6" name="TextBox 5">
            <a:extLst>
              <a:ext uri="{FF2B5EF4-FFF2-40B4-BE49-F238E27FC236}">
                <a16:creationId xmlns:a16="http://schemas.microsoft.com/office/drawing/2014/main" id="{3B1998A4-F4B5-44FF-E76D-4A11F0A8A2EF}"/>
              </a:ext>
            </a:extLst>
          </p:cNvPr>
          <p:cNvSpPr txBox="1"/>
          <p:nvPr/>
        </p:nvSpPr>
        <p:spPr>
          <a:xfrm>
            <a:off x="168221" y="6324521"/>
            <a:ext cx="11414179" cy="502573"/>
          </a:xfrm>
          <a:prstGeom prst="rect">
            <a:avLst/>
          </a:prstGeom>
          <a:noFill/>
        </p:spPr>
        <p:txBody>
          <a:bodyPr wrap="square" rtlCol="0">
            <a:spAutoFit/>
          </a:bodyPr>
          <a:lstStyle/>
          <a:p>
            <a:pPr defTabSz="1219170"/>
            <a:r>
              <a:rPr lang="en-US" sz="1333" b="0" dirty="0">
                <a:solidFill>
                  <a:prstClr val="black"/>
                </a:solidFill>
                <a:latin typeface="Arial" panose="020B0604020202020204" pitchFamily="34" charset="0"/>
                <a:ea typeface="ＭＳ Ｐゴシック" panose="020B0600070205080204" pitchFamily="34" charset="-128"/>
                <a:cs typeface="+mn-cs"/>
              </a:rPr>
              <a:t>https://</a:t>
            </a:r>
            <a:r>
              <a:rPr lang="en-US" sz="1333" b="0" dirty="0" err="1">
                <a:solidFill>
                  <a:prstClr val="black"/>
                </a:solidFill>
                <a:latin typeface="Arial" panose="020B0604020202020204" pitchFamily="34" charset="0"/>
                <a:ea typeface="ＭＳ Ｐゴシック" panose="020B0600070205080204" pitchFamily="34" charset="-128"/>
                <a:cs typeface="+mn-cs"/>
              </a:rPr>
              <a:t>www.merck.com</a:t>
            </a:r>
            <a:r>
              <a:rPr lang="en-US" sz="1333" b="0" dirty="0">
                <a:solidFill>
                  <a:prstClr val="black"/>
                </a:solidFill>
                <a:latin typeface="Arial" panose="020B0604020202020204" pitchFamily="34" charset="0"/>
                <a:ea typeface="ＭＳ Ｐゴシック" panose="020B0600070205080204" pitchFamily="34" charset="-128"/>
                <a:cs typeface="+mn-cs"/>
              </a:rPr>
              <a:t>/news/merck-announces-phase-3-keynote-b96-trial-met-secondary-endpoint-of-overall-survival-os-in-all-comers-population-of-patients-with-platinum-resistant-recurrent-ovarian-cancer/</a:t>
            </a:r>
          </a:p>
        </p:txBody>
      </p:sp>
    </p:spTree>
    <p:extLst>
      <p:ext uri="{BB962C8B-B14F-4D97-AF65-F5344CB8AC3E}">
        <p14:creationId xmlns:p14="http://schemas.microsoft.com/office/powerpoint/2010/main" val="24803704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1B06C8B-714B-D019-F994-130F044DDD4E}"/>
            </a:ext>
          </a:extLst>
        </p:cNvPr>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DBDA9D6B-E538-CE44-1827-A2A892147130}"/>
              </a:ext>
            </a:extLst>
          </p:cNvPr>
          <p:cNvSpPr>
            <a:spLocks noGrp="1"/>
          </p:cNvSpPr>
          <p:nvPr>
            <p:ph idx="1"/>
          </p:nvPr>
        </p:nvSpPr>
        <p:spPr>
          <a:xfrm>
            <a:off x="916517" y="1389741"/>
            <a:ext cx="10358967" cy="3240315"/>
          </a:xfrm>
        </p:spPr>
        <p:txBody>
          <a:bodyPr/>
          <a:lstStyle/>
          <a:p>
            <a:r>
              <a:rPr lang="en-US" sz="3733" b="1" dirty="0">
                <a:solidFill>
                  <a:schemeClr val="accent5">
                    <a:lumMod val="60000"/>
                    <a:lumOff val="40000"/>
                  </a:schemeClr>
                </a:solidFill>
                <a:latin typeface="Arial Narrow" panose="020B0606020202030204" pitchFamily="34" charset="0"/>
              </a:rPr>
              <a:t>Update on PARP Inhibitors</a:t>
            </a:r>
          </a:p>
          <a:p>
            <a:r>
              <a:rPr lang="en-US" sz="3733" b="1" dirty="0">
                <a:solidFill>
                  <a:schemeClr val="accent5">
                    <a:lumMod val="60000"/>
                    <a:lumOff val="40000"/>
                  </a:schemeClr>
                </a:solidFill>
                <a:latin typeface="Arial Narrow" panose="020B0606020202030204" pitchFamily="34" charset="0"/>
              </a:rPr>
              <a:t>Novel Antibody Drug Conjugates</a:t>
            </a:r>
          </a:p>
          <a:p>
            <a:r>
              <a:rPr lang="en-US" sz="3733" b="1" dirty="0">
                <a:solidFill>
                  <a:schemeClr val="accent5">
                    <a:lumMod val="60000"/>
                    <a:lumOff val="40000"/>
                  </a:schemeClr>
                </a:solidFill>
                <a:latin typeface="Arial Narrow" panose="020B0606020202030204" pitchFamily="34" charset="0"/>
              </a:rPr>
              <a:t>Immunotherapy in Recurrent Disease</a:t>
            </a:r>
          </a:p>
          <a:p>
            <a:r>
              <a:rPr lang="en-US" sz="3733" b="1" dirty="0">
                <a:solidFill>
                  <a:srgbClr val="002060"/>
                </a:solidFill>
                <a:latin typeface="Arial Narrow" panose="020B0606020202030204" pitchFamily="34" charset="0"/>
              </a:rPr>
              <a:t>Inhibiting the Glucocorticoid Receptor</a:t>
            </a:r>
          </a:p>
          <a:p>
            <a:pPr marL="0" indent="0">
              <a:buNone/>
            </a:pPr>
            <a:endParaRPr lang="en-US" sz="3733" b="1" dirty="0">
              <a:solidFill>
                <a:srgbClr val="002060"/>
              </a:solidFill>
              <a:latin typeface="Arial Narrow" panose="020B0606020202030204" pitchFamily="34" charset="0"/>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D6CAFB39-D9EA-727F-133C-C365E5A8FD31}"/>
              </a:ext>
            </a:extLst>
          </p:cNvPr>
          <p:cNvPicPr>
            <a:picLocks noChangeAspect="1"/>
          </p:cNvPicPr>
          <p:nvPr/>
        </p:nvPicPr>
        <p:blipFill>
          <a:blip r:embed="rId3"/>
          <a:stretch>
            <a:fillRect/>
          </a:stretch>
        </p:blipFill>
        <p:spPr>
          <a:xfrm>
            <a:off x="7752259" y="6008214"/>
            <a:ext cx="4368900" cy="778716"/>
          </a:xfrm>
          <a:prstGeom prst="rect">
            <a:avLst/>
          </a:prstGeom>
        </p:spPr>
      </p:pic>
    </p:spTree>
    <p:extLst>
      <p:ext uri="{BB962C8B-B14F-4D97-AF65-F5344CB8AC3E}">
        <p14:creationId xmlns:p14="http://schemas.microsoft.com/office/powerpoint/2010/main" val="27684350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1" y="2571753"/>
            <a:ext cx="7317879" cy="322956"/>
          </a:xfrm>
        </p:spPr>
        <p:txBody>
          <a:bodyPr/>
          <a:lstStyle/>
          <a:p>
            <a:r>
              <a:rPr lang="en-US" sz="656" b="1" dirty="0">
                <a:latin typeface="Arial" charset="0"/>
                <a:ea typeface="+mn-ea"/>
                <a:cs typeface="+mn-cs"/>
              </a:rPr>
              <a:t>Background </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03199" y="35719"/>
            <a:ext cx="11769343" cy="6620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7" y="6465094"/>
            <a:ext cx="11447747"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609585"/>
            <a:r>
              <a:rPr lang="en-US" sz="1125" b="0" dirty="0">
                <a:solidFill>
                  <a:prstClr val="black"/>
                </a:solidFill>
                <a:latin typeface="Arial" charset="0"/>
              </a:rPr>
              <a:t>Content of this presentation is the property of the author, licensed by ASCO. Permission required for reuse.</a:t>
            </a:r>
          </a:p>
        </p:txBody>
      </p:sp>
      <p:sp>
        <p:nvSpPr>
          <p:cNvPr id="3" name="Rectangle 2">
            <a:extLst>
              <a:ext uri="{FF2B5EF4-FFF2-40B4-BE49-F238E27FC236}">
                <a16:creationId xmlns:a16="http://schemas.microsoft.com/office/drawing/2014/main" id="{C9ED25EC-C749-1262-C99B-7B7934311C2B}"/>
              </a:ext>
            </a:extLst>
          </p:cNvPr>
          <p:cNvSpPr/>
          <p:nvPr/>
        </p:nvSpPr>
        <p:spPr>
          <a:xfrm>
            <a:off x="2618072" y="6426594"/>
            <a:ext cx="7136867" cy="3571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US" sz="3200" b="0">
              <a:solidFill>
                <a:prstClr val="white"/>
              </a:solidFill>
              <a:latin typeface="Aptos" panose="02110004020202020204"/>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47166-DB5B-BF87-00C2-504C437BEB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9A8533-554A-EAA0-E0ED-34CFEA921689}"/>
              </a:ext>
            </a:extLst>
          </p:cNvPr>
          <p:cNvSpPr>
            <a:spLocks noGrp="1"/>
          </p:cNvSpPr>
          <p:nvPr>
            <p:ph type="title"/>
          </p:nvPr>
        </p:nvSpPr>
        <p:spPr>
          <a:xfrm>
            <a:off x="912286" y="0"/>
            <a:ext cx="10358967" cy="1143000"/>
          </a:xfrm>
        </p:spPr>
        <p:txBody>
          <a:bodyPr/>
          <a:lstStyle/>
          <a:p>
            <a:r>
              <a:rPr lang="en-US" sz="3200" dirty="0"/>
              <a:t>Dr Konecny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508AAE47-35FB-52BF-9F0E-1EACA5CA2A9B}"/>
              </a:ext>
            </a:extLst>
          </p:cNvPr>
          <p:cNvGraphicFramePr>
            <a:graphicFrameLocks/>
          </p:cNvGraphicFramePr>
          <p:nvPr/>
        </p:nvGraphicFramePr>
        <p:xfrm>
          <a:off x="1847528" y="2564904"/>
          <a:ext cx="8856984" cy="1143000"/>
        </p:xfrm>
        <a:graphic>
          <a:graphicData uri="http://schemas.openxmlformats.org/drawingml/2006/table">
            <a:tbl>
              <a:tblPr firstRow="1" bandRow="1">
                <a:tableStyleId>{F2DE63D5-997A-4646-A377-4702673A728D}</a:tableStyleId>
              </a:tblPr>
              <a:tblGrid>
                <a:gridCol w="8856984">
                  <a:extLst>
                    <a:ext uri="{9D8B030D-6E8A-4147-A177-3AD203B41FA5}">
                      <a16:colId xmlns:a16="http://schemas.microsoft.com/office/drawing/2014/main" val="20000"/>
                    </a:ext>
                  </a:extLst>
                </a:gridCol>
              </a:tblGrid>
              <a:tr h="1143000">
                <a:tc>
                  <a:txBody>
                    <a:bodyPr/>
                    <a:lstStyle/>
                    <a:p>
                      <a:pPr algn="ctr"/>
                      <a:r>
                        <a:rPr lang="en-US" sz="1800" b="0" kern="1200" dirty="0">
                          <a:solidFill>
                            <a:schemeClr val="tx1"/>
                          </a:solidFill>
                          <a:effectLst/>
                          <a:latin typeface="+mn-lt"/>
                          <a:ea typeface="+mn-ea"/>
                          <a:cs typeface="+mn-cs"/>
                        </a:rPr>
                        <a:t>No relevant conflicts of interest to disclose. </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7288961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1" y="2571753"/>
            <a:ext cx="7317879" cy="322956"/>
          </a:xfrm>
        </p:spPr>
        <p:txBody>
          <a:bodyPr/>
          <a:lstStyle/>
          <a:p>
            <a:r>
              <a:rPr lang="en-US" sz="656" b="1" dirty="0">
                <a:latin typeface="Arial" charset="0"/>
                <a:ea typeface="+mn-ea"/>
                <a:cs typeface="+mn-cs"/>
              </a:rPr>
              <a:t>Slide 4</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03199" y="84104"/>
            <a:ext cx="11769343" cy="6620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7" y="6465094"/>
            <a:ext cx="11447747"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609585"/>
            <a:r>
              <a:rPr lang="en-US" sz="1125" b="0" dirty="0">
                <a:solidFill>
                  <a:prstClr val="black"/>
                </a:solidFill>
                <a:latin typeface="Arial" charset="0"/>
              </a:rPr>
              <a:t>Content of this presentation is the property of the author, licensed by ASCO. Permission required for reuse.</a:t>
            </a:r>
          </a:p>
        </p:txBody>
      </p:sp>
      <p:sp>
        <p:nvSpPr>
          <p:cNvPr id="3" name="Rectangle 2">
            <a:extLst>
              <a:ext uri="{FF2B5EF4-FFF2-40B4-BE49-F238E27FC236}">
                <a16:creationId xmlns:a16="http://schemas.microsoft.com/office/drawing/2014/main" id="{C46F840C-A43C-5EB6-0C06-5EC45F3DD60E}"/>
              </a:ext>
            </a:extLst>
          </p:cNvPr>
          <p:cNvSpPr/>
          <p:nvPr/>
        </p:nvSpPr>
        <p:spPr>
          <a:xfrm>
            <a:off x="2618072" y="6465094"/>
            <a:ext cx="7136867" cy="3571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US" sz="3200" b="0">
              <a:solidFill>
                <a:prstClr val="white"/>
              </a:solidFill>
              <a:latin typeface="Aptos" panose="02110004020202020204"/>
            </a:endParaRPr>
          </a:p>
        </p:txBody>
      </p:sp>
      <p:sp>
        <p:nvSpPr>
          <p:cNvPr id="4" name="Rectangle 3">
            <a:extLst>
              <a:ext uri="{FF2B5EF4-FFF2-40B4-BE49-F238E27FC236}">
                <a16:creationId xmlns:a16="http://schemas.microsoft.com/office/drawing/2014/main" id="{19CE517F-A5E7-7319-6508-22F8C360CD7B}"/>
              </a:ext>
            </a:extLst>
          </p:cNvPr>
          <p:cNvSpPr/>
          <p:nvPr/>
        </p:nvSpPr>
        <p:spPr>
          <a:xfrm>
            <a:off x="2698471" y="6465093"/>
            <a:ext cx="7136867" cy="3571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US" sz="3200" b="0">
              <a:solidFill>
                <a:prstClr val="white"/>
              </a:solidFill>
              <a:latin typeface="Aptos" panose="02110004020202020204"/>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1" y="2571753"/>
            <a:ext cx="7317879" cy="322956"/>
          </a:xfrm>
        </p:spPr>
        <p:txBody>
          <a:bodyPr/>
          <a:lstStyle/>
          <a:p>
            <a:r>
              <a:rPr lang="en-US" sz="656" b="1" dirty="0">
                <a:latin typeface="Arial" charset="0"/>
                <a:ea typeface="+mn-ea"/>
                <a:cs typeface="+mn-cs"/>
              </a:rPr>
              <a:t>ROSELLA | Baseline Characteristics Were Well Balanced</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9118" y="160947"/>
            <a:ext cx="11413764" cy="6420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7" y="6465094"/>
            <a:ext cx="11447747"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609585"/>
            <a:r>
              <a:rPr lang="en-US" sz="1125" b="0" dirty="0">
                <a:solidFill>
                  <a:prstClr val="black"/>
                </a:solidFill>
                <a:latin typeface="Arial" charset="0"/>
              </a:rPr>
              <a:t>Content of this presentation is the property of the author, licensed by ASCO. Permission required for reuse.</a:t>
            </a:r>
          </a:p>
        </p:txBody>
      </p:sp>
      <p:sp>
        <p:nvSpPr>
          <p:cNvPr id="3" name="Rectangle 2">
            <a:extLst>
              <a:ext uri="{FF2B5EF4-FFF2-40B4-BE49-F238E27FC236}">
                <a16:creationId xmlns:a16="http://schemas.microsoft.com/office/drawing/2014/main" id="{80D282B1-9C42-A00F-C1DB-01EF19407F70}"/>
              </a:ext>
            </a:extLst>
          </p:cNvPr>
          <p:cNvSpPr/>
          <p:nvPr/>
        </p:nvSpPr>
        <p:spPr>
          <a:xfrm>
            <a:off x="2618072" y="6465094"/>
            <a:ext cx="7136867" cy="3571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US" sz="3200" b="0">
              <a:solidFill>
                <a:prstClr val="white"/>
              </a:solidFill>
              <a:latin typeface="Aptos" panose="02110004020202020204"/>
            </a:endParaRPr>
          </a:p>
        </p:txBody>
      </p:sp>
      <p:sp>
        <p:nvSpPr>
          <p:cNvPr id="4" name="Rectangle 3">
            <a:extLst>
              <a:ext uri="{FF2B5EF4-FFF2-40B4-BE49-F238E27FC236}">
                <a16:creationId xmlns:a16="http://schemas.microsoft.com/office/drawing/2014/main" id="{F8F4F7D9-7414-A76F-A316-49C4DDDB98A8}"/>
              </a:ext>
            </a:extLst>
          </p:cNvPr>
          <p:cNvSpPr/>
          <p:nvPr/>
        </p:nvSpPr>
        <p:spPr>
          <a:xfrm>
            <a:off x="2808439" y="6286499"/>
            <a:ext cx="7136867" cy="3571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US" sz="3200" b="0">
              <a:solidFill>
                <a:prstClr val="white"/>
              </a:solidFill>
              <a:latin typeface="Aptos" panose="02110004020202020204"/>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1" y="2571753"/>
            <a:ext cx="7317879" cy="322956"/>
          </a:xfrm>
        </p:spPr>
        <p:txBody>
          <a:bodyPr/>
          <a:lstStyle/>
          <a:p>
            <a:r>
              <a:rPr lang="en-US" sz="656" b="1" dirty="0">
                <a:latin typeface="Arial" charset="0"/>
                <a:ea typeface="+mn-ea"/>
                <a:cs typeface="+mn-cs"/>
              </a:rPr>
              <a:t>ROSELLA | Relacorilant Significantly Improved Progression-Free Survival Assessed by Blinded Review </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9863" y="178593"/>
            <a:ext cx="11413764" cy="6420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7" y="6465094"/>
            <a:ext cx="11447747"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609585"/>
            <a:r>
              <a:rPr lang="en-US" sz="1125" b="0" dirty="0">
                <a:solidFill>
                  <a:prstClr val="black"/>
                </a:solidFill>
                <a:latin typeface="Arial" charset="0"/>
              </a:rPr>
              <a:t>Content of this presentation is the property of the author, licensed by ASCO. Permission required for reuse.</a:t>
            </a:r>
          </a:p>
        </p:txBody>
      </p:sp>
      <p:sp>
        <p:nvSpPr>
          <p:cNvPr id="3" name="Rectangle 2">
            <a:extLst>
              <a:ext uri="{FF2B5EF4-FFF2-40B4-BE49-F238E27FC236}">
                <a16:creationId xmlns:a16="http://schemas.microsoft.com/office/drawing/2014/main" id="{F80D8821-1743-948E-AA1E-91F263A2862A}"/>
              </a:ext>
            </a:extLst>
          </p:cNvPr>
          <p:cNvSpPr/>
          <p:nvPr/>
        </p:nvSpPr>
        <p:spPr>
          <a:xfrm>
            <a:off x="2618072" y="6465094"/>
            <a:ext cx="7136867" cy="3571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US" sz="3200" b="0">
              <a:solidFill>
                <a:prstClr val="white"/>
              </a:solidFill>
              <a:latin typeface="Aptos" panose="02110004020202020204"/>
            </a:endParaRPr>
          </a:p>
        </p:txBody>
      </p:sp>
      <p:sp>
        <p:nvSpPr>
          <p:cNvPr id="4" name="Rectangle 3">
            <a:extLst>
              <a:ext uri="{FF2B5EF4-FFF2-40B4-BE49-F238E27FC236}">
                <a16:creationId xmlns:a16="http://schemas.microsoft.com/office/drawing/2014/main" id="{AE18978B-336F-E8E2-969C-142B63463573}"/>
              </a:ext>
            </a:extLst>
          </p:cNvPr>
          <p:cNvSpPr/>
          <p:nvPr/>
        </p:nvSpPr>
        <p:spPr>
          <a:xfrm>
            <a:off x="2769937" y="6322219"/>
            <a:ext cx="7136867" cy="3571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US" sz="3200" b="0">
              <a:solidFill>
                <a:prstClr val="white"/>
              </a:solidFill>
              <a:latin typeface="Aptos" panose="02110004020202020204"/>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1" y="2571753"/>
            <a:ext cx="7317879" cy="322956"/>
          </a:xfrm>
        </p:spPr>
        <p:txBody>
          <a:bodyPr/>
          <a:lstStyle/>
          <a:p>
            <a:r>
              <a:rPr lang="en-US" sz="656" b="1" dirty="0">
                <a:latin typeface="Arial" charset="0"/>
                <a:ea typeface="+mn-ea"/>
                <a:cs typeface="+mn-cs"/>
              </a:rPr>
              <a:t>ROSELLA | Relacorilant Improved Overall Survival &lt;br /&gt;at this Interim Analysis</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97981" y="177724"/>
            <a:ext cx="11413764" cy="6420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7" y="6465094"/>
            <a:ext cx="11447747"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609585"/>
            <a:r>
              <a:rPr lang="en-US" sz="1125" b="0" dirty="0">
                <a:solidFill>
                  <a:prstClr val="black"/>
                </a:solidFill>
                <a:latin typeface="Arial" charset="0"/>
              </a:rPr>
              <a:t>Content of this presentation is the property of the author, licensed by ASCO. Permission required for reuse.</a:t>
            </a:r>
          </a:p>
        </p:txBody>
      </p:sp>
      <p:sp>
        <p:nvSpPr>
          <p:cNvPr id="3" name="Rectangle 2">
            <a:extLst>
              <a:ext uri="{FF2B5EF4-FFF2-40B4-BE49-F238E27FC236}">
                <a16:creationId xmlns:a16="http://schemas.microsoft.com/office/drawing/2014/main" id="{E0B642AF-5216-EC6B-B1FD-6A93517D62F9}"/>
              </a:ext>
            </a:extLst>
          </p:cNvPr>
          <p:cNvSpPr/>
          <p:nvPr/>
        </p:nvSpPr>
        <p:spPr>
          <a:xfrm>
            <a:off x="2618072" y="6465094"/>
            <a:ext cx="7136867" cy="3571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US" sz="3200" b="0">
              <a:solidFill>
                <a:prstClr val="white"/>
              </a:solidFill>
              <a:latin typeface="Aptos" panose="02110004020202020204"/>
            </a:endParaRPr>
          </a:p>
        </p:txBody>
      </p:sp>
      <p:sp>
        <p:nvSpPr>
          <p:cNvPr id="4" name="Rectangle 3">
            <a:extLst>
              <a:ext uri="{FF2B5EF4-FFF2-40B4-BE49-F238E27FC236}">
                <a16:creationId xmlns:a16="http://schemas.microsoft.com/office/drawing/2014/main" id="{9F610660-BDC9-A8B8-5A64-1E90F853CC32}"/>
              </a:ext>
            </a:extLst>
          </p:cNvPr>
          <p:cNvSpPr/>
          <p:nvPr/>
        </p:nvSpPr>
        <p:spPr>
          <a:xfrm>
            <a:off x="2821272" y="6286499"/>
            <a:ext cx="7136867" cy="3571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US" sz="3200" b="0">
              <a:solidFill>
                <a:prstClr val="white"/>
              </a:solidFill>
              <a:latin typeface="Aptos" panose="02110004020202020204"/>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1" y="2571753"/>
            <a:ext cx="7317879" cy="322956"/>
          </a:xfrm>
        </p:spPr>
        <p:txBody>
          <a:bodyPr/>
          <a:lstStyle/>
          <a:p>
            <a:r>
              <a:rPr lang="en-US" sz="656" b="1" dirty="0">
                <a:latin typeface="Arial" charset="0"/>
                <a:ea typeface="+mn-ea"/>
                <a:cs typeface="+mn-cs"/>
              </a:rPr>
              <a:t>ROSELLA | Lower Incidence of Ascites with Relacorilant + &lt;br /&gt;Nab-paclitaxel</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1525" y="0"/>
            <a:ext cx="11812692" cy="664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7" y="6465094"/>
            <a:ext cx="11447747"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609585"/>
            <a:r>
              <a:rPr lang="en-US" sz="1125" b="0" dirty="0">
                <a:solidFill>
                  <a:prstClr val="black"/>
                </a:solidFill>
                <a:latin typeface="Arial" charset="0"/>
              </a:rPr>
              <a:t>Content of this presentation is the property of the author, licensed by ASCO. Permission required for reuse.</a:t>
            </a:r>
          </a:p>
        </p:txBody>
      </p:sp>
      <p:sp>
        <p:nvSpPr>
          <p:cNvPr id="3" name="Rectangle 2">
            <a:extLst>
              <a:ext uri="{FF2B5EF4-FFF2-40B4-BE49-F238E27FC236}">
                <a16:creationId xmlns:a16="http://schemas.microsoft.com/office/drawing/2014/main" id="{68F90D0A-5BC6-12F6-C267-E60EED8ABFFF}"/>
              </a:ext>
            </a:extLst>
          </p:cNvPr>
          <p:cNvSpPr/>
          <p:nvPr/>
        </p:nvSpPr>
        <p:spPr>
          <a:xfrm>
            <a:off x="2618072" y="6465094"/>
            <a:ext cx="7136867" cy="3571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US" sz="3200" b="0">
              <a:solidFill>
                <a:prstClr val="white"/>
              </a:solidFill>
              <a:latin typeface="Aptos" panose="02110004020202020204"/>
            </a:endParaRPr>
          </a:p>
        </p:txBody>
      </p:sp>
      <p:sp>
        <p:nvSpPr>
          <p:cNvPr id="4" name="Rectangle 3">
            <a:extLst>
              <a:ext uri="{FF2B5EF4-FFF2-40B4-BE49-F238E27FC236}">
                <a16:creationId xmlns:a16="http://schemas.microsoft.com/office/drawing/2014/main" id="{6884916C-91EE-83FD-0089-BC8152FE14BE}"/>
              </a:ext>
            </a:extLst>
          </p:cNvPr>
          <p:cNvSpPr/>
          <p:nvPr/>
        </p:nvSpPr>
        <p:spPr>
          <a:xfrm>
            <a:off x="2709308" y="6376273"/>
            <a:ext cx="7136867" cy="3571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US" sz="3200" b="0">
              <a:solidFill>
                <a:prstClr val="white"/>
              </a:solidFill>
              <a:latin typeface="Aptos" panose="02110004020202020204"/>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1" y="2571753"/>
            <a:ext cx="7317879" cy="322956"/>
          </a:xfrm>
        </p:spPr>
        <p:txBody>
          <a:bodyPr/>
          <a:lstStyle/>
          <a:p>
            <a:r>
              <a:rPr lang="en-US" sz="656" b="1" dirty="0">
                <a:latin typeface="Arial" charset="0"/>
                <a:ea typeface="+mn-ea"/>
                <a:cs typeface="+mn-cs"/>
              </a:rPr>
              <a:t>ROSELLA | Common (&gt;20%) Adverse Events</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90997" y="112776"/>
            <a:ext cx="11791017" cy="66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7" y="6465094"/>
            <a:ext cx="11447747"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609585"/>
            <a:r>
              <a:rPr lang="en-US" sz="1125" b="0" dirty="0">
                <a:solidFill>
                  <a:prstClr val="black"/>
                </a:solidFill>
                <a:latin typeface="Arial" charset="0"/>
              </a:rPr>
              <a:t>Content of this presentation is the property of the author, licensed by ASCO. Permission required for reuse.</a:t>
            </a:r>
          </a:p>
        </p:txBody>
      </p:sp>
      <p:sp>
        <p:nvSpPr>
          <p:cNvPr id="3" name="Rectangle 2">
            <a:extLst>
              <a:ext uri="{FF2B5EF4-FFF2-40B4-BE49-F238E27FC236}">
                <a16:creationId xmlns:a16="http://schemas.microsoft.com/office/drawing/2014/main" id="{A1C0B130-CB6D-A305-43DD-645E08C039D7}"/>
              </a:ext>
            </a:extLst>
          </p:cNvPr>
          <p:cNvSpPr/>
          <p:nvPr/>
        </p:nvSpPr>
        <p:spPr>
          <a:xfrm>
            <a:off x="2618072" y="6465094"/>
            <a:ext cx="7136867" cy="3571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US" sz="3200" b="0">
              <a:solidFill>
                <a:prstClr val="white"/>
              </a:solidFill>
              <a:latin typeface="Aptos" panose="02110004020202020204"/>
            </a:endParaRPr>
          </a:p>
        </p:txBody>
      </p:sp>
      <p:sp>
        <p:nvSpPr>
          <p:cNvPr id="4" name="Rectangle 3">
            <a:extLst>
              <a:ext uri="{FF2B5EF4-FFF2-40B4-BE49-F238E27FC236}">
                <a16:creationId xmlns:a16="http://schemas.microsoft.com/office/drawing/2014/main" id="{CFAF38E4-DC7A-1F19-87A1-618C6ABE7818}"/>
              </a:ext>
            </a:extLst>
          </p:cNvPr>
          <p:cNvSpPr/>
          <p:nvPr/>
        </p:nvSpPr>
        <p:spPr>
          <a:xfrm>
            <a:off x="2753207" y="6499717"/>
            <a:ext cx="7136867" cy="3571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US" sz="3200" b="0">
              <a:solidFill>
                <a:prstClr val="white"/>
              </a:solidFill>
              <a:latin typeface="Aptos" panose="02110004020202020204"/>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34A41-D06B-FC5A-4D31-214E7AFC216E}"/>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9872C9D0-05A1-EC43-4533-C3129F84C69A}"/>
              </a:ext>
            </a:extLst>
          </p:cNvPr>
          <p:cNvSpPr/>
          <p:nvPr/>
        </p:nvSpPr>
        <p:spPr bwMode="auto">
          <a:xfrm>
            <a:off x="984780" y="237801"/>
            <a:ext cx="10417371" cy="160201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8A04191F-296F-CAA3-47C1-881223671833}"/>
              </a:ext>
            </a:extLst>
          </p:cNvPr>
          <p:cNvSpPr>
            <a:spLocks noGrp="1"/>
          </p:cNvSpPr>
          <p:nvPr>
            <p:ph type="title"/>
          </p:nvPr>
        </p:nvSpPr>
        <p:spPr>
          <a:xfrm>
            <a:off x="1326569" y="604635"/>
            <a:ext cx="9739907" cy="1095726"/>
          </a:xfrm>
        </p:spPr>
        <p:txBody>
          <a:bodyPr lIns="91440" tIns="91440" rIns="91440" bIns="182880"/>
          <a:lstStyle/>
          <a:p>
            <a:pPr algn="l"/>
            <a:r>
              <a:rPr lang="en-US" dirty="0">
                <a:solidFill>
                  <a:schemeClr val="bg1"/>
                </a:solidFill>
                <a:latin typeface="+mj-lt"/>
              </a:rPr>
              <a:t>Case Presentation: 56-year-old woman with ovarian cancer; PALB2 germline mutation </a:t>
            </a:r>
          </a:p>
        </p:txBody>
      </p:sp>
      <p:sp>
        <p:nvSpPr>
          <p:cNvPr id="8" name="Title 1">
            <a:extLst>
              <a:ext uri="{FF2B5EF4-FFF2-40B4-BE49-F238E27FC236}">
                <a16:creationId xmlns:a16="http://schemas.microsoft.com/office/drawing/2014/main" id="{B345847D-8670-E753-8253-AC4FA67E2629}"/>
              </a:ext>
            </a:extLst>
          </p:cNvPr>
          <p:cNvSpPr txBox="1">
            <a:spLocks/>
          </p:cNvSpPr>
          <p:nvPr/>
        </p:nvSpPr>
        <p:spPr bwMode="auto">
          <a:xfrm>
            <a:off x="0" y="5713157"/>
            <a:ext cx="12192000" cy="72237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Brian Mulherin </a:t>
            </a:r>
            <a:r>
              <a:rPr kumimoji="0" lang="en-US" sz="2800" b="1" i="0" u="none" strike="noStrike" kern="1200" cap="none" spc="0" normalizeH="0" baseline="0" noProof="0" dirty="0">
                <a:ln>
                  <a:noFill/>
                </a:ln>
                <a:solidFill>
                  <a:srgbClr val="051F60"/>
                </a:solidFill>
                <a:effectLst/>
                <a:uLnTx/>
                <a:uFillTx/>
                <a:latin typeface="Calibri"/>
                <a:ea typeface="MS PGothic" pitchFamily="34" charset="-128"/>
                <a:cs typeface="Calibri"/>
              </a:rPr>
              <a:t>(Indianapolis, Indiana)</a:t>
            </a:r>
          </a:p>
        </p:txBody>
      </p:sp>
      <p:pic>
        <p:nvPicPr>
          <p:cNvPr id="3" name="Picture 2" descr="A person wearing a headset&#10;&#10;AI-generated content may be incorrect.">
            <a:extLst>
              <a:ext uri="{FF2B5EF4-FFF2-40B4-BE49-F238E27FC236}">
                <a16:creationId xmlns:a16="http://schemas.microsoft.com/office/drawing/2014/main" id="{9D4001BC-63F2-8133-1A49-91BF29B29938}"/>
              </a:ext>
            </a:extLst>
          </p:cNvPr>
          <p:cNvPicPr>
            <a:picLocks noChangeAspect="1"/>
          </p:cNvPicPr>
          <p:nvPr/>
        </p:nvPicPr>
        <p:blipFill>
          <a:blip r:embed="rId2"/>
          <a:stretch>
            <a:fillRect/>
          </a:stretch>
        </p:blipFill>
        <p:spPr>
          <a:xfrm>
            <a:off x="3157427" y="2374315"/>
            <a:ext cx="5922109" cy="333118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46542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2FDB1-A202-0991-58FF-7762E38ED84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C4868EE-1688-4EC4-9DF1-EBE759F1D498}"/>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048118C6-0AC4-7B15-7760-BDC1822694C7}"/>
              </a:ext>
            </a:extLst>
          </p:cNvPr>
          <p:cNvSpPr>
            <a:spLocks noGrp="1"/>
          </p:cNvSpPr>
          <p:nvPr>
            <p:ph idx="1"/>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a:ea typeface="MS PGothic" charset="0"/>
              </a:rPr>
              <a:t>How do you decide whether to start with neoadjuvant chemotherapy or proceed straight to primary debulking surgery for patients with newly diagnosed advanced ovarian cancer?</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endParaRPr lang="en-US" dirty="0"/>
          </a:p>
        </p:txBody>
      </p:sp>
    </p:spTree>
    <p:extLst>
      <p:ext uri="{BB962C8B-B14F-4D97-AF65-F5344CB8AC3E}">
        <p14:creationId xmlns:p14="http://schemas.microsoft.com/office/powerpoint/2010/main" val="10843863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079A9-15CE-0BB7-4377-B6739562653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2765CA6-8865-C4C3-7FE1-69CF77DFD3E9}"/>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6A1768C8-7E3E-0278-771B-2B75F0733742}"/>
              </a:ext>
            </a:extLst>
          </p:cNvPr>
          <p:cNvSpPr>
            <a:spLocks noGrp="1"/>
          </p:cNvSpPr>
          <p:nvPr>
            <p:ph idx="1"/>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a:ea typeface="MS PGothic" charset="0"/>
              </a:rPr>
              <a:t>A 65-year-old woman with OC undergoes R0 resection and receives adjuvant carboplatin/paclitaxel with good response. What would you most likely recommend as maintenance therapy if genetic testing revealed a germline PALB2 mutation?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a:ea typeface="MS PGothic" charset="0"/>
              </a:rPr>
              <a:t>Under what circumstances, if any, are you recommending PARP inhibitor maintenance to a patient with homologous recombination-proficient OC?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endParaRPr lang="en-US" dirty="0"/>
          </a:p>
        </p:txBody>
      </p:sp>
    </p:spTree>
    <p:extLst>
      <p:ext uri="{BB962C8B-B14F-4D97-AF65-F5344CB8AC3E}">
        <p14:creationId xmlns:p14="http://schemas.microsoft.com/office/powerpoint/2010/main" val="31615238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E02BA-0033-66D7-78E6-A3396166B9C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DF4B2D6-B505-B194-0669-35EB7875FBE8}"/>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71E3CBF5-A7EE-7C9C-8914-9A9BF3365562}"/>
              </a:ext>
            </a:extLst>
          </p:cNvPr>
          <p:cNvSpPr>
            <a:spLocks noGrp="1"/>
          </p:cNvSpPr>
          <p:nvPr>
            <p:ph idx="1"/>
          </p:nvPr>
        </p:nvSpPr>
        <p:spPr/>
        <p:txBody>
          <a:bodyPr/>
          <a:lstStyle/>
          <a:p>
            <a:pPr marL="0" indent="0" defTabSz="455613" eaLnBrk="1" hangingPunct="1">
              <a:lnSpc>
                <a:spcPct val="100000"/>
              </a:lnSpc>
              <a:spcBef>
                <a:spcPct val="0"/>
              </a:spcBef>
              <a:spcAft>
                <a:spcPct val="0"/>
              </a:spcAft>
              <a:buClrTx/>
              <a:buSzTx/>
              <a:buNone/>
              <a:defRPr/>
            </a:pPr>
            <a:r>
              <a:rPr kumimoji="0" lang="en-US" sz="3000" b="1" i="0" u="none" strike="noStrike" kern="1200" cap="none" spc="0" normalizeH="0" baseline="0" noProof="0" dirty="0">
                <a:ln>
                  <a:noFill/>
                </a:ln>
                <a:solidFill>
                  <a:srgbClr val="3333CC"/>
                </a:solidFill>
                <a:effectLst/>
                <a:uLnTx/>
                <a:uFillTx/>
                <a:latin typeface="Calibri"/>
                <a:ea typeface="MS PGothic" charset="0"/>
              </a:rPr>
              <a:t>In addition to evaluating germline and somatic HRD mutations, what other actionable biomarkers, if any, do you test for in the adjuvant setting (</a:t>
            </a:r>
            <a:r>
              <a:rPr kumimoji="0" lang="en-US" sz="3000" b="1" i="0" u="none" strike="noStrike" kern="1200" cap="none" spc="0" normalizeH="0" baseline="0" noProof="0" dirty="0" err="1">
                <a:ln>
                  <a:noFill/>
                </a:ln>
                <a:solidFill>
                  <a:srgbClr val="3333CC"/>
                </a:solidFill>
                <a:effectLst/>
                <a:uLnTx/>
                <a:uFillTx/>
                <a:latin typeface="Calibri"/>
                <a:ea typeface="MS PGothic" charset="0"/>
              </a:rPr>
              <a:t>eg</a:t>
            </a:r>
            <a:r>
              <a:rPr kumimoji="0" lang="en-US" sz="3000" b="1" i="0" u="none" strike="noStrike" kern="1200" cap="none" spc="0" normalizeH="0" baseline="0" noProof="0" dirty="0">
                <a:ln>
                  <a:noFill/>
                </a:ln>
                <a:solidFill>
                  <a:srgbClr val="3333CC"/>
                </a:solidFill>
                <a:effectLst/>
                <a:uLnTx/>
                <a:uFillTx/>
                <a:latin typeface="Calibri"/>
                <a:ea typeface="MS PGothic" charset="0"/>
              </a:rPr>
              <a:t>, FR-alpha)?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endParaRPr lang="en-US" dirty="0"/>
          </a:p>
        </p:txBody>
      </p:sp>
    </p:spTree>
    <p:extLst>
      <p:ext uri="{BB962C8B-B14F-4D97-AF65-F5344CB8AC3E}">
        <p14:creationId xmlns:p14="http://schemas.microsoft.com/office/powerpoint/2010/main" val="3727481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0"/>
            <a:ext cx="10358967" cy="1143000"/>
          </a:xfrm>
        </p:spPr>
        <p:txBody>
          <a:bodyPr/>
          <a:lstStyle/>
          <a:p>
            <a:r>
              <a:rPr lang="en-US" sz="3200" dirty="0"/>
              <a:t>Dr Divers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9FA1D6CF-488A-7449-95CE-456E2392856B}"/>
              </a:ext>
            </a:extLst>
          </p:cNvPr>
          <p:cNvGraphicFramePr>
            <a:graphicFrameLocks/>
          </p:cNvGraphicFramePr>
          <p:nvPr/>
        </p:nvGraphicFramePr>
        <p:xfrm>
          <a:off x="2063551" y="2204864"/>
          <a:ext cx="8568953" cy="1584176"/>
        </p:xfrm>
        <a:graphic>
          <a:graphicData uri="http://schemas.openxmlformats.org/drawingml/2006/table">
            <a:tbl>
              <a:tblPr firstRow="1" bandRow="1">
                <a:tableStyleId>{F2DE63D5-997A-4646-A377-4702673A728D}</a:tableStyleId>
              </a:tblPr>
              <a:tblGrid>
                <a:gridCol w="2552775">
                  <a:extLst>
                    <a:ext uri="{9D8B030D-6E8A-4147-A177-3AD203B41FA5}">
                      <a16:colId xmlns:a16="http://schemas.microsoft.com/office/drawing/2014/main" val="20000"/>
                    </a:ext>
                  </a:extLst>
                </a:gridCol>
                <a:gridCol w="6016178">
                  <a:extLst>
                    <a:ext uri="{9D8B030D-6E8A-4147-A177-3AD203B41FA5}">
                      <a16:colId xmlns:a16="http://schemas.microsoft.com/office/drawing/2014/main" val="545933498"/>
                    </a:ext>
                  </a:extLst>
                </a:gridCol>
              </a:tblGrid>
              <a:tr h="1584176">
                <a:tc>
                  <a:txBody>
                    <a:bodyPr/>
                    <a:lstStyle/>
                    <a:p>
                      <a:r>
                        <a:rPr lang="en-US" b="1" dirty="0">
                          <a:solidFill>
                            <a:schemeClr val="tx1"/>
                          </a:solidFill>
                        </a:rPr>
                        <a:t>Advisory Committees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b="0" dirty="0">
                          <a:solidFill>
                            <a:schemeClr val="tx1"/>
                          </a:solidFill>
                        </a:rPr>
                        <a:t>Daiichi Sankyo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35276316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168C2-D76F-E113-FE41-301E3DC599D5}"/>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5F50A70B-5808-FA69-FB56-93CC31E15397}"/>
              </a:ext>
            </a:extLst>
          </p:cNvPr>
          <p:cNvSpPr/>
          <p:nvPr/>
        </p:nvSpPr>
        <p:spPr bwMode="auto">
          <a:xfrm>
            <a:off x="1037380" y="476672"/>
            <a:ext cx="10417371" cy="1517382"/>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BAB1FBD1-46DB-BB8E-578C-29AA8C492F56}"/>
              </a:ext>
            </a:extLst>
          </p:cNvPr>
          <p:cNvSpPr>
            <a:spLocks noGrp="1"/>
          </p:cNvSpPr>
          <p:nvPr>
            <p:ph type="title"/>
          </p:nvPr>
        </p:nvSpPr>
        <p:spPr>
          <a:xfrm>
            <a:off x="1326569" y="687500"/>
            <a:ext cx="10114480" cy="1095726"/>
          </a:xfrm>
        </p:spPr>
        <p:txBody>
          <a:bodyPr lIns="91440" tIns="91440" rIns="91440" bIns="182880"/>
          <a:lstStyle/>
          <a:p>
            <a:pPr algn="l"/>
            <a:r>
              <a:rPr lang="en-US" dirty="0">
                <a:solidFill>
                  <a:schemeClr val="bg1"/>
                </a:solidFill>
                <a:latin typeface="+mj-lt"/>
              </a:rPr>
              <a:t>Case Presentation: 61-year-old woman with Stage IVB fallopian tube carcinoma; BRCA2 germline mutation </a:t>
            </a:r>
          </a:p>
        </p:txBody>
      </p:sp>
      <p:sp>
        <p:nvSpPr>
          <p:cNvPr id="8" name="Title 1">
            <a:extLst>
              <a:ext uri="{FF2B5EF4-FFF2-40B4-BE49-F238E27FC236}">
                <a16:creationId xmlns:a16="http://schemas.microsoft.com/office/drawing/2014/main" id="{EB97AF00-AF4C-4704-93AE-A15D1170F831}"/>
              </a:ext>
            </a:extLst>
          </p:cNvPr>
          <p:cNvSpPr txBox="1">
            <a:spLocks/>
          </p:cNvSpPr>
          <p:nvPr/>
        </p:nvSpPr>
        <p:spPr bwMode="auto">
          <a:xfrm>
            <a:off x="0" y="5658952"/>
            <a:ext cx="12192000" cy="72237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Jennifer Yannucci </a:t>
            </a:r>
            <a:r>
              <a:rPr kumimoji="0" lang="en-US" sz="2800" b="1" i="0" u="none" strike="noStrike" kern="1200" cap="none" spc="0" normalizeH="0" baseline="0" noProof="0" dirty="0">
                <a:ln>
                  <a:noFill/>
                </a:ln>
                <a:solidFill>
                  <a:srgbClr val="051F60"/>
                </a:solidFill>
                <a:effectLst/>
                <a:uLnTx/>
                <a:uFillTx/>
                <a:latin typeface="Calibri"/>
                <a:ea typeface="MS PGothic" pitchFamily="34" charset="-128"/>
                <a:cs typeface="Calibri"/>
              </a:rPr>
              <a:t>(Savannah, Georgia)</a:t>
            </a:r>
          </a:p>
        </p:txBody>
      </p:sp>
      <p:pic>
        <p:nvPicPr>
          <p:cNvPr id="3" name="Picture 2" descr="A person wearing a headset&#10;&#10;AI-generated content may be incorrect.">
            <a:extLst>
              <a:ext uri="{FF2B5EF4-FFF2-40B4-BE49-F238E27FC236}">
                <a16:creationId xmlns:a16="http://schemas.microsoft.com/office/drawing/2014/main" id="{C49FEC43-BBDA-78B0-051C-73E0C87090D0}"/>
              </a:ext>
            </a:extLst>
          </p:cNvPr>
          <p:cNvPicPr>
            <a:picLocks noChangeAspect="1"/>
          </p:cNvPicPr>
          <p:nvPr/>
        </p:nvPicPr>
        <p:blipFill>
          <a:blip r:embed="rId2"/>
          <a:stretch>
            <a:fillRect/>
          </a:stretch>
        </p:blipFill>
        <p:spPr>
          <a:xfrm>
            <a:off x="3157425" y="2320111"/>
            <a:ext cx="5922109" cy="33311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299219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94383-A0ED-081F-F14E-70A4140901F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C56ECC3-0781-3F34-269B-BA63D6DC7E1F}"/>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2635599E-EFC1-CF55-B0BE-B68C623F058F}"/>
              </a:ext>
            </a:extLst>
          </p:cNvPr>
          <p:cNvSpPr>
            <a:spLocks noGrp="1"/>
          </p:cNvSpPr>
          <p:nvPr>
            <p:ph idx="1"/>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a:ea typeface="MS PGothic" charset="0"/>
              </a:rPr>
              <a:t>In general, when administering olaparib maintenance, do you stop after 2 years? What about maintenance niraparib? Is using </a:t>
            </a:r>
            <a:r>
              <a:rPr kumimoji="0" lang="en-US" sz="3000" b="1" i="0" u="none" strike="noStrike" kern="1200" cap="none" spc="0" normalizeH="0" baseline="0" noProof="0" dirty="0" err="1">
                <a:ln>
                  <a:noFill/>
                </a:ln>
                <a:solidFill>
                  <a:srgbClr val="3333CC"/>
                </a:solidFill>
                <a:effectLst/>
                <a:uLnTx/>
                <a:uFillTx/>
                <a:latin typeface="Calibri"/>
                <a:ea typeface="MS PGothic" charset="0"/>
              </a:rPr>
              <a:t>ctDNA</a:t>
            </a:r>
            <a:r>
              <a:rPr kumimoji="0" lang="en-US" sz="3000" b="1" i="0" u="none" strike="noStrike" kern="1200" cap="none" spc="0" normalizeH="0" baseline="0" noProof="0" dirty="0">
                <a:ln>
                  <a:noFill/>
                </a:ln>
                <a:solidFill>
                  <a:srgbClr val="3333CC"/>
                </a:solidFill>
                <a:effectLst/>
                <a:uLnTx/>
                <a:uFillTx/>
                <a:latin typeface="Calibri"/>
                <a:ea typeface="MS PGothic" charset="0"/>
              </a:rPr>
              <a:t>, in addition to imaging, to determine how long to administer PARP inhibitor maintenance a reasonable approach?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endParaRPr lang="en-US" dirty="0"/>
          </a:p>
        </p:txBody>
      </p:sp>
    </p:spTree>
    <p:extLst>
      <p:ext uri="{BB962C8B-B14F-4D97-AF65-F5344CB8AC3E}">
        <p14:creationId xmlns:p14="http://schemas.microsoft.com/office/powerpoint/2010/main" val="581107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56ABE-5F98-02FE-8652-AA1E75A580D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37148C5-004C-A588-B229-3168D8FAE177}"/>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E94E1B21-946A-7633-AE0C-2CAB2837970C}"/>
              </a:ext>
            </a:extLst>
          </p:cNvPr>
          <p:cNvSpPr>
            <a:spLocks noGrp="1"/>
          </p:cNvSpPr>
          <p:nvPr>
            <p:ph idx="1"/>
          </p:nvPr>
        </p:nvSpPr>
        <p:spPr/>
        <p:txBody>
          <a:bodyPr/>
          <a:lstStyle/>
          <a:p>
            <a:pPr marL="0" marR="0" indent="0" algn="l">
              <a:buNone/>
            </a:pPr>
            <a:r>
              <a:rPr lang="en-US" sz="3000" kern="1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What do you quote patients in terms of the risk of AML/MDS associated with PARP inhibitor therapy? Does this risk increase with longer exposure?</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endParaRPr lang="en-US" dirty="0"/>
          </a:p>
        </p:txBody>
      </p:sp>
    </p:spTree>
    <p:extLst>
      <p:ext uri="{BB962C8B-B14F-4D97-AF65-F5344CB8AC3E}">
        <p14:creationId xmlns:p14="http://schemas.microsoft.com/office/powerpoint/2010/main" val="34375714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62A26-098F-34D3-37C6-2F55094F7CF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533C1B8-BA5C-87B8-7EE0-C883EAE05EC7}"/>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CF846005-E14C-83C1-6A5E-4594EA8490A5}"/>
              </a:ext>
            </a:extLst>
          </p:cNvPr>
          <p:cNvSpPr>
            <a:spLocks noGrp="1"/>
          </p:cNvSpPr>
          <p:nvPr>
            <p:ph idx="1"/>
          </p:nvPr>
        </p:nvSpPr>
        <p:spPr/>
        <p:txBody>
          <a:bodyPr/>
          <a:lstStyle/>
          <a:p>
            <a:pPr marL="0" marR="0" indent="0" algn="l">
              <a:buNone/>
            </a:pPr>
            <a:r>
              <a:rPr lang="en-US" sz="3000" kern="1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For patients who receive PARP inhibitor maintenance and progress, are there situations in which you will rechallenge </a:t>
            </a:r>
            <a:br>
              <a:rPr lang="en-US" sz="3000" kern="1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br>
            <a:r>
              <a:rPr lang="en-US" sz="3000" kern="1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with a PARP inhibitor?</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endParaRPr lang="en-US" dirty="0"/>
          </a:p>
        </p:txBody>
      </p:sp>
    </p:spTree>
    <p:extLst>
      <p:ext uri="{BB962C8B-B14F-4D97-AF65-F5344CB8AC3E}">
        <p14:creationId xmlns:p14="http://schemas.microsoft.com/office/powerpoint/2010/main" val="21302209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C1FDF-7D85-7EE6-72E3-B8178E24E88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2D853D27-95A4-9C2E-7E25-3E9B8A0C8F9B}"/>
              </a:ext>
            </a:extLst>
          </p:cNvPr>
          <p:cNvSpPr/>
          <p:nvPr/>
        </p:nvSpPr>
        <p:spPr bwMode="auto">
          <a:xfrm>
            <a:off x="1037380" y="303903"/>
            <a:ext cx="10199825" cy="1723201"/>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35D8948D-03DB-C501-5A47-A9EDE8C8FE1F}"/>
              </a:ext>
            </a:extLst>
          </p:cNvPr>
          <p:cNvSpPr>
            <a:spLocks noGrp="1"/>
          </p:cNvSpPr>
          <p:nvPr>
            <p:ph type="title"/>
          </p:nvPr>
        </p:nvSpPr>
        <p:spPr>
          <a:xfrm>
            <a:off x="1397056" y="650691"/>
            <a:ext cx="9397887" cy="1095726"/>
          </a:xfrm>
        </p:spPr>
        <p:txBody>
          <a:bodyPr lIns="91440" tIns="91440" rIns="91440" bIns="182880"/>
          <a:lstStyle/>
          <a:p>
            <a:pPr algn="l"/>
            <a:r>
              <a:rPr lang="en-US" dirty="0">
                <a:solidFill>
                  <a:schemeClr val="bg1"/>
                </a:solidFill>
                <a:latin typeface="+mj-lt"/>
              </a:rPr>
              <a:t>Case Presentation: 64-year-old woman with ovarian cancer and BRCA2 somatic mutation who develops </a:t>
            </a:r>
            <a:r>
              <a:rPr lang="en-US" dirty="0" err="1">
                <a:solidFill>
                  <a:schemeClr val="bg1"/>
                </a:solidFill>
                <a:latin typeface="+mj-lt"/>
              </a:rPr>
              <a:t>cytopenias</a:t>
            </a:r>
            <a:r>
              <a:rPr lang="en-US" dirty="0">
                <a:solidFill>
                  <a:schemeClr val="bg1"/>
                </a:solidFill>
                <a:latin typeface="+mj-lt"/>
              </a:rPr>
              <a:t> on maintenance </a:t>
            </a:r>
            <a:r>
              <a:rPr lang="en-US" dirty="0" err="1">
                <a:solidFill>
                  <a:schemeClr val="bg1"/>
                </a:solidFill>
                <a:latin typeface="+mj-lt"/>
              </a:rPr>
              <a:t>olaparib</a:t>
            </a:r>
            <a:endParaRPr lang="en-US" dirty="0">
              <a:solidFill>
                <a:schemeClr val="bg1"/>
              </a:solidFill>
              <a:latin typeface="+mj-lt"/>
            </a:endParaRPr>
          </a:p>
        </p:txBody>
      </p:sp>
      <p:sp>
        <p:nvSpPr>
          <p:cNvPr id="8" name="Title 1">
            <a:extLst>
              <a:ext uri="{FF2B5EF4-FFF2-40B4-BE49-F238E27FC236}">
                <a16:creationId xmlns:a16="http://schemas.microsoft.com/office/drawing/2014/main" id="{269A996C-1AE0-5131-016C-561800B08754}"/>
              </a:ext>
            </a:extLst>
          </p:cNvPr>
          <p:cNvSpPr txBox="1">
            <a:spLocks/>
          </p:cNvSpPr>
          <p:nvPr/>
        </p:nvSpPr>
        <p:spPr bwMode="auto">
          <a:xfrm>
            <a:off x="0" y="5658952"/>
            <a:ext cx="12192000" cy="72237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Zanetta Lamar </a:t>
            </a:r>
            <a:r>
              <a:rPr kumimoji="0" lang="en-US" sz="2800" b="1" i="0" u="none" strike="noStrike" kern="1200" cap="none" spc="0" normalizeH="0" baseline="0" noProof="0" dirty="0">
                <a:ln>
                  <a:noFill/>
                </a:ln>
                <a:solidFill>
                  <a:srgbClr val="051F60"/>
                </a:solidFill>
                <a:effectLst/>
                <a:uLnTx/>
                <a:uFillTx/>
                <a:latin typeface="Calibri"/>
                <a:ea typeface="MS PGothic" pitchFamily="34" charset="-128"/>
                <a:cs typeface="Calibri"/>
              </a:rPr>
              <a:t>(Naples, Florida)</a:t>
            </a:r>
          </a:p>
        </p:txBody>
      </p:sp>
      <p:pic>
        <p:nvPicPr>
          <p:cNvPr id="2" name="Picture 1" descr="A person wearing headphones and smiling&#10;&#10;AI-generated content may be incorrect.">
            <a:extLst>
              <a:ext uri="{FF2B5EF4-FFF2-40B4-BE49-F238E27FC236}">
                <a16:creationId xmlns:a16="http://schemas.microsoft.com/office/drawing/2014/main" id="{B3911C1A-5D04-DF1A-B787-12D30920441B}"/>
              </a:ext>
            </a:extLst>
          </p:cNvPr>
          <p:cNvPicPr>
            <a:picLocks noChangeAspect="1"/>
          </p:cNvPicPr>
          <p:nvPr/>
        </p:nvPicPr>
        <p:blipFill>
          <a:blip r:embed="rId2"/>
          <a:stretch>
            <a:fillRect/>
          </a:stretch>
        </p:blipFill>
        <p:spPr>
          <a:xfrm>
            <a:off x="3157425" y="2321597"/>
            <a:ext cx="5933076" cy="333735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97523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09F0D-F2F7-8791-F608-FFD9D9A76F9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96E8EA6-98AF-0806-ECC9-E522B0A35D38}"/>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94DBB46F-E02A-93D3-565B-B9FDEDB751BA}"/>
              </a:ext>
            </a:extLst>
          </p:cNvPr>
          <p:cNvSpPr>
            <a:spLocks noGrp="1"/>
          </p:cNvSpPr>
          <p:nvPr>
            <p:ph idx="1"/>
          </p:nvPr>
        </p:nvSpPr>
        <p:spPr/>
        <p:txBody>
          <a:bodyPr/>
          <a:lstStyle/>
          <a:p>
            <a:pPr marL="0" marR="0" indent="0" algn="l">
              <a:buNone/>
            </a:pPr>
            <a:r>
              <a:rPr lang="en-US" sz="3000" kern="1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Is there any way to anticipate which patients receiving a PARP inhibitor will experience </a:t>
            </a:r>
            <a:r>
              <a:rPr lang="en-US" sz="3000" kern="100" dirty="0" err="1">
                <a:solidFill>
                  <a:schemeClr val="accent6"/>
                </a:solidFill>
                <a:effectLst/>
                <a:latin typeface="Calibri" panose="020F0502020204030204" pitchFamily="34" charset="0"/>
                <a:ea typeface="Calibri" panose="020F0502020204030204" pitchFamily="34" charset="0"/>
                <a:cs typeface="Calibri" panose="020F0502020204030204" pitchFamily="34" charset="0"/>
              </a:rPr>
              <a:t>cytopenias</a:t>
            </a:r>
            <a:r>
              <a:rPr lang="en-US" sz="3000" kern="1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 In general, how do you manage PARP inhibitor-associated </a:t>
            </a:r>
            <a:r>
              <a:rPr lang="en-US" sz="3000" kern="100" dirty="0" err="1">
                <a:solidFill>
                  <a:schemeClr val="accent6"/>
                </a:solidFill>
                <a:effectLst/>
                <a:latin typeface="Calibri" panose="020F0502020204030204" pitchFamily="34" charset="0"/>
                <a:ea typeface="Calibri" panose="020F0502020204030204" pitchFamily="34" charset="0"/>
                <a:cs typeface="Calibri" panose="020F0502020204030204" pitchFamily="34" charset="0"/>
              </a:rPr>
              <a:t>cytopenias</a:t>
            </a:r>
            <a:r>
              <a:rPr lang="en-US" sz="3000" kern="1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 How far can you dose-reduce without impacting efficacy?</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endParaRPr lang="en-US" dirty="0"/>
          </a:p>
        </p:txBody>
      </p:sp>
    </p:spTree>
    <p:extLst>
      <p:ext uri="{BB962C8B-B14F-4D97-AF65-F5344CB8AC3E}">
        <p14:creationId xmlns:p14="http://schemas.microsoft.com/office/powerpoint/2010/main" val="19725065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4E03C-8718-EAA2-1805-594B0252EFF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02CF7DC-3576-1C20-F065-2CA232C4F445}"/>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F6A6A115-E767-488D-04D7-5783FAEA2ACA}"/>
              </a:ext>
            </a:extLst>
          </p:cNvPr>
          <p:cNvSpPr>
            <a:spLocks noGrp="1"/>
          </p:cNvSpPr>
          <p:nvPr>
            <p:ph idx="1"/>
          </p:nvPr>
        </p:nvSpPr>
        <p:spPr/>
        <p:txBody>
          <a:bodyPr/>
          <a:lstStyle/>
          <a:p>
            <a:pPr marL="0" indent="0">
              <a:buNone/>
            </a:pPr>
            <a:r>
              <a:rPr lang="en-US" sz="3000" kern="1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Given the recent ESMO presentation of findings from the KEYNOTE-B96 trial, are you attempting to access pembrolizumab/ chemotherapy for your patients with platinum-resistant recurrent PD-L1-positive OC? Do you think this strategy will soon be relevant for all patients with platinum-resistant disease?</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endParaRPr lang="en-US" dirty="0"/>
          </a:p>
        </p:txBody>
      </p:sp>
    </p:spTree>
    <p:extLst>
      <p:ext uri="{BB962C8B-B14F-4D97-AF65-F5344CB8AC3E}">
        <p14:creationId xmlns:p14="http://schemas.microsoft.com/office/powerpoint/2010/main" val="6515561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34BCE-6B22-A5F1-691E-8FE20F74EBD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43F79FC-D870-9C84-6EC1-D3DBE636A773}"/>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6A55B8F6-AC12-29D9-9393-4F4DC6AC574A}"/>
              </a:ext>
            </a:extLst>
          </p:cNvPr>
          <p:cNvSpPr>
            <a:spLocks noGrp="1"/>
          </p:cNvSpPr>
          <p:nvPr>
            <p:ph idx="1"/>
          </p:nvPr>
        </p:nvSpPr>
        <p:spPr/>
        <p:txBody>
          <a:bodyPr/>
          <a:lstStyle/>
          <a:p>
            <a:pPr marL="0" indent="0">
              <a:buNone/>
            </a:pPr>
            <a:r>
              <a:rPr lang="en-US" sz="30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What is the mechanism of action of </a:t>
            </a:r>
            <a:r>
              <a:rPr lang="en-US" sz="3000" dirty="0" err="1">
                <a:solidFill>
                  <a:schemeClr val="accent6"/>
                </a:solidFill>
                <a:effectLst/>
                <a:latin typeface="Calibri" panose="020F0502020204030204" pitchFamily="34" charset="0"/>
                <a:ea typeface="Calibri" panose="020F0502020204030204" pitchFamily="34" charset="0"/>
                <a:cs typeface="Calibri" panose="020F0502020204030204" pitchFamily="34" charset="0"/>
              </a:rPr>
              <a:t>relacorilant</a:t>
            </a:r>
            <a:r>
              <a:rPr lang="en-US" sz="30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 What is the rationale for combining this agent with </a:t>
            </a:r>
            <a:r>
              <a:rPr lang="en-US" sz="3000" i="1"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nab</a:t>
            </a:r>
            <a:r>
              <a:rPr lang="en-US" sz="30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 paclitaxel? What are the primary toxicities associated with this agent</a:t>
            </a:r>
            <a:r>
              <a:rPr lang="en-US" sz="3000" kern="1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a:t>
            </a:r>
          </a:p>
          <a:p>
            <a:pPr marL="0" indent="0">
              <a:buNone/>
            </a:pPr>
            <a:r>
              <a:rPr lang="en-US" sz="3000" kern="1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If both pembrolizumab/chemotherapy and </a:t>
            </a:r>
            <a:r>
              <a:rPr lang="en-US" sz="3000" kern="100" dirty="0" err="1">
                <a:solidFill>
                  <a:schemeClr val="accent6"/>
                </a:solidFill>
                <a:effectLst/>
                <a:latin typeface="Calibri" panose="020F0502020204030204" pitchFamily="34" charset="0"/>
                <a:ea typeface="Calibri" panose="020F0502020204030204" pitchFamily="34" charset="0"/>
                <a:cs typeface="Calibri" panose="020F0502020204030204" pitchFamily="34" charset="0"/>
              </a:rPr>
              <a:t>relacorilant</a:t>
            </a:r>
            <a:r>
              <a:rPr lang="en-US" sz="3000" kern="1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a:t>
            </a:r>
            <a:r>
              <a:rPr lang="en-US" sz="3000" i="1" kern="1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nab</a:t>
            </a:r>
            <a:r>
              <a:rPr lang="en-US" sz="3000" kern="1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 paclitaxel become available, how do you think you will likely sequence them for platinum-resistant OC?</a:t>
            </a:r>
          </a:p>
          <a:p>
            <a:pPr marL="0" indent="0">
              <a:buNone/>
            </a:pPr>
            <a:endParaRPr lang="en-US" sz="3000" kern="10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endParaRPr lang="en-US" dirty="0"/>
          </a:p>
        </p:txBody>
      </p:sp>
    </p:spTree>
    <p:extLst>
      <p:ext uri="{BB962C8B-B14F-4D97-AF65-F5344CB8AC3E}">
        <p14:creationId xmlns:p14="http://schemas.microsoft.com/office/powerpoint/2010/main" val="17573731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99F2C-CB88-1EA2-58CD-BED81D42AAD1}"/>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1C758689-C354-E734-CAD1-565585BD1CBC}"/>
              </a:ext>
            </a:extLst>
          </p:cNvPr>
          <p:cNvSpPr/>
          <p:nvPr/>
        </p:nvSpPr>
        <p:spPr bwMode="auto">
          <a:xfrm>
            <a:off x="995797" y="487736"/>
            <a:ext cx="10417371" cy="1469813"/>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16161144-F6F6-3632-6498-C61CCDA2B7F6}"/>
              </a:ext>
            </a:extLst>
          </p:cNvPr>
          <p:cNvSpPr>
            <a:spLocks noGrp="1"/>
          </p:cNvSpPr>
          <p:nvPr>
            <p:ph type="title"/>
          </p:nvPr>
        </p:nvSpPr>
        <p:spPr>
          <a:xfrm>
            <a:off x="1199843" y="740881"/>
            <a:ext cx="9574654" cy="1095726"/>
          </a:xfrm>
        </p:spPr>
        <p:txBody>
          <a:bodyPr lIns="91440" tIns="91440" rIns="91440" bIns="182880"/>
          <a:lstStyle/>
          <a:p>
            <a:pPr algn="l"/>
            <a:r>
              <a:rPr lang="en-US" dirty="0">
                <a:solidFill>
                  <a:schemeClr val="bg1"/>
                </a:solidFill>
                <a:latin typeface="+mj-lt"/>
              </a:rPr>
              <a:t>Case Presentation: 72-year-old woman with HER2 IHC 2+, ER-expressing, FOLR1-positive ovarian cancer </a:t>
            </a:r>
          </a:p>
        </p:txBody>
      </p:sp>
      <p:sp>
        <p:nvSpPr>
          <p:cNvPr id="8" name="Title 1">
            <a:extLst>
              <a:ext uri="{FF2B5EF4-FFF2-40B4-BE49-F238E27FC236}">
                <a16:creationId xmlns:a16="http://schemas.microsoft.com/office/drawing/2014/main" id="{EE575D39-2D5F-BE49-52F7-317FAA083F94}"/>
              </a:ext>
            </a:extLst>
          </p:cNvPr>
          <p:cNvSpPr txBox="1">
            <a:spLocks/>
          </p:cNvSpPr>
          <p:nvPr/>
        </p:nvSpPr>
        <p:spPr bwMode="auto">
          <a:xfrm>
            <a:off x="0" y="5897823"/>
            <a:ext cx="12192000" cy="72237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Sean </a:t>
            </a:r>
            <a:r>
              <a:rPr kumimoji="0" lang="en-US" sz="2800" b="1" i="0" u="none" strike="noStrike" kern="1200" cap="none" spc="0" normalizeH="0" baseline="0" noProof="0" dirty="0" err="1">
                <a:ln>
                  <a:noFill/>
                </a:ln>
                <a:solidFill>
                  <a:srgbClr val="062060"/>
                </a:solidFill>
                <a:effectLst/>
                <a:uLnTx/>
                <a:uFillTx/>
                <a:latin typeface="Calibri"/>
                <a:ea typeface="MS PGothic" pitchFamily="34" charset="-128"/>
                <a:cs typeface="Calibri"/>
              </a:rPr>
              <a:t>Warsch</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 </a:t>
            </a:r>
            <a:r>
              <a:rPr kumimoji="0" lang="en-US" sz="2800" b="1" i="0" u="none" strike="noStrike" kern="1200" cap="none" spc="0" normalizeH="0" baseline="0" noProof="0" dirty="0">
                <a:ln>
                  <a:noFill/>
                </a:ln>
                <a:solidFill>
                  <a:srgbClr val="051F60"/>
                </a:solidFill>
                <a:effectLst/>
                <a:uLnTx/>
                <a:uFillTx/>
                <a:latin typeface="Calibri"/>
                <a:ea typeface="MS PGothic" pitchFamily="34" charset="-128"/>
                <a:cs typeface="Calibri"/>
              </a:rPr>
              <a:t>(Asheville, North Carolina)</a:t>
            </a:r>
          </a:p>
        </p:txBody>
      </p:sp>
      <p:pic>
        <p:nvPicPr>
          <p:cNvPr id="3" name="Picture 2" descr="A person wearing a headset&#10;&#10;AI-generated content may be incorrect.">
            <a:extLst>
              <a:ext uri="{FF2B5EF4-FFF2-40B4-BE49-F238E27FC236}">
                <a16:creationId xmlns:a16="http://schemas.microsoft.com/office/drawing/2014/main" id="{0EA0E141-25CB-49D7-1BA0-832CF5538865}"/>
              </a:ext>
            </a:extLst>
          </p:cNvPr>
          <p:cNvPicPr>
            <a:picLocks noChangeAspect="1"/>
          </p:cNvPicPr>
          <p:nvPr/>
        </p:nvPicPr>
        <p:blipFill>
          <a:blip r:embed="rId2"/>
          <a:stretch>
            <a:fillRect/>
          </a:stretch>
        </p:blipFill>
        <p:spPr>
          <a:xfrm>
            <a:off x="3143820" y="2558983"/>
            <a:ext cx="5935716" cy="33388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162676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2AAE2-1D60-C66B-99D2-8F1D93F7376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52FC792-1475-ADE2-FBCF-5997C757469A}"/>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A2B0A48B-0D8D-E4EC-BA41-D793586D3273}"/>
              </a:ext>
            </a:extLst>
          </p:cNvPr>
          <p:cNvSpPr>
            <a:spLocks noGrp="1"/>
          </p:cNvSpPr>
          <p:nvPr>
            <p:ph idx="1"/>
          </p:nvPr>
        </p:nvSpPr>
        <p:spPr/>
        <p:txBody>
          <a:bodyPr/>
          <a:lstStyle/>
          <a:p>
            <a:pPr marL="0" indent="0">
              <a:buNone/>
            </a:pPr>
            <a:r>
              <a:rPr lang="en-US" sz="3000" kern="1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In general, for a patient with FR</a:t>
            </a:r>
            <a:r>
              <a:rPr lang="el-GR" sz="3000" kern="1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α-</a:t>
            </a:r>
            <a:r>
              <a:rPr lang="en-US" sz="3000" kern="1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positive, HER2-positive (IHC 3+) recurrent ovarian cancer, would you recommend mirvetuximab soravtansine or trastuzumab deruxtecan (T-DXd) first?</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chemeClr val="accent6"/>
                </a:solidFill>
                <a:effectLst/>
                <a:uLnTx/>
                <a:uFillTx/>
                <a:latin typeface="Calibri"/>
                <a:ea typeface="MS PGothic" charset="0"/>
              </a:rPr>
              <a:t>Are you typically sticking with the FDA indication or will you employ T-DXd for a patient with HER2 IHC2+ ovarian cancer? In general, in which line of therapy do you administer T-DXd?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endParaRPr lang="en-US" dirty="0"/>
          </a:p>
        </p:txBody>
      </p:sp>
    </p:spTree>
    <p:extLst>
      <p:ext uri="{BB962C8B-B14F-4D97-AF65-F5344CB8AC3E}">
        <p14:creationId xmlns:p14="http://schemas.microsoft.com/office/powerpoint/2010/main" val="7803553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54D98-223F-88EC-3FBB-2E7C5AFDA7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53A360-CA67-4B4C-9DC1-7BDC2494085A}"/>
              </a:ext>
            </a:extLst>
          </p:cNvPr>
          <p:cNvSpPr>
            <a:spLocks noGrp="1"/>
          </p:cNvSpPr>
          <p:nvPr>
            <p:ph type="title"/>
          </p:nvPr>
        </p:nvSpPr>
        <p:spPr/>
        <p:txBody>
          <a:bodyPr/>
          <a:lstStyle/>
          <a:p>
            <a:r>
              <a:rPr lang="en-US" sz="3600" dirty="0"/>
              <a:t>Snapshot of AON Practice</a:t>
            </a:r>
            <a:br>
              <a:rPr lang="en-US" sz="3600" dirty="0"/>
            </a:br>
            <a:r>
              <a:rPr lang="en-US" dirty="0">
                <a:solidFill>
                  <a:schemeClr val="tx2">
                    <a:lumMod val="20000"/>
                    <a:lumOff val="80000"/>
                  </a:schemeClr>
                </a:solidFill>
              </a:rPr>
              <a:t>Ovarian Cancer</a:t>
            </a:r>
            <a:endParaRPr lang="en-US" dirty="0"/>
          </a:p>
        </p:txBody>
      </p:sp>
      <p:graphicFrame>
        <p:nvGraphicFramePr>
          <p:cNvPr id="4" name="Content Placeholder 3">
            <a:extLst>
              <a:ext uri="{FF2B5EF4-FFF2-40B4-BE49-F238E27FC236}">
                <a16:creationId xmlns:a16="http://schemas.microsoft.com/office/drawing/2014/main" id="{64EA8964-B6FE-3639-E9E9-A93DD4A0A3E3}"/>
              </a:ext>
            </a:extLst>
          </p:cNvPr>
          <p:cNvGraphicFramePr>
            <a:graphicFrameLocks noGrp="1"/>
          </p:cNvGraphicFramePr>
          <p:nvPr>
            <p:ph idx="1"/>
          </p:nvPr>
        </p:nvGraphicFramePr>
        <p:xfrm>
          <a:off x="499153" y="1652913"/>
          <a:ext cx="11561041"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195572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88E8C-8D0B-4B5D-3333-2704CE54332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8C786A4-863A-38D0-65A7-9276845AA6A0}"/>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AE88487C-FDD3-7ED3-F32D-ACEEC0FBFF96}"/>
              </a:ext>
            </a:extLst>
          </p:cNvPr>
          <p:cNvSpPr>
            <a:spLocks noGrp="1"/>
          </p:cNvSpPr>
          <p:nvPr>
            <p:ph idx="1"/>
          </p:nvPr>
        </p:nvSpPr>
        <p:spPr/>
        <p:txBody>
          <a:bodyPr/>
          <a:lstStyle/>
          <a:p>
            <a:pPr marL="0" indent="0">
              <a:buNone/>
            </a:pPr>
            <a:r>
              <a:rPr lang="en-US" sz="3000" kern="1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What other novel antibody-drug conjugates (ADCs) are you excited about for patients with advanced ovarian cancer?</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pPr marL="0" indent="0" defTabSz="455613" eaLnBrk="1" hangingPunct="1">
              <a:lnSpc>
                <a:spcPct val="100000"/>
              </a:lnSpc>
              <a:spcBef>
                <a:spcPct val="0"/>
              </a:spcBef>
              <a:spcAft>
                <a:spcPct val="0"/>
              </a:spcAft>
              <a:buClrTx/>
              <a:buSzTx/>
              <a:buNone/>
              <a:defRPr/>
            </a:pPr>
            <a:r>
              <a:rPr kumimoji="0" lang="en-US" sz="3000" b="1" i="0" u="none" strike="noStrike" kern="1200" cap="none" spc="0" normalizeH="0" baseline="0" noProof="0" dirty="0">
                <a:ln>
                  <a:noFill/>
                </a:ln>
                <a:solidFill>
                  <a:schemeClr val="accent6"/>
                </a:solidFill>
                <a:effectLst/>
                <a:uLnTx/>
                <a:uFillTx/>
                <a:latin typeface="Calibri"/>
                <a:ea typeface="MS PGothic" charset="0"/>
              </a:rPr>
              <a:t>Given what we currently know about raludotatug deruxtecan, would you like to have access to it at the current time? If so, for which types of patients would you like to employ it? What are the primary toxicities associated with this ADC?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endParaRPr lang="en-US" dirty="0"/>
          </a:p>
        </p:txBody>
      </p:sp>
    </p:spTree>
    <p:extLst>
      <p:ext uri="{BB962C8B-B14F-4D97-AF65-F5344CB8AC3E}">
        <p14:creationId xmlns:p14="http://schemas.microsoft.com/office/powerpoint/2010/main" val="34561970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11EC8-EBA1-0CCE-D5B3-D2BC7D33FBCD}"/>
            </a:ext>
          </a:extLst>
        </p:cNvPr>
        <p:cNvGrpSpPr/>
        <p:nvPr/>
      </p:nvGrpSpPr>
      <p:grpSpPr>
        <a:xfrm>
          <a:off x="0" y="0"/>
          <a:ext cx="0" cy="0"/>
          <a:chOff x="0" y="0"/>
          <a:chExt cx="0" cy="0"/>
        </a:xfrm>
      </p:grpSpPr>
      <p:sp>
        <p:nvSpPr>
          <p:cNvPr id="6" name="Rectangle 4">
            <a:extLst>
              <a:ext uri="{FF2B5EF4-FFF2-40B4-BE49-F238E27FC236}">
                <a16:creationId xmlns:a16="http://schemas.microsoft.com/office/drawing/2014/main" id="{A6443C5C-571C-E618-76D4-AF1EB23C4C4D}"/>
              </a:ext>
            </a:extLst>
          </p:cNvPr>
          <p:cNvSpPr>
            <a:spLocks noGrp="1" noChangeArrowheads="1"/>
          </p:cNvSpPr>
          <p:nvPr>
            <p:ph type="title"/>
          </p:nvPr>
        </p:nvSpPr>
        <p:spPr>
          <a:xfrm>
            <a:off x="381000" y="476672"/>
            <a:ext cx="11430000" cy="2498916"/>
          </a:xfrm>
        </p:spPr>
        <p:txBody>
          <a:bodyPr wrap="square" anchor="b">
            <a:noAutofit/>
          </a:bodyPr>
          <a:lstStyle/>
          <a:p>
            <a:pPr>
              <a:spcBef>
                <a:spcPts val="600"/>
              </a:spcBef>
            </a:pPr>
            <a:r>
              <a:rPr lang="en-US" sz="5000" dirty="0">
                <a:solidFill>
                  <a:srgbClr val="0331FF"/>
                </a:solidFill>
                <a:latin typeface="Calibri" panose="020F0502020204030204" pitchFamily="34" charset="0"/>
                <a:cs typeface="Calibri" panose="020F0502020204030204" pitchFamily="34" charset="0"/>
              </a:rPr>
              <a:t>Integrating New Advances into </a:t>
            </a:r>
            <a:br>
              <a:rPr lang="en-US" sz="5000" dirty="0">
                <a:solidFill>
                  <a:srgbClr val="0331FF"/>
                </a:solidFill>
                <a:latin typeface="Calibri" panose="020F0502020204030204" pitchFamily="34" charset="0"/>
                <a:cs typeface="Calibri" panose="020F0502020204030204" pitchFamily="34" charset="0"/>
              </a:rPr>
            </a:br>
            <a:r>
              <a:rPr lang="en-US" sz="5000" dirty="0">
                <a:solidFill>
                  <a:srgbClr val="0331FF"/>
                </a:solidFill>
                <a:latin typeface="Calibri" panose="020F0502020204030204" pitchFamily="34" charset="0"/>
                <a:cs typeface="Calibri" panose="020F0502020204030204" pitchFamily="34" charset="0"/>
              </a:rPr>
              <a:t>the Care of Patients with Cancer</a:t>
            </a:r>
            <a:br>
              <a:rPr lang="en-US" sz="4600" dirty="0">
                <a:solidFill>
                  <a:srgbClr val="0331FF"/>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A </a:t>
            </a:r>
            <a:r>
              <a:rPr lang="en-US" sz="3200" dirty="0" err="1">
                <a:solidFill>
                  <a:srgbClr val="002060"/>
                </a:solidFill>
                <a:latin typeface="Calibri" panose="020F0502020204030204" pitchFamily="34" charset="0"/>
                <a:cs typeface="Calibri" panose="020F0502020204030204" pitchFamily="34" charset="0"/>
              </a:rPr>
              <a:t>Multitumor</a:t>
            </a:r>
            <a:r>
              <a:rPr lang="en-US" sz="3200" dirty="0">
                <a:solidFill>
                  <a:srgbClr val="002060"/>
                </a:solidFill>
                <a:latin typeface="Calibri" panose="020F0502020204030204" pitchFamily="34" charset="0"/>
                <a:cs typeface="Calibri" panose="020F0502020204030204" pitchFamily="34" charset="0"/>
              </a:rPr>
              <a:t> Symposium in Partnership </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with the American Oncology Network</a:t>
            </a:r>
            <a:endParaRPr lang="en-US" sz="4000" b="0" i="1" dirty="0">
              <a:solidFill>
                <a:srgbClr val="015593"/>
              </a:solidFill>
              <a:latin typeface="Calibri" panose="020F0502020204030204" pitchFamily="34" charset="0"/>
              <a:cs typeface="Calibri" panose="020F0502020204030204" pitchFamily="34" charset="0"/>
            </a:endParaRPr>
          </a:p>
        </p:txBody>
      </p:sp>
      <p:sp>
        <p:nvSpPr>
          <p:cNvPr id="13" name="Rectangle 4">
            <a:extLst>
              <a:ext uri="{FF2B5EF4-FFF2-40B4-BE49-F238E27FC236}">
                <a16:creationId xmlns:a16="http://schemas.microsoft.com/office/drawing/2014/main" id="{FE0F9777-8E07-0E9C-FB88-2696A243BE9F}"/>
              </a:ext>
            </a:extLst>
          </p:cNvPr>
          <p:cNvSpPr txBox="1">
            <a:spLocks noChangeArrowheads="1"/>
          </p:cNvSpPr>
          <p:nvPr/>
        </p:nvSpPr>
        <p:spPr bwMode="auto">
          <a:xfrm>
            <a:off x="381000" y="4028725"/>
            <a:ext cx="11430000" cy="18941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600"/>
              </a:spcBef>
              <a:spcAft>
                <a:spcPct val="0"/>
              </a:spcAft>
              <a:buClr>
                <a:srgbClr val="000000"/>
              </a:buClr>
              <a:buSzPct val="45000"/>
              <a:buFont typeface="Wingdings" pitchFamily="-72" charset="2"/>
              <a:buNone/>
              <a:tabLst/>
              <a:defRPr/>
            </a:pP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Saturday, November 8, 2025</a:t>
            </a:r>
            <a:b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10:00 AM – 3:00 PM CT</a:t>
            </a:r>
          </a:p>
        </p:txBody>
      </p:sp>
      <p:sp>
        <p:nvSpPr>
          <p:cNvPr id="2" name="Rectangle 4">
            <a:extLst>
              <a:ext uri="{FF2B5EF4-FFF2-40B4-BE49-F238E27FC236}">
                <a16:creationId xmlns:a16="http://schemas.microsoft.com/office/drawing/2014/main" id="{0E3E90CE-C498-A375-82D6-9E5500918B10}"/>
              </a:ext>
            </a:extLst>
          </p:cNvPr>
          <p:cNvSpPr txBox="1">
            <a:spLocks noChangeArrowheads="1"/>
          </p:cNvSpPr>
          <p:nvPr/>
        </p:nvSpPr>
        <p:spPr bwMode="auto">
          <a:xfrm>
            <a:off x="381000" y="3249251"/>
            <a:ext cx="11430000" cy="482150"/>
          </a:xfrm>
          <a:prstGeom prst="rect">
            <a:avLst/>
          </a:prstGeom>
          <a:noFill/>
          <a:ln w="9525">
            <a:noFill/>
            <a:miter lim="800000"/>
            <a:headEnd/>
            <a:tailEnd/>
          </a:ln>
        </p:spPr>
        <p:txBody>
          <a:bodyPr vert="horz" wrap="square" lIns="0" tIns="0" rIns="0" bIns="0" numCol="1" anchor="b"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600"/>
              </a:spcBef>
              <a:spcAft>
                <a:spcPct val="0"/>
              </a:spcAft>
              <a:buClr>
                <a:srgbClr val="000000"/>
              </a:buClr>
              <a:buSzPct val="45000"/>
              <a:buFont typeface="Wingdings" pitchFamily="-72" charset="2"/>
              <a:buNone/>
              <a:tabLst/>
              <a:defRPr/>
            </a:pPr>
            <a:r>
              <a:rPr kumimoji="0" lang="en-US" sz="3600" b="0" i="1" u="none" strike="noStrike" kern="0" cap="none" spc="0" normalizeH="0" baseline="0" noProof="0" dirty="0">
                <a:ln>
                  <a:noFill/>
                </a:ln>
                <a:solidFill>
                  <a:srgbClr val="015593"/>
                </a:solidFill>
                <a:effectLst/>
                <a:uLnTx/>
                <a:uFillTx/>
                <a:latin typeface="Calibri" panose="020F0502020204030204" pitchFamily="34" charset="0"/>
                <a:ea typeface="MS PGothic" pitchFamily="34" charset="-128"/>
                <a:cs typeface="Calibri" panose="020F0502020204030204" pitchFamily="34" charset="0"/>
              </a:rPr>
              <a:t>CME/MOC, NCPD and ACPE Accredited</a:t>
            </a:r>
          </a:p>
        </p:txBody>
      </p:sp>
    </p:spTree>
    <p:custDataLst>
      <p:tags r:id="rId1"/>
    </p:custDataLst>
    <p:extLst>
      <p:ext uri="{BB962C8B-B14F-4D97-AF65-F5344CB8AC3E}">
        <p14:creationId xmlns:p14="http://schemas.microsoft.com/office/powerpoint/2010/main" val="26045724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2286" y="332656"/>
            <a:ext cx="10358967" cy="5832648"/>
          </a:xfrm>
        </p:spPr>
        <p:txBody>
          <a:bodyPr/>
          <a:lstStyle/>
          <a:p>
            <a:pPr>
              <a:lnSpc>
                <a:spcPts val="3640"/>
              </a:lnSpc>
            </a:pPr>
            <a:r>
              <a:rPr lang="en-US" dirty="0"/>
              <a:t> </a:t>
            </a:r>
            <a:br>
              <a:rPr lang="en-US" dirty="0"/>
            </a:br>
            <a:r>
              <a:rPr lang="en-US" sz="4400" i="1" dirty="0"/>
              <a:t>Up Next …</a:t>
            </a:r>
            <a:br>
              <a:rPr lang="en-US" sz="4400" dirty="0"/>
            </a:br>
            <a:r>
              <a:rPr lang="en-US" dirty="0"/>
              <a:t> </a:t>
            </a:r>
            <a:br>
              <a:rPr lang="en-US" dirty="0"/>
            </a:br>
            <a:r>
              <a:rPr lang="en-US" dirty="0"/>
              <a:t>Dr </a:t>
            </a:r>
            <a:r>
              <a:rPr lang="en-US" sz="3200" dirty="0"/>
              <a:t>Manish A Shah discusses </a:t>
            </a:r>
            <a:br>
              <a:rPr lang="en-US" sz="3200" dirty="0"/>
            </a:br>
            <a:r>
              <a:rPr lang="en-US" sz="3200" dirty="0"/>
              <a:t>the management of gastroesophageal cancers</a:t>
            </a:r>
          </a:p>
        </p:txBody>
      </p:sp>
    </p:spTree>
    <p:extLst>
      <p:ext uri="{BB962C8B-B14F-4D97-AF65-F5344CB8AC3E}">
        <p14:creationId xmlns:p14="http://schemas.microsoft.com/office/powerpoint/2010/main" val="28333147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9EDD8-6A5C-F858-6D84-9DCEEC5B3C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44DED5-1980-2F78-DAEC-CAEEA663FA96}"/>
              </a:ext>
            </a:extLst>
          </p:cNvPr>
          <p:cNvSpPr>
            <a:spLocks noGrp="1"/>
          </p:cNvSpPr>
          <p:nvPr>
            <p:ph type="title"/>
          </p:nvPr>
        </p:nvSpPr>
        <p:spPr/>
        <p:txBody>
          <a:bodyPr/>
          <a:lstStyle/>
          <a:p>
            <a:r>
              <a:rPr lang="en-US" sz="3600" dirty="0"/>
              <a:t>Snapshot of AON Practice</a:t>
            </a:r>
            <a:br>
              <a:rPr lang="en-US" sz="3600" dirty="0"/>
            </a:br>
            <a:r>
              <a:rPr lang="en-US" dirty="0">
                <a:solidFill>
                  <a:schemeClr val="tx2">
                    <a:lumMod val="20000"/>
                    <a:lumOff val="80000"/>
                  </a:schemeClr>
                </a:solidFill>
              </a:rPr>
              <a:t>Ovarian Cancer — PARP Inhibitors </a:t>
            </a:r>
            <a:endParaRPr lang="en-US" dirty="0"/>
          </a:p>
        </p:txBody>
      </p:sp>
      <p:graphicFrame>
        <p:nvGraphicFramePr>
          <p:cNvPr id="4" name="Content Placeholder 3">
            <a:extLst>
              <a:ext uri="{FF2B5EF4-FFF2-40B4-BE49-F238E27FC236}">
                <a16:creationId xmlns:a16="http://schemas.microsoft.com/office/drawing/2014/main" id="{4F3249D0-A8C6-B9BC-CA8E-9A0D9C0E2823}"/>
              </a:ext>
            </a:extLst>
          </p:cNvPr>
          <p:cNvGraphicFramePr>
            <a:graphicFrameLocks noGrp="1"/>
          </p:cNvGraphicFramePr>
          <p:nvPr>
            <p:ph idx="1"/>
          </p:nvPr>
        </p:nvGraphicFramePr>
        <p:xfrm>
          <a:off x="499153" y="1652913"/>
          <a:ext cx="11561041"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93301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9EDD8-6A5C-F858-6D84-9DCEEC5B3C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44DED5-1980-2F78-DAEC-CAEEA663FA96}"/>
              </a:ext>
            </a:extLst>
          </p:cNvPr>
          <p:cNvSpPr>
            <a:spLocks noGrp="1"/>
          </p:cNvSpPr>
          <p:nvPr>
            <p:ph type="title"/>
          </p:nvPr>
        </p:nvSpPr>
        <p:spPr>
          <a:xfrm>
            <a:off x="838200" y="252343"/>
            <a:ext cx="11126118" cy="857388"/>
          </a:xfrm>
        </p:spPr>
        <p:txBody>
          <a:bodyPr/>
          <a:lstStyle/>
          <a:p>
            <a:r>
              <a:rPr lang="en-US" sz="3600" dirty="0"/>
              <a:t>Snapshot of AON Practice</a:t>
            </a:r>
            <a:br>
              <a:rPr lang="en-US" sz="3600" dirty="0"/>
            </a:br>
            <a:r>
              <a:rPr lang="en-US" dirty="0">
                <a:solidFill>
                  <a:schemeClr val="tx2">
                    <a:lumMod val="20000"/>
                    <a:lumOff val="80000"/>
                  </a:schemeClr>
                </a:solidFill>
              </a:rPr>
              <a:t>Ovarian Cancer — Antibody-Drug Conjugates</a:t>
            </a:r>
            <a:endParaRPr lang="en-US" dirty="0"/>
          </a:p>
        </p:txBody>
      </p:sp>
      <p:graphicFrame>
        <p:nvGraphicFramePr>
          <p:cNvPr id="4" name="Content Placeholder 3">
            <a:extLst>
              <a:ext uri="{FF2B5EF4-FFF2-40B4-BE49-F238E27FC236}">
                <a16:creationId xmlns:a16="http://schemas.microsoft.com/office/drawing/2014/main" id="{4F3249D0-A8C6-B9BC-CA8E-9A0D9C0E2823}"/>
              </a:ext>
            </a:extLst>
          </p:cNvPr>
          <p:cNvGraphicFramePr>
            <a:graphicFrameLocks noGrp="1"/>
          </p:cNvGraphicFramePr>
          <p:nvPr>
            <p:ph idx="1"/>
          </p:nvPr>
        </p:nvGraphicFramePr>
        <p:xfrm>
          <a:off x="499153" y="1652913"/>
          <a:ext cx="11561041"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936624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645"/>
        <p:cNvGrpSpPr/>
        <p:nvPr/>
      </p:nvGrpSpPr>
      <p:grpSpPr>
        <a:xfrm>
          <a:off x="0" y="0"/>
          <a:ext cx="0" cy="0"/>
          <a:chOff x="0" y="0"/>
          <a:chExt cx="0" cy="0"/>
        </a:xfrm>
      </p:grpSpPr>
      <p:sp>
        <p:nvSpPr>
          <p:cNvPr id="646" name="Google Shape;646;p52"/>
          <p:cNvSpPr txBox="1">
            <a:spLocks noGrp="1"/>
          </p:cNvSpPr>
          <p:nvPr>
            <p:ph type="ctrTitle"/>
          </p:nvPr>
        </p:nvSpPr>
        <p:spPr>
          <a:xfrm>
            <a:off x="953302" y="876053"/>
            <a:ext cx="10285399" cy="4088559"/>
          </a:xfrm>
          <a:prstGeom prst="rect">
            <a:avLst/>
          </a:prstGeom>
        </p:spPr>
        <p:txBody>
          <a:bodyPr spcFirstLastPara="1" wrap="square" lIns="91341" tIns="45657" rIns="91341" bIns="45657" anchor="b" anchorCtr="0">
            <a:noAutofit/>
          </a:bodyPr>
          <a:lstStyle/>
          <a:p>
            <a:pPr algn="l">
              <a:spcBef>
                <a:spcPts val="0"/>
              </a:spcBef>
              <a:spcAft>
                <a:spcPts val="0"/>
              </a:spcAft>
            </a:pPr>
            <a:r>
              <a:rPr lang="en-US" b="1" dirty="0">
                <a:solidFill>
                  <a:srgbClr val="002060"/>
                </a:solidFill>
                <a:latin typeface="Arial Narrow" panose="020B0606020202030204" pitchFamily="34" charset="0"/>
              </a:rPr>
              <a:t>Updates in Ovarian Cancer 2025</a:t>
            </a:r>
            <a:br>
              <a:rPr lang="en-US" b="1" dirty="0">
                <a:solidFill>
                  <a:srgbClr val="002060"/>
                </a:solidFill>
                <a:latin typeface="Arial Narrow" panose="020B0606020202030204" pitchFamily="34" charset="0"/>
              </a:rPr>
            </a:br>
            <a:br>
              <a:rPr lang="en-US" b="1" dirty="0">
                <a:solidFill>
                  <a:srgbClr val="002060"/>
                </a:solidFill>
                <a:latin typeface="Arial Narrow" panose="020B0606020202030204" pitchFamily="34" charset="0"/>
              </a:rPr>
            </a:br>
            <a:br>
              <a:rPr lang="en-US" b="1" dirty="0">
                <a:solidFill>
                  <a:srgbClr val="002060"/>
                </a:solidFill>
                <a:latin typeface="Arial Narrow" panose="020B0606020202030204" pitchFamily="34" charset="0"/>
              </a:rPr>
            </a:br>
            <a:r>
              <a:rPr lang="en-US" sz="3197" b="1" dirty="0">
                <a:solidFill>
                  <a:srgbClr val="002060"/>
                </a:solidFill>
                <a:latin typeface="Arial Narrow" panose="020B0606020202030204" pitchFamily="34" charset="0"/>
              </a:rPr>
              <a:t>Gottfried E. Konecny M.D.</a:t>
            </a:r>
            <a:br>
              <a:rPr lang="en-US" sz="3197" b="1" dirty="0">
                <a:solidFill>
                  <a:srgbClr val="002060"/>
                </a:solidFill>
                <a:latin typeface="Arial Narrow" panose="020B0606020202030204" pitchFamily="34" charset="0"/>
              </a:rPr>
            </a:br>
            <a:r>
              <a:rPr lang="en-US" sz="3197" b="1" dirty="0">
                <a:solidFill>
                  <a:srgbClr val="002060"/>
                </a:solidFill>
                <a:latin typeface="Arial Narrow" panose="020B0606020202030204" pitchFamily="34" charset="0"/>
              </a:rPr>
              <a:t>University of California Los Angeles</a:t>
            </a:r>
            <a:endParaRPr sz="3197" b="1" dirty="0">
              <a:solidFill>
                <a:srgbClr val="002060"/>
              </a:solidFill>
              <a:latin typeface="Arial Narrow" panose="020B0606020202030204" pitchFamily="34" charset="0"/>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43119707-B406-5A5D-5BC4-DF577BD695A6}"/>
              </a:ext>
            </a:extLst>
          </p:cNvPr>
          <p:cNvPicPr>
            <a:picLocks noChangeAspect="1"/>
          </p:cNvPicPr>
          <p:nvPr/>
        </p:nvPicPr>
        <p:blipFill>
          <a:blip r:embed="rId3"/>
          <a:stretch>
            <a:fillRect/>
          </a:stretch>
        </p:blipFill>
        <p:spPr>
          <a:xfrm>
            <a:off x="5454989" y="5379197"/>
            <a:ext cx="6155800" cy="109721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K THE EXPERT_RCC 11-23_FINAL" id="{79372E80-0466-3C42-80AA-921608A29713}" vid="{76B58C50-CAAE-AB46-91F3-2931AA9CF2C2}"/>
    </a:ext>
  </a:extLst>
</a:theme>
</file>

<file path=ppt/theme/theme1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Farm To Table 2020">
  <a:themeElements>
    <a:clrScheme name="Clinical Summit 23">
      <a:dk1>
        <a:srgbClr val="000000"/>
      </a:dk1>
      <a:lt1>
        <a:srgbClr val="FFFFFF"/>
      </a:lt1>
      <a:dk2>
        <a:srgbClr val="12345C"/>
      </a:dk2>
      <a:lt2>
        <a:srgbClr val="EBEBEB"/>
      </a:lt2>
      <a:accent1>
        <a:srgbClr val="00619B"/>
      </a:accent1>
      <a:accent2>
        <a:srgbClr val="0099CD"/>
      </a:accent2>
      <a:accent3>
        <a:srgbClr val="40C1AC"/>
      </a:accent3>
      <a:accent4>
        <a:srgbClr val="DB27BB"/>
      </a:accent4>
      <a:accent5>
        <a:srgbClr val="AB27A9"/>
      </a:accent5>
      <a:accent6>
        <a:srgbClr val="A7D141"/>
      </a:accent6>
      <a:hlink>
        <a:srgbClr val="AB27A9"/>
      </a:hlink>
      <a:folHlink>
        <a:srgbClr val="7320A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2010_AON_2023-Clinical-Summit_Template_231003_FINAL" id="{65FF278E-A8EA-E941-A962-DCB95DC2C303}" vid="{7BF65DD3-BB45-C043-8FEC-0077F6A819FC}"/>
    </a:ext>
  </a:ext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resentation_16x9_Widescreen_Basic">
  <a:themeElements>
    <a:clrScheme name="MD Anderson Basic">
      <a:dk1>
        <a:srgbClr val="413C38"/>
      </a:dk1>
      <a:lt1>
        <a:srgbClr val="FFFFFF"/>
      </a:lt1>
      <a:dk2>
        <a:srgbClr val="EE3124"/>
      </a:dk2>
      <a:lt2>
        <a:srgbClr val="FFFFFF"/>
      </a:lt2>
      <a:accent1>
        <a:srgbClr val="614B79"/>
      </a:accent1>
      <a:accent2>
        <a:srgbClr val="407EC9"/>
      </a:accent2>
      <a:accent3>
        <a:srgbClr val="789D4A"/>
      </a:accent3>
      <a:accent4>
        <a:srgbClr val="CB6015"/>
      </a:accent4>
      <a:accent5>
        <a:srgbClr val="D2CE9E"/>
      </a:accent5>
      <a:accent6>
        <a:srgbClr val="63666A"/>
      </a:accent6>
      <a:hlink>
        <a:srgbClr val="407EC9"/>
      </a:hlink>
      <a:folHlink>
        <a:srgbClr val="63666A"/>
      </a:folHlink>
    </a:clrScheme>
    <a:fontScheme name="MD Anderso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600"/>
          </a:spcBef>
          <a:defRPr sz="1800" b="1" dirty="0" smtClean="0">
            <a:latin typeface="+mj-lt"/>
          </a:defRPr>
        </a:defPPr>
      </a:lstStyle>
      <a:style>
        <a:lnRef idx="1">
          <a:schemeClr val="accent1"/>
        </a:lnRef>
        <a:fillRef idx="3">
          <a:schemeClr val="accent1"/>
        </a:fillRef>
        <a:effectRef idx="2">
          <a:schemeClr val="accent1"/>
        </a:effectRef>
        <a:fontRef idx="minor">
          <a:schemeClr val="lt1"/>
        </a:fontRef>
      </a:style>
    </a:spDef>
    <a:lnDef>
      <a:spPr bwMode="gray">
        <a:ln w="12700" cap="rnd">
          <a:solidFill>
            <a:schemeClr val="accent6"/>
          </a:solidFill>
          <a:prstDash val="soli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marL="182880" indent="-182880">
          <a:spcBef>
            <a:spcPts val="1200"/>
          </a:spcBef>
          <a:buFont typeface="Arial" panose="020B0604020202020204" pitchFamily="34" charset="0"/>
          <a:buChar char="•"/>
          <a:defRPr sz="1800" dirty="0" smtClean="0">
            <a:cs typeface="Arial"/>
          </a:defRPr>
        </a:defPPr>
      </a:lstStyle>
    </a:txDef>
  </a:objectDefaults>
  <a:extraClrSchemeLst/>
  <a:extLst>
    <a:ext uri="{05A4C25C-085E-4340-85A3-A5531E510DB2}">
      <thm15:themeFamily xmlns:thm15="http://schemas.microsoft.com/office/thememl/2012/main" name="Presentation4" id="{96FD2424-AC25-5741-B010-95742E8E8E9D}" vid="{0542371B-13A0-F740-BBC2-5BCF202ACB61}"/>
    </a:ext>
  </a:extLst>
</a:theme>
</file>

<file path=ppt/theme/theme3.xml><?xml version="1.0" encoding="utf-8"?>
<a:theme xmlns:a="http://schemas.openxmlformats.org/drawingml/2006/main" name="3_MD Anderson Visual Widescreen">
  <a:themeElements>
    <a:clrScheme name="MD Anderson Visual">
      <a:dk1>
        <a:srgbClr val="413C38"/>
      </a:dk1>
      <a:lt1>
        <a:srgbClr val="FFFFFF"/>
      </a:lt1>
      <a:dk2>
        <a:srgbClr val="EE3124"/>
      </a:dk2>
      <a:lt2>
        <a:srgbClr val="FFFFFF"/>
      </a:lt2>
      <a:accent1>
        <a:srgbClr val="000000"/>
      </a:accent1>
      <a:accent2>
        <a:srgbClr val="614B79"/>
      </a:accent2>
      <a:accent3>
        <a:srgbClr val="407EC9"/>
      </a:accent3>
      <a:accent4>
        <a:srgbClr val="789D4A"/>
      </a:accent4>
      <a:accent5>
        <a:srgbClr val="CB6015"/>
      </a:accent5>
      <a:accent6>
        <a:srgbClr val="63666A"/>
      </a:accent6>
      <a:hlink>
        <a:srgbClr val="407EC9"/>
      </a:hlink>
      <a:folHlink>
        <a:srgbClr val="63666A"/>
      </a:folHlink>
    </a:clrScheme>
    <a:fontScheme name="MD Anderso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DAnderson_16x9_Visual" id="{1D2E73E1-81F5-4876-98EC-537CAEA4CB78}" vid="{21E8631E-C70B-4194-98CB-8552C1625295}"/>
    </a:ext>
  </a:ext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a:themeElements>
    <a:clrScheme name="UCLA Blue Hyperlink">
      <a:dk1>
        <a:srgbClr val="000000"/>
      </a:dk1>
      <a:lt1>
        <a:srgbClr val="FFFFFF"/>
      </a:lt1>
      <a:dk2>
        <a:srgbClr val="000000"/>
      </a:dk2>
      <a:lt2>
        <a:srgbClr val="8B8D8E"/>
      </a:lt2>
      <a:accent1>
        <a:srgbClr val="536895"/>
      </a:accent1>
      <a:accent2>
        <a:srgbClr val="616365"/>
      </a:accent2>
      <a:accent3>
        <a:srgbClr val="FFFFFF"/>
      </a:accent3>
      <a:accent4>
        <a:srgbClr val="000000"/>
      </a:accent4>
      <a:accent5>
        <a:srgbClr val="B3B9C8"/>
      </a:accent5>
      <a:accent6>
        <a:srgbClr val="57595B"/>
      </a:accent6>
      <a:hlink>
        <a:srgbClr val="2973AD"/>
      </a:hlink>
      <a:folHlink>
        <a:srgbClr val="2973AD"/>
      </a:folHlink>
    </a:clrScheme>
    <a:fontScheme name="Defaul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1">
        <a:dk1>
          <a:srgbClr val="000000"/>
        </a:dk1>
        <a:lt1>
          <a:srgbClr val="FFFFFF"/>
        </a:lt1>
        <a:dk2>
          <a:srgbClr val="000000"/>
        </a:dk2>
        <a:lt2>
          <a:srgbClr val="8B8D8E"/>
        </a:lt2>
        <a:accent1>
          <a:srgbClr val="536895"/>
        </a:accent1>
        <a:accent2>
          <a:srgbClr val="616365"/>
        </a:accent2>
        <a:accent3>
          <a:srgbClr val="FFFFFF"/>
        </a:accent3>
        <a:accent4>
          <a:srgbClr val="000000"/>
        </a:accent4>
        <a:accent5>
          <a:srgbClr val="B3B9C8"/>
        </a:accent5>
        <a:accent6>
          <a:srgbClr val="57595B"/>
        </a:accent6>
        <a:hlink>
          <a:srgbClr val="F1E3BB"/>
        </a:hlink>
        <a:folHlink>
          <a:srgbClr val="FFB61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ermissiontowrite_x003f_ xmlns="7d689f85-9540-4145-9f5c-6f24686bb201">true</Permissiontowrite_x003f_>
    <lcf76f155ced4ddcb4097134ff3c332f xmlns="7d689f85-9540-4145-9f5c-6f24686bb201">
      <Terms xmlns="http://schemas.microsoft.com/office/infopath/2007/PartnerControls"/>
    </lcf76f155ced4ddcb4097134ff3c332f>
    <TaxCatchAll xmlns="f06c4294-987e-46bd-a550-858175ea534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6CFF285B972B489588099F06F32541" ma:contentTypeVersion="19" ma:contentTypeDescription="Create a new document." ma:contentTypeScope="" ma:versionID="c224fb31f14f64996c426c0d38ae4cc5">
  <xsd:schema xmlns:xsd="http://www.w3.org/2001/XMLSchema" xmlns:xs="http://www.w3.org/2001/XMLSchema" xmlns:p="http://schemas.microsoft.com/office/2006/metadata/properties" xmlns:ns2="7d689f85-9540-4145-9f5c-6f24686bb201" xmlns:ns3="f06c4294-987e-46bd-a550-858175ea534c" targetNamespace="http://schemas.microsoft.com/office/2006/metadata/properties" ma:root="true" ma:fieldsID="efa00ef9168f6a8ef3f51f8210bc6159" ns2:_="" ns3:_="">
    <xsd:import namespace="7d689f85-9540-4145-9f5c-6f24686bb201"/>
    <xsd:import namespace="f06c4294-987e-46bd-a550-858175ea53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Permissiontowrite_x003f_" minOccurs="0"/>
                <xsd:element ref="ns2:MediaServiceObjectDetectorVersions" minOccurs="0"/>
                <xsd:element ref="ns2:MediaServiceSearchPropertie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89f85-9540-4145-9f5c-6f24686bb2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Permissiontowrite_x003f_" ma:index="21" nillable="true" ma:displayName="Permission to write?" ma:default="1" ma:format="Dropdown" ma:internalName="Permissiontowrite_x003f_">
      <xsd:simpleType>
        <xsd:restriction base="dms:Boolea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06c4294-987e-46bd-a550-858175ea534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545eb097-4ce5-454d-a708-588c9e131f78}" ma:internalName="TaxCatchAll" ma:showField="CatchAllData" ma:web="f06c4294-987e-46bd-a550-858175ea53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3A9950-F680-465E-9379-7AF8F12B778C}">
  <ds:schemaRefs>
    <ds:schemaRef ds:uri="http://schemas.microsoft.com/sharepoint/v3/contenttype/forms"/>
  </ds:schemaRefs>
</ds:datastoreItem>
</file>

<file path=customXml/itemProps2.xml><?xml version="1.0" encoding="utf-8"?>
<ds:datastoreItem xmlns:ds="http://schemas.openxmlformats.org/officeDocument/2006/customXml" ds:itemID="{D024848C-6E34-41A6-8C3A-B5ADE66600EB}">
  <ds:schemaRefs>
    <ds:schemaRef ds:uri="http://schemas.microsoft.com/office/2006/metadata/properties"/>
    <ds:schemaRef ds:uri="http://schemas.microsoft.com/office/infopath/2007/PartnerControls"/>
    <ds:schemaRef ds:uri="7d689f85-9540-4145-9f5c-6f24686bb201"/>
    <ds:schemaRef ds:uri="f06c4294-987e-46bd-a550-858175ea534c"/>
  </ds:schemaRefs>
</ds:datastoreItem>
</file>

<file path=customXml/itemProps3.xml><?xml version="1.0" encoding="utf-8"?>
<ds:datastoreItem xmlns:ds="http://schemas.openxmlformats.org/officeDocument/2006/customXml" ds:itemID="{2BD35C43-A772-457F-B8FA-B09F14C5E3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89f85-9540-4145-9f5c-6f24686bb201"/>
    <ds:schemaRef ds:uri="f06c4294-987e-46bd-a550-858175ea53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7015</TotalTime>
  <Words>2653</Words>
  <Application>Microsoft Macintosh PowerPoint</Application>
  <PresentationFormat>Widescreen</PresentationFormat>
  <Paragraphs>377</Paragraphs>
  <Slides>62</Slides>
  <Notes>18</Notes>
  <HiddenSlides>0</HiddenSlides>
  <MMClips>0</MMClips>
  <ScaleCrop>false</ScaleCrop>
  <HeadingPairs>
    <vt:vector size="6" baseType="variant">
      <vt:variant>
        <vt:lpstr>Fonts Used</vt:lpstr>
      </vt:variant>
      <vt:variant>
        <vt:i4>16</vt:i4>
      </vt:variant>
      <vt:variant>
        <vt:lpstr>Theme</vt:lpstr>
      </vt:variant>
      <vt:variant>
        <vt:i4>12</vt:i4>
      </vt:variant>
      <vt:variant>
        <vt:lpstr>Slide Titles</vt:lpstr>
      </vt:variant>
      <vt:variant>
        <vt:i4>62</vt:i4>
      </vt:variant>
    </vt:vector>
  </HeadingPairs>
  <TitlesOfParts>
    <vt:vector size="90" baseType="lpstr">
      <vt:lpstr>ＭＳ Ｐゴシック</vt:lpstr>
      <vt:lpstr>ＭＳ Ｐゴシック</vt:lpstr>
      <vt:lpstr>Aptos</vt:lpstr>
      <vt:lpstr>Aptos Display</vt:lpstr>
      <vt:lpstr>Aptos Narrow</vt:lpstr>
      <vt:lpstr>Arial</vt:lpstr>
      <vt:lpstr>Arial Narrow</vt:lpstr>
      <vt:lpstr>BlinkMacSystemFont</vt:lpstr>
      <vt:lpstr>Calibri</vt:lpstr>
      <vt:lpstr>Georgia</vt:lpstr>
      <vt:lpstr>Montserrat Medium</vt:lpstr>
      <vt:lpstr>Segoe UI</vt:lpstr>
      <vt:lpstr>Symbol</vt:lpstr>
      <vt:lpstr>Times</vt:lpstr>
      <vt:lpstr>Times New Roman</vt:lpstr>
      <vt:lpstr>Wingdings</vt:lpstr>
      <vt:lpstr>3_Default Design</vt:lpstr>
      <vt:lpstr>Presentation_16x9_Widescreen_Basic</vt:lpstr>
      <vt:lpstr>3_MD Anderson Visual Widescreen</vt:lpstr>
      <vt:lpstr>2_Default Design</vt:lpstr>
      <vt:lpstr>4_Default Design</vt:lpstr>
      <vt:lpstr>1_MLC2015_PPT_Slides</vt:lpstr>
      <vt:lpstr>Default</vt:lpstr>
      <vt:lpstr>5_Default Design</vt:lpstr>
      <vt:lpstr>Office Theme</vt:lpstr>
      <vt:lpstr>5_Custom Design</vt:lpstr>
      <vt:lpstr>Custom Design</vt:lpstr>
      <vt:lpstr>Farm To Table 2020</vt:lpstr>
      <vt:lpstr>Integrating New Advances into  the Care of Patients with Cancer A Multitumor Symposium in Partnership  with the American Oncology Network</vt:lpstr>
      <vt:lpstr>Agenda</vt:lpstr>
      <vt:lpstr>Ovarian Cancer Faculty</vt:lpstr>
      <vt:lpstr>Dr Konecny — Disclosures</vt:lpstr>
      <vt:lpstr>Dr Divers — Disclosures</vt:lpstr>
      <vt:lpstr>Snapshot of AON Practice Ovarian Cancer</vt:lpstr>
      <vt:lpstr>Snapshot of AON Practice Ovarian Cancer — PARP Inhibitors </vt:lpstr>
      <vt:lpstr>Snapshot of AON Practice Ovarian Cancer — Antibody-Drug Conjugates</vt:lpstr>
      <vt:lpstr>Updates in Ovarian Cancer 2025   Gottfried E. Konecny M.D. University of California Los Angeles</vt:lpstr>
      <vt:lpstr>PowerPoint Presentation</vt:lpstr>
      <vt:lpstr>PARP Inhibitors in Ovarian Cancer 2023</vt:lpstr>
      <vt:lpstr>2016 - PFS</vt:lpstr>
      <vt:lpstr>MDS/AML in Randomized Ovarian Cancer  PARP Inhibitor Maintenance Trials</vt:lpstr>
      <vt:lpstr>PowerPoint Presentation</vt:lpstr>
      <vt:lpstr>PowerPoint Presentation</vt:lpstr>
      <vt:lpstr>PowerPoint Presentation</vt:lpstr>
      <vt:lpstr>PowerPoint Presentation</vt:lpstr>
      <vt:lpstr>ADCs FDA Approved for Gynecologic Cancer</vt:lpstr>
      <vt:lpstr>MIRASOL: Final OS and PFS</vt:lpstr>
      <vt:lpstr>MIRASOL: PFS2</vt:lpstr>
      <vt:lpstr>PICCOLO: Final OS and Efficacy Summary with Mirvetuximab Soravtansine </vt:lpstr>
      <vt:lpstr>DESTINY-PanTumor02: Objective Response Rate</vt:lpstr>
      <vt:lpstr>DESTINY-PanTumor02 Secondary Endpoints – Final PFS and OS (Investigator Assessed)</vt:lpstr>
      <vt:lpstr>Novel Deruxtecan ADCs in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Background </vt:lpstr>
      <vt:lpstr>Slide 4</vt:lpstr>
      <vt:lpstr>ROSELLA | Baseline Characteristics Were Well Balanced</vt:lpstr>
      <vt:lpstr>ROSELLA | Relacorilant Significantly Improved Progression-Free Survival Assessed by Blinded Review </vt:lpstr>
      <vt:lpstr>ROSELLA | Relacorilant Improved Overall Survival &lt;br /&gt;at this Interim Analysis</vt:lpstr>
      <vt:lpstr>ROSELLA | Lower Incidence of Ascites with Relacorilant + &lt;br /&gt;Nab-paclitaxel</vt:lpstr>
      <vt:lpstr>ROSELLA | Common (&gt;20%) Adverse Events</vt:lpstr>
      <vt:lpstr>Case Presentation: 56-year-old woman with ovarian cancer; PALB2 germline mutation </vt:lpstr>
      <vt:lpstr>QUESTIONS FOR THE FACULTY</vt:lpstr>
      <vt:lpstr>QUESTIONS FOR THE FACULTY</vt:lpstr>
      <vt:lpstr>QUESTIONS FOR THE FACULTY</vt:lpstr>
      <vt:lpstr>Case Presentation: 61-year-old woman with Stage IVB fallopian tube carcinoma; BRCA2 germline mutation </vt:lpstr>
      <vt:lpstr>QUESTIONS FOR THE FACULTY</vt:lpstr>
      <vt:lpstr>QUESTIONS FOR THE FACULTY</vt:lpstr>
      <vt:lpstr>QUESTIONS FOR THE FACULTY</vt:lpstr>
      <vt:lpstr>Case Presentation: 64-year-old woman with ovarian cancer and BRCA2 somatic mutation who develops cytopenias on maintenance olaparib</vt:lpstr>
      <vt:lpstr>QUESTIONS FOR THE FACULTY</vt:lpstr>
      <vt:lpstr>QUESTIONS FOR THE FACULTY</vt:lpstr>
      <vt:lpstr>QUESTIONS FOR THE FACULTY</vt:lpstr>
      <vt:lpstr>Case Presentation: 72-year-old woman with HER2 IHC 2+, ER-expressing, FOLR1-positive ovarian cancer </vt:lpstr>
      <vt:lpstr>QUESTIONS FOR THE FACULTY</vt:lpstr>
      <vt:lpstr>QUESTIONS FOR THE FACULTY</vt:lpstr>
      <vt:lpstr>Integrating New Advances into  the Care of Patients with Cancer A Multitumor Symposium in Partnership  with the American Oncology Network</vt:lpstr>
      <vt:lpstr>  Up Next …   Dr Manish A Shah discusses  the management of gastroesophageal cancers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Fernando G Rendina</cp:lastModifiedBy>
  <cp:revision>928</cp:revision>
  <cp:lastPrinted>2020-12-08T02:40:56Z</cp:lastPrinted>
  <dcterms:created xsi:type="dcterms:W3CDTF">2020-11-13T19:02:13Z</dcterms:created>
  <dcterms:modified xsi:type="dcterms:W3CDTF">2025-11-08T00:25:20Z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157800.000000000</vt:lpwstr>
  </property>
  <property fmtid="{D5CDD505-2E9C-101B-9397-08002B2CF9AE}" pid="3" name="ContentTypeId">
    <vt:lpwstr>0x010100F56CFF285B972B489588099F06F32541</vt:lpwstr>
  </property>
</Properties>
</file>