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01" r:id="rId5"/>
    <p:sldMasterId id="2147485229" r:id="rId6"/>
    <p:sldMasterId id="2147485239" r:id="rId7"/>
    <p:sldMasterId id="2147485265" r:id="rId8"/>
    <p:sldMasterId id="2147485283" r:id="rId9"/>
    <p:sldMasterId id="2147485295" r:id="rId10"/>
  </p:sldMasterIdLst>
  <p:notesMasterIdLst>
    <p:notesMasterId r:id="rId58"/>
  </p:notesMasterIdLst>
  <p:handoutMasterIdLst>
    <p:handoutMasterId r:id="rId59"/>
  </p:handoutMasterIdLst>
  <p:sldIdLst>
    <p:sldId id="2147483589" r:id="rId11"/>
    <p:sldId id="2147483593" r:id="rId12"/>
    <p:sldId id="2147480150" r:id="rId13"/>
    <p:sldId id="2147480151" r:id="rId14"/>
    <p:sldId id="2147483568" r:id="rId15"/>
    <p:sldId id="433" r:id="rId16"/>
    <p:sldId id="435" r:id="rId17"/>
    <p:sldId id="434" r:id="rId18"/>
    <p:sldId id="546" r:id="rId19"/>
    <p:sldId id="2147472536" r:id="rId20"/>
    <p:sldId id="704" r:id="rId21"/>
    <p:sldId id="2134959170" r:id="rId22"/>
    <p:sldId id="2147472537" r:id="rId23"/>
    <p:sldId id="2147473769" r:id="rId24"/>
    <p:sldId id="2147473770" r:id="rId25"/>
    <p:sldId id="827" r:id="rId26"/>
    <p:sldId id="2134959221" r:id="rId27"/>
    <p:sldId id="2147473771" r:id="rId28"/>
    <p:sldId id="2134959224" r:id="rId29"/>
    <p:sldId id="2134959240" r:id="rId30"/>
    <p:sldId id="2134959241" r:id="rId31"/>
    <p:sldId id="2134959249" r:id="rId32"/>
    <p:sldId id="826" r:id="rId33"/>
    <p:sldId id="2134959226" r:id="rId34"/>
    <p:sldId id="825" r:id="rId35"/>
    <p:sldId id="2134959225" r:id="rId36"/>
    <p:sldId id="2147473773" r:id="rId37"/>
    <p:sldId id="824" r:id="rId38"/>
    <p:sldId id="2147473774" r:id="rId39"/>
    <p:sldId id="2147473775" r:id="rId40"/>
    <p:sldId id="2147473772" r:id="rId41"/>
    <p:sldId id="2134959227" r:id="rId42"/>
    <p:sldId id="2147483531" r:id="rId43"/>
    <p:sldId id="297" r:id="rId44"/>
    <p:sldId id="2147483595" r:id="rId45"/>
    <p:sldId id="2147483547" r:id="rId46"/>
    <p:sldId id="2147483596" r:id="rId47"/>
    <p:sldId id="2147483597" r:id="rId48"/>
    <p:sldId id="2147483599" r:id="rId49"/>
    <p:sldId id="2147483548" r:id="rId50"/>
    <p:sldId id="2147483600" r:id="rId51"/>
    <p:sldId id="2147483601" r:id="rId52"/>
    <p:sldId id="2147483594" r:id="rId53"/>
    <p:sldId id="2147483602" r:id="rId54"/>
    <p:sldId id="2147483603" r:id="rId55"/>
    <p:sldId id="2147483591" r:id="rId56"/>
    <p:sldId id="2147483542" r:id="rId57"/>
  </p:sldIdLst>
  <p:sldSz cx="12192000" cy="6858000"/>
  <p:notesSz cx="7772400" cy="10058400"/>
  <p:custDataLst>
    <p:tags r:id="rId6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521415D9-36F7-43E2-AB2F-B90AF26B5E84}">
      <p14:sectionLst xmlns:p14="http://schemas.microsoft.com/office/powerpoint/2010/main">
        <p14:section name="Default Section" id="{08BCEE40-6F21-764F-B638-8848725F6640}">
          <p14:sldIdLst>
            <p14:sldId id="2147483589"/>
            <p14:sldId id="2147483593"/>
            <p14:sldId id="2147480150"/>
            <p14:sldId id="2147480151"/>
            <p14:sldId id="2147483568"/>
            <p14:sldId id="433"/>
            <p14:sldId id="435"/>
            <p14:sldId id="434"/>
            <p14:sldId id="546"/>
            <p14:sldId id="2147472536"/>
            <p14:sldId id="704"/>
            <p14:sldId id="2134959170"/>
            <p14:sldId id="2147472537"/>
            <p14:sldId id="2147473769"/>
            <p14:sldId id="2147473770"/>
            <p14:sldId id="827"/>
            <p14:sldId id="2134959221"/>
            <p14:sldId id="2147473771"/>
            <p14:sldId id="2134959224"/>
            <p14:sldId id="2134959240"/>
            <p14:sldId id="2134959241"/>
            <p14:sldId id="2134959249"/>
            <p14:sldId id="826"/>
            <p14:sldId id="2134959226"/>
            <p14:sldId id="825"/>
            <p14:sldId id="2134959225"/>
            <p14:sldId id="2147473773"/>
            <p14:sldId id="824"/>
            <p14:sldId id="2147473774"/>
            <p14:sldId id="2147473775"/>
            <p14:sldId id="2147473772"/>
            <p14:sldId id="2134959227"/>
            <p14:sldId id="2147483531"/>
            <p14:sldId id="297"/>
            <p14:sldId id="2147483595"/>
            <p14:sldId id="2147483547"/>
            <p14:sldId id="2147483596"/>
            <p14:sldId id="2147483597"/>
            <p14:sldId id="2147483599"/>
            <p14:sldId id="2147483548"/>
            <p14:sldId id="2147483600"/>
            <p14:sldId id="2147483601"/>
            <p14:sldId id="2147483594"/>
            <p14:sldId id="2147483602"/>
            <p14:sldId id="2147483603"/>
            <p14:sldId id="2147483591"/>
            <p14:sldId id="2147483542"/>
          </p14:sldIdLst>
        </p14:section>
      </p14:sectionLst>
    </p:ex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5593"/>
    <a:srgbClr val="1674A7"/>
    <a:srgbClr val="FFFFFF"/>
    <a:srgbClr val="C2DDE8"/>
    <a:srgbClr val="C4E0EA"/>
    <a:srgbClr val="DEEAF0"/>
    <a:srgbClr val="F93127"/>
    <a:srgbClr val="495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8" autoAdjust="0"/>
    <p:restoredTop sz="95512" autoAdjust="0"/>
  </p:normalViewPr>
  <p:slideViewPr>
    <p:cSldViewPr>
      <p:cViewPr varScale="1">
        <p:scale>
          <a:sx n="169" d="100"/>
          <a:sy n="169" d="100"/>
        </p:scale>
        <p:origin x="496"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37" d="100"/>
        <a:sy n="13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IGHV mutation </c:v>
                </c:pt>
                <c:pt idx="1">
                  <c:v>Del(17p)/TP53 mutation </c:v>
                </c:pt>
              </c:strCache>
            </c:strRef>
          </c:cat>
          <c:val>
            <c:numRef>
              <c:f>Sheet1!$B$2:$B$3</c:f>
              <c:numCache>
                <c:formatCode>General</c:formatCode>
                <c:ptCount val="2"/>
                <c:pt idx="0">
                  <c:v>36</c:v>
                </c:pt>
                <c:pt idx="1">
                  <c:v>63</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8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Pirtobrutinib</c:v>
                </c:pt>
                <c:pt idx="1">
                  <c:v>Zanubrutinib</c:v>
                </c:pt>
                <c:pt idx="2">
                  <c:v>Acalabrutinib</c:v>
                </c:pt>
              </c:strCache>
            </c:strRef>
          </c:cat>
          <c:val>
            <c:numRef>
              <c:f>Sheet1!$B$2:$B$4</c:f>
              <c:numCache>
                <c:formatCode>General</c:formatCode>
                <c:ptCount val="3"/>
                <c:pt idx="0">
                  <c:v>34</c:v>
                </c:pt>
                <c:pt idx="1">
                  <c:v>375</c:v>
                </c:pt>
                <c:pt idx="2">
                  <c:v>413</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46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32215974322725"/>
          <c:y val="3.0555555555555555E-2"/>
          <c:w val="0.56016088862585989"/>
          <c:h val="0.93888888888888888"/>
        </c:manualLayout>
      </c:layout>
      <c:barChart>
        <c:barDir val="bar"/>
        <c:grouping val="clustered"/>
        <c:varyColors val="0"/>
        <c:ser>
          <c:idx val="0"/>
          <c:order val="0"/>
          <c:tx>
            <c:strRef>
              <c:f>Sheet1!$B$1</c:f>
              <c:strCache>
                <c:ptCount val="1"/>
                <c:pt idx="0">
                  <c:v>Series 1</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Chimeric antigen receptor T-cell therapy </c:v>
                </c:pt>
                <c:pt idx="1">
                  <c:v>Venetoclax</c:v>
                </c:pt>
              </c:strCache>
            </c:strRef>
          </c:cat>
          <c:val>
            <c:numRef>
              <c:f>Sheet1!$B$2:$B$3</c:f>
              <c:numCache>
                <c:formatCode>General</c:formatCode>
                <c:ptCount val="2"/>
                <c:pt idx="0">
                  <c:v>2</c:v>
                </c:pt>
                <c:pt idx="1">
                  <c:v>231</c:v>
                </c:pt>
              </c:numCache>
            </c:numRef>
          </c:val>
          <c:extLst>
            <c:ext xmlns:c16="http://schemas.microsoft.com/office/drawing/2014/chart" uri="{C3380CC4-5D6E-409C-BE32-E72D297353CC}">
              <c16:uniqueId val="{00000000-EB16-9947-9E8F-2DFEB2293B2B}"/>
            </c:ext>
          </c:extLst>
        </c:ser>
        <c:dLbls>
          <c:showLegendKey val="0"/>
          <c:showVal val="0"/>
          <c:showCatName val="0"/>
          <c:showSerName val="0"/>
          <c:showPercent val="0"/>
          <c:showBubbleSize val="0"/>
        </c:dLbls>
        <c:gapWidth val="150"/>
        <c:axId val="541088672"/>
        <c:axId val="541698208"/>
      </c:barChart>
      <c:catAx>
        <c:axId val="54108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2000" b="1" i="0" u="none" strike="noStrike" kern="1200" baseline="0">
                <a:solidFill>
                  <a:schemeClr val="tx2">
                    <a:lumMod val="20000"/>
                    <a:lumOff val="80000"/>
                  </a:schemeClr>
                </a:solidFill>
                <a:latin typeface="+mn-lt"/>
                <a:ea typeface="+mn-ea"/>
                <a:cs typeface="+mn-cs"/>
              </a:defRPr>
            </a:pPr>
            <a:endParaRPr lang="en-US"/>
          </a:p>
        </c:txPr>
        <c:crossAx val="541698208"/>
        <c:crosses val="autoZero"/>
        <c:auto val="1"/>
        <c:lblAlgn val="ctr"/>
        <c:lblOffset val="100"/>
        <c:noMultiLvlLbl val="0"/>
      </c:catAx>
      <c:valAx>
        <c:axId val="541698208"/>
        <c:scaling>
          <c:orientation val="minMax"/>
          <c:max val="260"/>
          <c:min val="0"/>
        </c:scaling>
        <c:delete val="1"/>
        <c:axPos val="b"/>
        <c:numFmt formatCode="#,##0" sourceLinked="0"/>
        <c:majorTickMark val="out"/>
        <c:minorTickMark val="none"/>
        <c:tickLblPos val="nextTo"/>
        <c:crossAx val="541088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7B653-F830-3DA1-B0D1-9E8E7FE10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AF228-3C1C-7DF8-9645-64B511156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57815-D680-4CAC-FDE5-2EB2D605FD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641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722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78A8-008B-6757-84E1-F1368767B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CEFC8-0DA0-EEE5-EBB5-295339D92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862E7-29C6-2FEB-1960-EACC2E1EE2D8}"/>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A78B9F8-9DCE-825B-A4DD-8519B50A2FD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A3D966-0F01-D444-97F6-EF033207A8C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0011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GB" sz="900" b="0" i="0" u="none" strike="noStrike" kern="1200" cap="none" spc="0" normalizeH="0" baseline="0" noProof="0" dirty="0">
              <a:ln>
                <a:noFill/>
              </a:ln>
              <a:solidFill>
                <a:srgbClr val="002557"/>
              </a:solidFill>
              <a:effectLst/>
              <a:uLnTx/>
              <a:uFillTx/>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5B959A-C54C-4C17-A8F7-D5CE4BED74E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988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6CB2-F392-52B3-D70D-5BF10297CFD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E9226B4-213B-032B-8E59-559793A75CD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3DDDE3A-D364-C8C4-BB96-1501DC39734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7F7361D-12ED-595B-A59B-21421377332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781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37.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g"/><Relationship Id="rId1" Type="http://schemas.openxmlformats.org/officeDocument/2006/relationships/slideMaster" Target="../slideMasters/slideMaster7.xml"/><Relationship Id="rId4" Type="http://schemas.openxmlformats.org/officeDocument/2006/relationships/image" Target="../media/image35.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S23 Title - DK blue">
    <p:spTree>
      <p:nvGrpSpPr>
        <p:cNvPr id="1" name=""/>
        <p:cNvGrpSpPr/>
        <p:nvPr/>
      </p:nvGrpSpPr>
      <p:grpSpPr>
        <a:xfrm>
          <a:off x="0" y="0"/>
          <a:ext cx="0" cy="0"/>
          <a:chOff x="0" y="0"/>
          <a:chExt cx="0" cy="0"/>
        </a:xfrm>
      </p:grpSpPr>
      <p:pic>
        <p:nvPicPr>
          <p:cNvPr id="6" name="Picture 5" descr="A blue and white background&#10;&#10;Description automatically generated">
            <a:extLst>
              <a:ext uri="{FF2B5EF4-FFF2-40B4-BE49-F238E27FC236}">
                <a16:creationId xmlns:a16="http://schemas.microsoft.com/office/drawing/2014/main" id="{28D4E893-9009-5A37-2A53-186478C682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B0BCA1A9-BE23-D0D2-0CFC-0ED829B95DF8}"/>
              </a:ext>
            </a:extLst>
          </p:cNvPr>
          <p:cNvPicPr>
            <a:picLocks noChangeAspect="1"/>
          </p:cNvPicPr>
          <p:nvPr userDrawn="1"/>
        </p:nvPicPr>
        <p:blipFill>
          <a:blip r:embed="rId3"/>
          <a:stretch>
            <a:fillRect/>
          </a:stretch>
        </p:blipFill>
        <p:spPr>
          <a:xfrm>
            <a:off x="363363" y="5724736"/>
            <a:ext cx="1491618" cy="869103"/>
          </a:xfrm>
          <a:prstGeom prst="rect">
            <a:avLst/>
          </a:prstGeom>
        </p:spPr>
      </p:pic>
    </p:spTree>
    <p:extLst>
      <p:ext uri="{BB962C8B-B14F-4D97-AF65-F5344CB8AC3E}">
        <p14:creationId xmlns:p14="http://schemas.microsoft.com/office/powerpoint/2010/main" val="2289081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S23 Title - White">
    <p:spTree>
      <p:nvGrpSpPr>
        <p:cNvPr id="1" name=""/>
        <p:cNvGrpSpPr/>
        <p:nvPr/>
      </p:nvGrpSpPr>
      <p:grpSpPr>
        <a:xfrm>
          <a:off x="0" y="0"/>
          <a:ext cx="0" cy="0"/>
          <a:chOff x="0" y="0"/>
          <a:chExt cx="0" cy="0"/>
        </a:xfrm>
      </p:grpSpPr>
      <p:pic>
        <p:nvPicPr>
          <p:cNvPr id="5" name="Picture 4" descr="A blue and white background with a white background&#10;&#10;Description automatically generated">
            <a:extLst>
              <a:ext uri="{FF2B5EF4-FFF2-40B4-BE49-F238E27FC236}">
                <a16:creationId xmlns:a16="http://schemas.microsoft.com/office/drawing/2014/main" id="{F6A4335F-304B-4428-210D-2BDA0EF7BF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58E49A-5F7B-D442-99ED-B999585EED0E}"/>
              </a:ext>
            </a:extLst>
          </p:cNvPr>
          <p:cNvSpPr>
            <a:spLocks noGrp="1"/>
          </p:cNvSpPr>
          <p:nvPr>
            <p:ph type="title"/>
          </p:nvPr>
        </p:nvSpPr>
        <p:spPr>
          <a:xfrm>
            <a:off x="1093304" y="2175889"/>
            <a:ext cx="6639340" cy="1127545"/>
          </a:xfrm>
        </p:spPr>
        <p:txBody>
          <a:bodyPr/>
          <a:lstStyle>
            <a:lvl1pPr>
              <a:defRPr sz="4800">
                <a:solidFill>
                  <a:schemeClr val="tx2"/>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p>
            <a:fld id="{04BE71DC-358C-6847-8F21-BA8EFBEBAEAC}" type="slidenum">
              <a:rPr lang="en-US" smtClean="0"/>
              <a:t>‹#›</a:t>
            </a:fld>
            <a:endParaRPr lang="en-US"/>
          </a:p>
        </p:txBody>
      </p:sp>
      <p:pic>
        <p:nvPicPr>
          <p:cNvPr id="3" name="Picture 2" descr="A green and purple text&#10;&#10;Description automatically generated">
            <a:extLst>
              <a:ext uri="{FF2B5EF4-FFF2-40B4-BE49-F238E27FC236}">
                <a16:creationId xmlns:a16="http://schemas.microsoft.com/office/drawing/2014/main" id="{8D4290D4-8ED5-C134-E421-8CE85EECD185}"/>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868730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CS23 Title and Content - DK blue">
    <p:spTree>
      <p:nvGrpSpPr>
        <p:cNvPr id="1" name=""/>
        <p:cNvGrpSpPr/>
        <p:nvPr/>
      </p:nvGrpSpPr>
      <p:grpSpPr>
        <a:xfrm>
          <a:off x="0" y="0"/>
          <a:ext cx="0" cy="0"/>
          <a:chOff x="0" y="0"/>
          <a:chExt cx="0" cy="0"/>
        </a:xfrm>
      </p:grpSpPr>
      <p:pic>
        <p:nvPicPr>
          <p:cNvPr id="7" name="Picture 6" descr="A blue and green background&#10;&#10;Description automatically generated">
            <a:extLst>
              <a:ext uri="{FF2B5EF4-FFF2-40B4-BE49-F238E27FC236}">
                <a16:creationId xmlns:a16="http://schemas.microsoft.com/office/drawing/2014/main" id="{998B1E9F-30D3-40C6-504E-2DE5F839E4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lose-up of a logo&#10;&#10;Description automatically generated">
            <a:extLst>
              <a:ext uri="{FF2B5EF4-FFF2-40B4-BE49-F238E27FC236}">
                <a16:creationId xmlns:a16="http://schemas.microsoft.com/office/drawing/2014/main" id="{8848D775-AF36-296D-9406-3927593D4C5F}"/>
              </a:ext>
            </a:extLst>
          </p:cNvPr>
          <p:cNvPicPr>
            <a:picLocks noChangeAspect="1"/>
          </p:cNvPicPr>
          <p:nvPr userDrawn="1"/>
        </p:nvPicPr>
        <p:blipFill>
          <a:blip r:embed="rId3"/>
          <a:stretch>
            <a:fillRect/>
          </a:stretch>
        </p:blipFill>
        <p:spPr>
          <a:xfrm>
            <a:off x="0" y="-1"/>
            <a:ext cx="0" cy="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8" name="Rectangle 7">
            <a:extLst>
              <a:ext uri="{FF2B5EF4-FFF2-40B4-BE49-F238E27FC236}">
                <a16:creationId xmlns:a16="http://schemas.microsoft.com/office/drawing/2014/main" id="{0D2DAA98-B123-C1E9-847D-7E23ADE5B188}"/>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9620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CS23 Title and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A6AC7602-49A2-C9B8-77C4-7168571646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939CF71-F631-4948-BF19-D275CFAA5B6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1F11B5-4E59-6347-9534-9CC510831CA1}"/>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884D69A-09AD-4E44-92A5-3EA7219BC50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1" name="Rectangle 10">
            <a:extLst>
              <a:ext uri="{FF2B5EF4-FFF2-40B4-BE49-F238E27FC236}">
                <a16:creationId xmlns:a16="http://schemas.microsoft.com/office/drawing/2014/main" id="{54B31956-8700-E684-B945-0A03B8645451}"/>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323568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CS23 Title and Two Content - D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B1998-CEBE-A2E8-DE63-2C85CE592A5F}"/>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3" name="Rectangle 12">
            <a:extLst>
              <a:ext uri="{FF2B5EF4-FFF2-40B4-BE49-F238E27FC236}">
                <a16:creationId xmlns:a16="http://schemas.microsoft.com/office/drawing/2014/main" id="{4F674454-CA36-38E9-58E7-A2C14E4A547B}"/>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12" name="Rectangle 11">
            <a:extLst>
              <a:ext uri="{FF2B5EF4-FFF2-40B4-BE49-F238E27FC236}">
                <a16:creationId xmlns:a16="http://schemas.microsoft.com/office/drawing/2014/main" id="{5D1F8937-D8DB-A158-4A94-767DB84AEFBE}"/>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8" name="Picture 7" descr="A white text on a black background&#10;&#10;Description automatically generated">
            <a:extLst>
              <a:ext uri="{FF2B5EF4-FFF2-40B4-BE49-F238E27FC236}">
                <a16:creationId xmlns:a16="http://schemas.microsoft.com/office/drawing/2014/main" id="{E80D5C12-AEE1-8BC8-179E-B89D2AC25D6E}"/>
              </a:ext>
            </a:extLst>
          </p:cNvPr>
          <p:cNvPicPr>
            <a:picLocks noChangeAspect="1"/>
          </p:cNvPicPr>
          <p:nvPr userDrawn="1"/>
        </p:nvPicPr>
        <p:blipFill>
          <a:blip r:embed="rId3"/>
          <a:stretch>
            <a:fillRect/>
          </a:stretch>
        </p:blipFill>
        <p:spPr>
          <a:xfrm>
            <a:off x="363363" y="5724736"/>
            <a:ext cx="1491618" cy="869103"/>
          </a:xfrm>
          <a:prstGeom prst="rect">
            <a:avLst/>
          </a:prstGeom>
        </p:spPr>
      </p:pic>
      <p:sp>
        <p:nvSpPr>
          <p:cNvPr id="5" name="Rectangle 4">
            <a:extLst>
              <a:ext uri="{FF2B5EF4-FFF2-40B4-BE49-F238E27FC236}">
                <a16:creationId xmlns:a16="http://schemas.microsoft.com/office/drawing/2014/main" id="{FC356FE1-F377-F43A-92D2-F8141A961149}"/>
              </a:ext>
            </a:extLst>
          </p:cNvPr>
          <p:cNvSpPr/>
          <p:nvPr userDrawn="1"/>
        </p:nvSpPr>
        <p:spPr>
          <a:xfrm>
            <a:off x="123568" y="5436973"/>
            <a:ext cx="12068432"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200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CS23 Title and Two Content - White">
    <p:spTree>
      <p:nvGrpSpPr>
        <p:cNvPr id="1" name=""/>
        <p:cNvGrpSpPr/>
        <p:nvPr/>
      </p:nvGrpSpPr>
      <p:grpSpPr>
        <a:xfrm>
          <a:off x="0" y="0"/>
          <a:ext cx="0" cy="0"/>
          <a:chOff x="0" y="0"/>
          <a:chExt cx="0" cy="0"/>
        </a:xfrm>
      </p:grpSpPr>
      <p:pic>
        <p:nvPicPr>
          <p:cNvPr id="9" name="Picture 8" descr="A close-up of a logo&#10;&#10;Description automatically generated">
            <a:extLst>
              <a:ext uri="{FF2B5EF4-FFF2-40B4-BE49-F238E27FC236}">
                <a16:creationId xmlns:a16="http://schemas.microsoft.com/office/drawing/2014/main" id="{D0399F7A-8F38-83BD-97C7-B228F736FCE0}"/>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Rectangle 5">
            <a:extLst>
              <a:ext uri="{FF2B5EF4-FFF2-40B4-BE49-F238E27FC236}">
                <a16:creationId xmlns:a16="http://schemas.microsoft.com/office/drawing/2014/main" id="{5AF68977-CE6B-A5C7-C5A8-42217419F896}"/>
              </a:ext>
            </a:extLst>
          </p:cNvPr>
          <p:cNvSpPr/>
          <p:nvPr userDrawn="1"/>
        </p:nvSpPr>
        <p:spPr>
          <a:xfrm>
            <a:off x="0" y="6176963"/>
            <a:ext cx="8544560" cy="41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25A3E-B4E7-AF42-9C8E-AE59885E7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C5366-3C25-1A47-AA0C-00C77547A2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05EB3-77FE-B541-A51F-0645BC758A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814F517-4B9B-214D-8DCA-5E4971692650}"/>
              </a:ext>
            </a:extLst>
          </p:cNvPr>
          <p:cNvSpPr>
            <a:spLocks noGrp="1"/>
          </p:cNvSpPr>
          <p:nvPr>
            <p:ph type="sldNum" sz="quarter" idx="12"/>
          </p:nvPr>
        </p:nvSpPr>
        <p:spPr/>
        <p:txBody>
          <a:bodyPr/>
          <a:lstStyle/>
          <a:p>
            <a:fld id="{04BE71DC-358C-6847-8F21-BA8EFBEBAEAC}" type="slidenum">
              <a:rPr lang="en-US" smtClean="0"/>
              <a:t>‹#›</a:t>
            </a:fld>
            <a:endParaRPr lang="en-US"/>
          </a:p>
        </p:txBody>
      </p:sp>
      <p:sp>
        <p:nvSpPr>
          <p:cNvPr id="5" name="Rectangle 4">
            <a:extLst>
              <a:ext uri="{FF2B5EF4-FFF2-40B4-BE49-F238E27FC236}">
                <a16:creationId xmlns:a16="http://schemas.microsoft.com/office/drawing/2014/main" id="{D1C557D8-1CC2-9386-2B1C-6CDAAC3BDAB3}"/>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12" name="Picture 11" descr="A green and purple text&#10;&#10;Description automatically generated">
            <a:extLst>
              <a:ext uri="{FF2B5EF4-FFF2-40B4-BE49-F238E27FC236}">
                <a16:creationId xmlns:a16="http://schemas.microsoft.com/office/drawing/2014/main" id="{574FCB93-3DB9-29CF-C8E1-FE027B0E681B}"/>
              </a:ext>
            </a:extLst>
          </p:cNvPr>
          <p:cNvPicPr>
            <a:picLocks noChangeAspect="1"/>
          </p:cNvPicPr>
          <p:nvPr userDrawn="1"/>
        </p:nvPicPr>
        <p:blipFill>
          <a:blip r:embed="rId3"/>
          <a:stretch>
            <a:fillRect/>
          </a:stretch>
        </p:blipFill>
        <p:spPr>
          <a:xfrm>
            <a:off x="363363" y="5725020"/>
            <a:ext cx="1491618" cy="869055"/>
          </a:xfrm>
          <a:prstGeom prst="rect">
            <a:avLst/>
          </a:prstGeom>
        </p:spPr>
      </p:pic>
    </p:spTree>
    <p:extLst>
      <p:ext uri="{BB962C8B-B14F-4D97-AF65-F5344CB8AC3E}">
        <p14:creationId xmlns:p14="http://schemas.microsoft.com/office/powerpoint/2010/main" val="3639056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FAB941-693F-227D-2FA4-2C5805C7F13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9FE52A0B-048A-3357-FD34-20D36B9CECE0}"/>
              </a:ext>
            </a:extLst>
          </p:cNvPr>
          <p:cNvSpPr/>
          <p:nvPr userDrawn="1"/>
        </p:nvSpPr>
        <p:spPr>
          <a:xfrm>
            <a:off x="0" y="6176963"/>
            <a:ext cx="8544560" cy="416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F87D9A4-9FAF-71BD-6A53-FAF9F7C43351}"/>
              </a:ext>
            </a:extLst>
          </p:cNvPr>
          <p:cNvSpPr>
            <a:spLocks noGrp="1"/>
          </p:cNvSpPr>
          <p:nvPr>
            <p:ph type="sldNum" sz="quarter" idx="10"/>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6" name="Title 1">
            <a:extLst>
              <a:ext uri="{FF2B5EF4-FFF2-40B4-BE49-F238E27FC236}">
                <a16:creationId xmlns:a16="http://schemas.microsoft.com/office/drawing/2014/main" id="{AC531259-533E-ACF1-D60B-12FFF6AF7FC1}"/>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03B86CB-7DA5-E490-49B8-FF675CDEA56F}"/>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4593629-2374-898D-B1A9-D6A3C7ABFB1B}"/>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 name="Rectangle 1">
            <a:extLst>
              <a:ext uri="{FF2B5EF4-FFF2-40B4-BE49-F238E27FC236}">
                <a16:creationId xmlns:a16="http://schemas.microsoft.com/office/drawing/2014/main" id="{8D538113-334C-EDFA-989E-6468B3E9F366}"/>
              </a:ext>
            </a:extLst>
          </p:cNvPr>
          <p:cNvSpPr/>
          <p:nvPr userDrawn="1"/>
        </p:nvSpPr>
        <p:spPr>
          <a:xfrm>
            <a:off x="5689600" y="5436973"/>
            <a:ext cx="6502400" cy="1421026"/>
          </a:xfrm>
          <a:prstGeom prst="rect">
            <a:avLst/>
          </a:prstGeom>
          <a:solidFill>
            <a:srgbClr val="1033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text on a black background&#10;&#10;Description automatically generated">
            <a:extLst>
              <a:ext uri="{FF2B5EF4-FFF2-40B4-BE49-F238E27FC236}">
                <a16:creationId xmlns:a16="http://schemas.microsoft.com/office/drawing/2014/main" id="{41C3B901-AC18-E27C-C061-090C1EBA4305}"/>
              </a:ext>
            </a:extLst>
          </p:cNvPr>
          <p:cNvPicPr>
            <a:picLocks noChangeAspect="1"/>
          </p:cNvPicPr>
          <p:nvPr userDrawn="1"/>
        </p:nvPicPr>
        <p:blipFill>
          <a:blip r:embed="rId3"/>
          <a:stretch>
            <a:fillRect/>
          </a:stretch>
        </p:blipFill>
        <p:spPr>
          <a:xfrm>
            <a:off x="10281282" y="5771639"/>
            <a:ext cx="1491618" cy="869103"/>
          </a:xfrm>
          <a:prstGeom prst="rect">
            <a:avLst/>
          </a:prstGeom>
        </p:spPr>
      </p:pic>
    </p:spTree>
    <p:extLst>
      <p:ext uri="{BB962C8B-B14F-4D97-AF65-F5344CB8AC3E}">
        <p14:creationId xmlns:p14="http://schemas.microsoft.com/office/powerpoint/2010/main" val="3507022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3273183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8890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020384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565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34212301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719011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636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282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343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831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4996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861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268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6332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249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488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084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44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4511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961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4004193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3559411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60549"/>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846163" y="1513418"/>
            <a:ext cx="7070171" cy="2195773"/>
          </a:xfrm>
        </p:spPr>
        <p:txBody>
          <a:bodyPr anchor="b"/>
          <a:lstStyle>
            <a:lvl1pPr>
              <a:lnSpc>
                <a:spcPct val="90000"/>
              </a:lnSpc>
              <a:spcAft>
                <a:spcPts val="0"/>
              </a:spcAft>
              <a:defRPr sz="7200"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846163" y="3827991"/>
            <a:ext cx="7070171"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9710F37C-3834-4749-96C3-7E08ECB68E01}"/>
              </a:ext>
            </a:extLst>
          </p:cNvPr>
          <p:cNvSpPr>
            <a:spLocks noGrp="1"/>
          </p:cNvSpPr>
          <p:nvPr>
            <p:ph type="body" sz="quarter" idx="16"/>
          </p:nvPr>
        </p:nvSpPr>
        <p:spPr>
          <a:xfrm>
            <a:off x="846163" y="480527"/>
            <a:ext cx="7070171" cy="774700"/>
          </a:xfrm>
        </p:spPr>
        <p:txBody>
          <a:bodyPr anchor="b"/>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652" y="4905823"/>
            <a:ext cx="2426539" cy="1175387"/>
          </a:xfrm>
          <a:prstGeom prst="rect">
            <a:avLst/>
          </a:prstGeom>
        </p:spPr>
      </p:pic>
      <p:sp>
        <p:nvSpPr>
          <p:cNvPr id="9" name="Text Placeholder 5">
            <a:extLst>
              <a:ext uri="{FF2B5EF4-FFF2-40B4-BE49-F238E27FC236}">
                <a16:creationId xmlns:a16="http://schemas.microsoft.com/office/drawing/2014/main" id="{2DBAE61D-65DB-4A41-8D3D-0B84E883381D}"/>
              </a:ext>
            </a:extLst>
          </p:cNvPr>
          <p:cNvSpPr>
            <a:spLocks noGrp="1"/>
          </p:cNvSpPr>
          <p:nvPr>
            <p:ph type="body" sz="quarter" idx="15"/>
          </p:nvPr>
        </p:nvSpPr>
        <p:spPr>
          <a:xfrm>
            <a:off x="846161" y="738653"/>
            <a:ext cx="7069539" cy="2973105"/>
          </a:xfrm>
        </p:spPr>
        <p:txBody>
          <a:bodyPr anchor="b"/>
          <a:lstStyle>
            <a:lvl1pPr>
              <a:lnSpc>
                <a:spcPct val="90000"/>
              </a:lnSpc>
              <a:defRPr sz="7200" b="1" spc="0">
                <a:solidFill>
                  <a:schemeClr val="bg1"/>
                </a:solidFill>
                <a:latin typeface="Arial Narrow" panose="020B0606020202030204" pitchFamily="34" charset="0"/>
              </a:defRPr>
            </a:lvl1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9EB0F0A2-9496-4AB3-A0F4-E409E595CEF9}"/>
              </a:ext>
            </a:extLst>
          </p:cNvPr>
          <p:cNvCxnSpPr>
            <a:cxnSpLocks/>
          </p:cNvCxnSpPr>
          <p:nvPr userDrawn="1"/>
        </p:nvCxnSpPr>
        <p:spPr bwMode="gray">
          <a:xfrm>
            <a:off x="867364" y="1392849"/>
            <a:ext cx="2356827"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4940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552192-0FF7-409C-9480-03919593009B}"/>
              </a:ext>
            </a:extLst>
          </p:cNvPr>
          <p:cNvSpPr>
            <a:spLocks noGrp="1"/>
          </p:cNvSpPr>
          <p:nvPr>
            <p:ph type="pic" sz="quarter" idx="13"/>
          </p:nvPr>
        </p:nvSpPr>
        <p:spPr>
          <a:xfrm>
            <a:off x="0" y="-1"/>
            <a:ext cx="12192000" cy="4423833"/>
          </a:xfrm>
          <a:solidFill>
            <a:schemeClr val="bg1">
              <a:lumMod val="85000"/>
            </a:schemeClr>
          </a:solidFill>
        </p:spPr>
        <p:txBody>
          <a:bodyPr anchor="ctr"/>
          <a:lstStyle>
            <a:lvl1pPr algn="ctr">
              <a:defRPr/>
            </a:lvl1pPr>
          </a:lstStyle>
          <a:p>
            <a:endParaRPr lang="en-US" dirty="0"/>
          </a:p>
        </p:txBody>
      </p:sp>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p:nvPr>
        </p:nvSpPr>
        <p:spPr>
          <a:xfrm>
            <a:off x="2838590" y="4395923"/>
            <a:ext cx="6432997" cy="1271552"/>
          </a:xfrm>
        </p:spPr>
        <p:txBody>
          <a:bodyPr anchor="b"/>
          <a:lstStyle>
            <a:lvl1pPr>
              <a:lnSpc>
                <a:spcPct val="90000"/>
              </a:lnSpc>
              <a:spcAft>
                <a:spcPts val="0"/>
              </a:spcAft>
              <a:defRPr sz="3733" b="1" spc="0">
                <a:solidFill>
                  <a:schemeClr val="bg1"/>
                </a:solidFill>
                <a:latin typeface="Arial Narrow" panose="020B06060202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2CECC01D-3D2C-4357-A914-3101187461D1}"/>
              </a:ext>
            </a:extLst>
          </p:cNvPr>
          <p:cNvSpPr>
            <a:spLocks noGrp="1"/>
          </p:cNvSpPr>
          <p:nvPr>
            <p:ph type="body" sz="quarter" idx="12"/>
          </p:nvPr>
        </p:nvSpPr>
        <p:spPr>
          <a:xfrm>
            <a:off x="2838591" y="5787857"/>
            <a:ext cx="6432997" cy="797983"/>
          </a:xfrm>
        </p:spPr>
        <p:txBody>
          <a:bodyPr/>
          <a:lstStyle>
            <a:lvl1pPr>
              <a:defRPr sz="3200" b="0">
                <a:solidFill>
                  <a:schemeClr val="bg1"/>
                </a:solidFill>
                <a:latin typeface="Arial Narrow" panose="020B0606020202030204" pitchFamily="34" charset="0"/>
              </a:defRPr>
            </a:lvl1pPr>
          </a:lstStyle>
          <a:p>
            <a:pPr lvl="0"/>
            <a:r>
              <a:rPr lang="en-US" dirty="0"/>
              <a:t>Click to edit Master text styles</a:t>
            </a:r>
          </a:p>
        </p:txBody>
      </p:sp>
      <p:pic>
        <p:nvPicPr>
          <p:cNvPr id="13" name="Picture 12" descr="Text&#10;&#10;Description automatically generated">
            <a:extLst>
              <a:ext uri="{FF2B5EF4-FFF2-40B4-BE49-F238E27FC236}">
                <a16:creationId xmlns:a16="http://schemas.microsoft.com/office/drawing/2014/main" id="{632EA13C-C328-47DA-B407-DB714AB069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5072" y="5314288"/>
            <a:ext cx="2625069" cy="1271552"/>
          </a:xfrm>
          <a:prstGeom prst="rect">
            <a:avLst/>
          </a:prstGeom>
        </p:spPr>
      </p:pic>
      <p:pic>
        <p:nvPicPr>
          <p:cNvPr id="12" name="Graphic 11">
            <a:extLst>
              <a:ext uri="{FF2B5EF4-FFF2-40B4-BE49-F238E27FC236}">
                <a16:creationId xmlns:a16="http://schemas.microsoft.com/office/drawing/2014/main" id="{5D6502AB-2F4D-417A-AAAF-6147F166FAA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231" t="13118" b="13984"/>
          <a:stretch/>
        </p:blipFill>
        <p:spPr>
          <a:xfrm>
            <a:off x="-1" y="4423832"/>
            <a:ext cx="2838591" cy="2434168"/>
          </a:xfrm>
          <a:prstGeom prst="rect">
            <a:avLst/>
          </a:prstGeom>
        </p:spPr>
      </p:pic>
    </p:spTree>
    <p:extLst>
      <p:ext uri="{BB962C8B-B14F-4D97-AF65-F5344CB8AC3E}">
        <p14:creationId xmlns:p14="http://schemas.microsoft.com/office/powerpoint/2010/main" val="1059729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3" descr="A close up of a game controller&#10;&#10;Description automatically generated with low confidence">
            <a:extLst>
              <a:ext uri="{FF2B5EF4-FFF2-40B4-BE49-F238E27FC236}">
                <a16:creationId xmlns:a16="http://schemas.microsoft.com/office/drawing/2014/main" id="{D70F33FD-B1CE-4325-B8FA-EC7D964E7120}"/>
              </a:ext>
            </a:extLst>
          </p:cNvPr>
          <p:cNvPicPr>
            <a:picLocks noChangeAspect="1"/>
          </p:cNvPicPr>
          <p:nvPr userDrawn="1"/>
        </p:nvPicPr>
        <p:blipFill rotWithShape="1">
          <a:blip r:embed="rId2"/>
          <a:srcRect l="14517" r="15208" b="74"/>
          <a:stretch/>
        </p:blipFill>
        <p:spPr>
          <a:xfrm>
            <a:off x="1" y="0"/>
            <a:ext cx="12210196" cy="6858000"/>
          </a:xfrm>
          <a:prstGeom prst="rect">
            <a:avLst/>
          </a:prstGeom>
        </p:spPr>
      </p:pic>
      <p:sp>
        <p:nvSpPr>
          <p:cNvPr id="6" name="Text Placeholder 5">
            <a:extLst>
              <a:ext uri="{FF2B5EF4-FFF2-40B4-BE49-F238E27FC236}">
                <a16:creationId xmlns:a16="http://schemas.microsoft.com/office/drawing/2014/main" id="{7569A0C5-4933-4C17-B28E-71F2772CA3A9}"/>
              </a:ext>
            </a:extLst>
          </p:cNvPr>
          <p:cNvSpPr>
            <a:spLocks noGrp="1"/>
          </p:cNvSpPr>
          <p:nvPr>
            <p:ph type="body" sz="quarter" idx="11" hasCustomPrompt="1"/>
          </p:nvPr>
        </p:nvSpPr>
        <p:spPr>
          <a:xfrm>
            <a:off x="667908" y="210134"/>
            <a:ext cx="9174685" cy="1310180"/>
          </a:xfrm>
        </p:spPr>
        <p:txBody>
          <a:bodyPr anchor="b"/>
          <a:lstStyle>
            <a:lvl1pPr>
              <a:lnSpc>
                <a:spcPct val="90000"/>
              </a:lnSpc>
              <a:spcAft>
                <a:spcPts val="0"/>
              </a:spcAft>
              <a:defRPr sz="4800" b="1" spc="0">
                <a:solidFill>
                  <a:schemeClr val="bg1"/>
                </a:solidFill>
                <a:latin typeface="+mj-lt"/>
              </a:defRPr>
            </a:lvl1pPr>
          </a:lstStyle>
          <a:p>
            <a:pPr lvl="0"/>
            <a:r>
              <a:rPr lang="en-US" dirty="0"/>
              <a:t>Click to edit text styles</a:t>
            </a:r>
          </a:p>
        </p:txBody>
      </p:sp>
      <p:sp>
        <p:nvSpPr>
          <p:cNvPr id="10" name="Text Placeholder 9">
            <a:extLst>
              <a:ext uri="{FF2B5EF4-FFF2-40B4-BE49-F238E27FC236}">
                <a16:creationId xmlns:a16="http://schemas.microsoft.com/office/drawing/2014/main" id="{996BC93C-F5E3-4B23-A2D6-009BCF225ED4}"/>
              </a:ext>
            </a:extLst>
          </p:cNvPr>
          <p:cNvSpPr>
            <a:spLocks noGrp="1"/>
          </p:cNvSpPr>
          <p:nvPr>
            <p:ph type="body" sz="quarter" idx="12"/>
          </p:nvPr>
        </p:nvSpPr>
        <p:spPr>
          <a:xfrm>
            <a:off x="668866" y="2173158"/>
            <a:ext cx="6879572"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9">
            <a:extLst>
              <a:ext uri="{FF2B5EF4-FFF2-40B4-BE49-F238E27FC236}">
                <a16:creationId xmlns:a16="http://schemas.microsoft.com/office/drawing/2014/main" id="{AC300E5C-C048-4FF6-AC15-E869C21FA9A8}"/>
              </a:ext>
            </a:extLst>
          </p:cNvPr>
          <p:cNvSpPr>
            <a:spLocks noGrp="1"/>
          </p:cNvSpPr>
          <p:nvPr>
            <p:ph type="body" sz="quarter" idx="13"/>
          </p:nvPr>
        </p:nvSpPr>
        <p:spPr>
          <a:xfrm>
            <a:off x="668867" y="4378319"/>
            <a:ext cx="6879571" cy="2012951"/>
          </a:xfrm>
        </p:spPr>
        <p:txBody>
          <a:bodyPr/>
          <a:lstStyle>
            <a:lvl1pPr>
              <a:spcAft>
                <a:spcPts val="400"/>
              </a:spcAft>
              <a:defRPr sz="3733">
                <a:solidFill>
                  <a:schemeClr val="bg1"/>
                </a:solidFill>
              </a:defRPr>
            </a:lvl1pPr>
            <a:lvl2pPr marL="232828" indent="-232828">
              <a:spcAft>
                <a:spcPts val="400"/>
              </a:spcAft>
              <a:defRPr>
                <a:solidFill>
                  <a:schemeClr val="bg1"/>
                </a:solidFill>
              </a:defRPr>
            </a:lvl2pPr>
            <a:lvl3pPr marL="232828" indent="-232828">
              <a:spcAft>
                <a:spcPts val="400"/>
              </a:spcAft>
              <a:defRPr>
                <a:solidFill>
                  <a:schemeClr val="bg1"/>
                </a:solidFill>
              </a:defRPr>
            </a:lvl3pPr>
            <a:lvl4pPr marL="232828" indent="-232828">
              <a:spcAft>
                <a:spcPts val="400"/>
              </a:spcAft>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a:extLst>
              <a:ext uri="{FF2B5EF4-FFF2-40B4-BE49-F238E27FC236}">
                <a16:creationId xmlns:a16="http://schemas.microsoft.com/office/drawing/2014/main" id="{D82BC44C-BB48-4129-817D-CDB8DB1DE1BB}"/>
              </a:ext>
            </a:extLst>
          </p:cNvPr>
          <p:cNvCxnSpPr>
            <a:cxnSpLocks/>
          </p:cNvCxnSpPr>
          <p:nvPr userDrawn="1"/>
        </p:nvCxnSpPr>
        <p:spPr bwMode="gray">
          <a:xfrm>
            <a:off x="719587" y="1690675"/>
            <a:ext cx="5986013" cy="0"/>
          </a:xfrm>
          <a:prstGeom prst="line">
            <a:avLst/>
          </a:prstGeom>
          <a:ln w="57150" cap="sq">
            <a:solidFill>
              <a:schemeClr val="tx2"/>
            </a:solidFill>
            <a:prstDash val="solid"/>
            <a:miter lim="800000"/>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4148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9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492286"/>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marL="0" marR="0" lvl="0" indent="0" algn="l" defTabSz="914377" rtl="0" eaLnBrk="1" fontAlgn="auto" latinLnBrk="0" hangingPunct="1">
              <a:lnSpc>
                <a:spcPct val="100000"/>
              </a:lnSpc>
              <a:spcBef>
                <a:spcPts val="0"/>
              </a:spcBef>
              <a:spcAft>
                <a:spcPts val="800"/>
              </a:spcAft>
              <a:buClrTx/>
              <a:buSzTx/>
              <a:buFont typeface="Arial" pitchFamily="34" charset="0"/>
              <a:buNone/>
              <a:tabLst/>
              <a:defRPr/>
            </a:pPr>
            <a:r>
              <a:rPr kumimoji="0" lang="en-US" sz="2400" b="1"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Click to edit Master text styles</a:t>
            </a:r>
          </a:p>
          <a:p>
            <a:pPr marL="173034" marR="0" lvl="1"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Second level</a:t>
            </a:r>
          </a:p>
          <a:p>
            <a:pPr marL="344479" marR="0" lvl="2"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Third level</a:t>
            </a:r>
          </a:p>
          <a:p>
            <a:pPr marL="517512" marR="0" lvl="3" indent="-173034" algn="l" defTabSz="914377" rtl="0" eaLnBrk="1" fontAlgn="auto" latinLnBrk="0" hangingPunct="1">
              <a:lnSpc>
                <a:spcPct val="100000"/>
              </a:lnSpc>
              <a:spcBef>
                <a:spcPts val="0"/>
              </a:spcBef>
              <a:spcAft>
                <a:spcPts val="800"/>
              </a:spcAft>
              <a:buClrTx/>
              <a:buSzTx/>
              <a:buFont typeface="Arial" pitchFamily="34" charset="0"/>
              <a:buChar char="•"/>
              <a:tabLst/>
              <a:defRPr/>
            </a:pPr>
            <a:r>
              <a:rPr kumimoji="0" lang="en-US" sz="2133" b="0" i="0" u="none" strike="noStrike" kern="1200" cap="none" spc="0" normalizeH="0" baseline="0" noProof="0" dirty="0">
                <a:ln>
                  <a:noFill/>
                </a:ln>
                <a:solidFill>
                  <a:srgbClr val="413C38">
                    <a:lumMod val="50000"/>
                  </a:srgbClr>
                </a:solidFill>
                <a:effectLst/>
                <a:uLnTx/>
                <a:uFillTx/>
                <a:latin typeface="Arial"/>
                <a:ea typeface="+mn-ea"/>
                <a:cs typeface="Times New Roman" pitchFamily="18" charset="0"/>
              </a:rPr>
              <a:t>Fourth level</a:t>
            </a:r>
          </a:p>
        </p:txBody>
      </p:sp>
      <p:sp>
        <p:nvSpPr>
          <p:cNvPr id="12" name="Title 11"/>
          <p:cNvSpPr>
            <a:spLocks noGrp="1"/>
          </p:cNvSpPr>
          <p:nvPr>
            <p:ph type="title"/>
          </p:nvPr>
        </p:nvSpPr>
        <p:spPr>
          <a:xfrm>
            <a:off x="548639" y="32548"/>
            <a:ext cx="11097263" cy="1173385"/>
          </a:xfrm>
        </p:spPr>
        <p:txBody>
          <a:bodyPr wrap="square" anchor="ctr"/>
          <a:lstStyle>
            <a:lvl1pPr>
              <a:lnSpc>
                <a:spcPct val="90000"/>
              </a:lnSpc>
              <a:defRPr sz="3733"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185114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F750ED1-21DB-4452-B728-6072455B3B1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799" y="4523874"/>
            <a:ext cx="4668252" cy="2334127"/>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350528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pic>
        <p:nvPicPr>
          <p:cNvPr id="6" name="Graphic 5">
            <a:extLst>
              <a:ext uri="{FF2B5EF4-FFF2-40B4-BE49-F238E27FC236}">
                <a16:creationId xmlns:a16="http://schemas.microsoft.com/office/drawing/2014/main" id="{A795717A-BA97-41A0-BF52-284D68B6DA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3934533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F877DFB-959A-49C8-89D2-1EC1A0316694}"/>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9" name="Graphic 8">
            <a:extLst>
              <a:ext uri="{FF2B5EF4-FFF2-40B4-BE49-F238E27FC236}">
                <a16:creationId xmlns:a16="http://schemas.microsoft.com/office/drawing/2014/main" id="{A45B30A6-4F22-4E3F-8F76-C2CB945D07A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76270" y="2911170"/>
            <a:ext cx="3606799" cy="3606799"/>
          </a:xfrm>
          <a:prstGeom prst="rect">
            <a:avLst/>
          </a:prstGeom>
        </p:spPr>
      </p:pic>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1CE0E437-4E09-417A-9325-7C40E59EFD0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dirty="0">
              <a:solidFill>
                <a:schemeClr val="bg1"/>
              </a:solidFill>
              <a:latin typeface="+mj-lt"/>
              <a:cs typeface="Arial"/>
            </a:endParaRPr>
          </a:p>
        </p:txBody>
      </p:sp>
    </p:spTree>
    <p:extLst>
      <p:ext uri="{BB962C8B-B14F-4D97-AF65-F5344CB8AC3E}">
        <p14:creationId xmlns:p14="http://schemas.microsoft.com/office/powerpoint/2010/main" val="897773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tx1">
            <a:lumMod val="50000"/>
          </a:scheme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397C802-6069-46B0-9D0A-AC5845ACF6D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 name="Content Placeholder 2"/>
          <p:cNvSpPr>
            <a:spLocks noGrp="1"/>
          </p:cNvSpPr>
          <p:nvPr>
            <p:ph sz="quarter" idx="13"/>
          </p:nvPr>
        </p:nvSpPr>
        <p:spPr>
          <a:xfrm>
            <a:off x="548640" y="1799771"/>
            <a:ext cx="11097261" cy="4482012"/>
          </a:xfrm>
        </p:spPr>
        <p:txBody>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2pPr>
            <a:lvl3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3pPr>
            <a:lvl4pPr marL="226478" indent="-226478">
              <a:spcBef>
                <a:spcPts val="0"/>
              </a:spcBef>
              <a:spcAft>
                <a:spcPts val="0"/>
              </a:spcAft>
              <a:defRPr sz="1867">
                <a:solidFill>
                  <a:schemeClr val="bg1"/>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39" y="340033"/>
            <a:ext cx="11097263" cy="1173385"/>
          </a:xfrm>
        </p:spPr>
        <p:txBody>
          <a:bodyPr wrap="square"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7" name="TextBox 6">
            <a:extLst>
              <a:ext uri="{FF2B5EF4-FFF2-40B4-BE49-F238E27FC236}">
                <a16:creationId xmlns:a16="http://schemas.microsoft.com/office/drawing/2014/main" id="{5C03D0CE-BC6A-4A04-8F39-1891657EA8DF}"/>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4200612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accent6"/>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66770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latin typeface="+mj-lt"/>
              </a:defRPr>
            </a:lvl2pPr>
            <a:lvl3pPr marL="228594" indent="-228594">
              <a:spcBef>
                <a:spcPts val="0"/>
              </a:spcBef>
              <a:spcAft>
                <a:spcPts val="0"/>
              </a:spcAft>
              <a:buClr>
                <a:schemeClr val="tx2"/>
              </a:buClr>
              <a:defRPr sz="1600">
                <a:latin typeface="+mj-lt"/>
              </a:defRPr>
            </a:lvl3pPr>
            <a:lvl4pPr marL="228594" indent="-228594">
              <a:spcBef>
                <a:spcPts val="0"/>
              </a:spcBef>
              <a:spcAft>
                <a:spcPts val="0"/>
              </a:spcAft>
              <a:buClr>
                <a:schemeClr val="tx2"/>
              </a:buClr>
              <a:defRPr sz="1600">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2"/>
              </a:buClr>
              <a:defRPr sz="1600">
                <a:solidFill>
                  <a:schemeClr val="tx1"/>
                </a:solidFill>
                <a:latin typeface="+mj-lt"/>
              </a:defRPr>
            </a:lvl2pPr>
            <a:lvl3pPr marL="228594" indent="-228594">
              <a:spcBef>
                <a:spcPts val="0"/>
              </a:spcBef>
              <a:spcAft>
                <a:spcPts val="0"/>
              </a:spcAft>
              <a:buClr>
                <a:schemeClr val="tx2"/>
              </a:buClr>
              <a:defRPr sz="1600">
                <a:solidFill>
                  <a:schemeClr val="tx1"/>
                </a:solidFill>
                <a:latin typeface="+mj-lt"/>
              </a:defRPr>
            </a:lvl3pPr>
            <a:lvl4pPr marL="228594" indent="-228594">
              <a:spcBef>
                <a:spcPts val="0"/>
              </a:spcBef>
              <a:spcAft>
                <a:spcPts val="0"/>
              </a:spcAft>
              <a:buClr>
                <a:schemeClr val="tx2"/>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8940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4E1BE6-9812-4514-94B3-BCF904A50306}"/>
              </a:ext>
            </a:extLst>
          </p:cNvPr>
          <p:cNvSpPr/>
          <p:nvPr userDrawn="1"/>
        </p:nvSpPr>
        <p:spPr>
          <a:xfrm>
            <a:off x="0" y="-25400"/>
            <a:ext cx="12192000" cy="160231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pic>
        <p:nvPicPr>
          <p:cNvPr id="12" name="Graphic 11">
            <a:extLst>
              <a:ext uri="{FF2B5EF4-FFF2-40B4-BE49-F238E27FC236}">
                <a16:creationId xmlns:a16="http://schemas.microsoft.com/office/drawing/2014/main" id="{C5D88DD8-FDB6-4863-AEC1-99AE4A96C3F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2501" y="-250862"/>
            <a:ext cx="4388760" cy="2194379"/>
          </a:xfrm>
          <a:prstGeom prst="rect">
            <a:avLst/>
          </a:prstGeom>
        </p:spPr>
      </p:pic>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8" name="Content Placeholder 7"/>
          <p:cNvSpPr>
            <a:spLocks noGrp="1"/>
          </p:cNvSpPr>
          <p:nvPr>
            <p:ph sz="quarter" idx="13"/>
          </p:nvPr>
        </p:nvSpPr>
        <p:spPr>
          <a:xfrm>
            <a:off x="6816841" y="1792819"/>
            <a:ext cx="4826068" cy="4488965"/>
          </a:xfrm>
        </p:spPr>
        <p:txBody>
          <a:bodyPr rIns="137160">
            <a:noAutofit/>
          </a:bodyPr>
          <a:lstStyle>
            <a:lvl1pPr>
              <a:spcBef>
                <a:spcPts val="0"/>
              </a:spcBef>
              <a:spcAft>
                <a:spcPts val="0"/>
              </a:spcAft>
              <a:defRPr sz="2133" b="1">
                <a:solidFill>
                  <a:schemeClr val="tx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tx1"/>
              </a:buClr>
              <a:defRPr sz="1600">
                <a:solidFill>
                  <a:schemeClr val="tx1"/>
                </a:solidFill>
                <a:latin typeface="+mj-lt"/>
              </a:defRPr>
            </a:lvl2pPr>
            <a:lvl3pPr marL="228594" indent="-228594">
              <a:spcBef>
                <a:spcPts val="0"/>
              </a:spcBef>
              <a:spcAft>
                <a:spcPts val="0"/>
              </a:spcAft>
              <a:buClr>
                <a:schemeClr val="tx1"/>
              </a:buClr>
              <a:defRPr sz="1600">
                <a:solidFill>
                  <a:schemeClr val="tx1"/>
                </a:solidFill>
                <a:latin typeface="+mj-lt"/>
              </a:defRPr>
            </a:lvl3pPr>
            <a:lvl4pPr marL="228594" indent="-228594">
              <a:spcBef>
                <a:spcPts val="0"/>
              </a:spcBef>
              <a:spcAft>
                <a:spcPts val="0"/>
              </a:spcAft>
              <a:buClr>
                <a:schemeClr val="tx1"/>
              </a:buClr>
              <a:defRPr sz="1600">
                <a:solidFill>
                  <a:schemeClr val="tx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FF2B5EF4-FFF2-40B4-BE49-F238E27FC236}">
                <a16:creationId xmlns:a16="http://schemas.microsoft.com/office/drawing/2014/main" id="{56BD360A-92B4-4178-9443-DC2CEE3521D6}"/>
              </a:ext>
            </a:extLst>
          </p:cNvPr>
          <p:cNvSpPr>
            <a:spLocks noGrp="1"/>
          </p:cNvSpPr>
          <p:nvPr>
            <p:ph type="pic" sz="quarter" idx="14"/>
          </p:nvPr>
        </p:nvSpPr>
        <p:spPr>
          <a:xfrm>
            <a:off x="0" y="1576917"/>
            <a:ext cx="6407475" cy="5281083"/>
          </a:xfrm>
          <a:solidFill>
            <a:schemeClr val="bg1">
              <a:lumMod val="85000"/>
            </a:schemeClr>
          </a:solidFill>
        </p:spPr>
        <p:txBody>
          <a:bodyPr anchor="ctr"/>
          <a:lstStyle>
            <a:lvl1pPr algn="ctr">
              <a:defRPr/>
            </a:lvl1pPr>
          </a:lstStyle>
          <a:p>
            <a:endParaRPr lang="en-US" dirty="0"/>
          </a:p>
        </p:txBody>
      </p:sp>
    </p:spTree>
    <p:extLst>
      <p:ext uri="{BB962C8B-B14F-4D97-AF65-F5344CB8AC3E}">
        <p14:creationId xmlns:p14="http://schemas.microsoft.com/office/powerpoint/2010/main" val="2383878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accent6"/>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6BA03B3-E94B-4663-84FD-61A271FBC37F}"/>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p:nvPr>
        </p:nvSpPr>
        <p:spPr>
          <a:xfrm>
            <a:off x="548642" y="341376"/>
            <a:ext cx="11094271" cy="1170432"/>
          </a:xfrm>
        </p:spPr>
        <p:txBody>
          <a:bodyPr anchor="ctr"/>
          <a:lstStyle>
            <a:lvl1pPr>
              <a:lnSpc>
                <a:spcPct val="100000"/>
              </a:lnSpc>
              <a:defRPr sz="3200">
                <a:solidFill>
                  <a:schemeClr val="bg1"/>
                </a:solidFill>
              </a:defRPr>
            </a:lvl1pPr>
          </a:lstStyle>
          <a:p>
            <a:r>
              <a:rPr lang="en-US" dirty="0"/>
              <a:t>Click to edit Master title style</a:t>
            </a:r>
          </a:p>
        </p:txBody>
      </p:sp>
      <p:sp>
        <p:nvSpPr>
          <p:cNvPr id="9" name="Slide Number Placeholder 8"/>
          <p:cNvSpPr>
            <a:spLocks noGrp="1"/>
          </p:cNvSpPr>
          <p:nvPr>
            <p:ph type="sldNum" sz="quarter" idx="10"/>
          </p:nvPr>
        </p:nvSpPr>
        <p:spPr/>
        <p:txBody>
          <a:bodyPr/>
          <a:lstStyle>
            <a:lvl1pPr>
              <a:defRPr>
                <a:solidFill>
                  <a:schemeClr val="bg1"/>
                </a:solidFill>
              </a:defRPr>
            </a:lvl1pPr>
          </a:lstStyle>
          <a:p>
            <a:fld id="{CC041753-90EA-4E44-9BB8-633978F3CCC4}" type="slidenum">
              <a:rPr lang="en-US" smtClean="0"/>
              <a:pPr/>
              <a:t>‹#›</a:t>
            </a:fld>
            <a:endParaRPr lang="en-US" dirty="0"/>
          </a:p>
        </p:txBody>
      </p:sp>
      <p:sp>
        <p:nvSpPr>
          <p:cNvPr id="6" name="Content Placeholder 5"/>
          <p:cNvSpPr>
            <a:spLocks noGrp="1"/>
          </p:cNvSpPr>
          <p:nvPr>
            <p:ph sz="quarter" idx="12"/>
          </p:nvPr>
        </p:nvSpPr>
        <p:spPr>
          <a:xfrm>
            <a:off x="548639" y="1799771"/>
            <a:ext cx="5242560" cy="4482012"/>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3"/>
          </p:nvPr>
        </p:nvSpPr>
        <p:spPr>
          <a:xfrm>
            <a:off x="6400351" y="1792819"/>
            <a:ext cx="5242560" cy="4488965"/>
          </a:xfrm>
        </p:spPr>
        <p:txBody>
          <a:bodyPr rIns="137160">
            <a:noAutofit/>
          </a:bodyPr>
          <a:lstStyle>
            <a:lvl1pPr>
              <a:spcBef>
                <a:spcPts val="0"/>
              </a:spcBef>
              <a:spcAft>
                <a:spcPts val="0"/>
              </a:spcAft>
              <a:defRPr sz="2133" b="1">
                <a:solidFill>
                  <a:schemeClr val="bg1"/>
                </a:solidFill>
                <a:latin typeface="Arial" panose="020B0604020202020204" pitchFamily="34" charset="0"/>
                <a:cs typeface="Arial" panose="020B0604020202020204" pitchFamily="34" charset="0"/>
              </a:defRPr>
            </a:lvl1pPr>
            <a:lvl2pPr marL="228594" indent="-228594">
              <a:spcBef>
                <a:spcPts val="0"/>
              </a:spcBef>
              <a:spcAft>
                <a:spcPts val="0"/>
              </a:spcAft>
              <a:buClr>
                <a:schemeClr val="bg1"/>
              </a:buClr>
              <a:defRPr sz="1600">
                <a:solidFill>
                  <a:schemeClr val="bg1"/>
                </a:solidFill>
                <a:latin typeface="+mj-lt"/>
              </a:defRPr>
            </a:lvl2pPr>
            <a:lvl3pPr marL="228594" indent="-228594">
              <a:spcBef>
                <a:spcPts val="0"/>
              </a:spcBef>
              <a:spcAft>
                <a:spcPts val="0"/>
              </a:spcAft>
              <a:buClr>
                <a:schemeClr val="bg1"/>
              </a:buClr>
              <a:defRPr sz="1600">
                <a:solidFill>
                  <a:schemeClr val="bg1"/>
                </a:solidFill>
                <a:latin typeface="+mj-lt"/>
              </a:defRPr>
            </a:lvl3pPr>
            <a:lvl4pPr marL="228594" indent="-228594">
              <a:spcBef>
                <a:spcPts val="0"/>
              </a:spcBef>
              <a:spcAft>
                <a:spcPts val="0"/>
              </a:spcAft>
              <a:buClr>
                <a:schemeClr val="bg1"/>
              </a:buClr>
              <a:defRPr sz="1600">
                <a:solidFill>
                  <a:schemeClr val="bg1"/>
                </a:solidFill>
                <a:latin typeface="+mj-lt"/>
              </a:defRPr>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Box 9">
            <a:extLst>
              <a:ext uri="{FF2B5EF4-FFF2-40B4-BE49-F238E27FC236}">
                <a16:creationId xmlns:a16="http://schemas.microsoft.com/office/drawing/2014/main" id="{BCF7B721-5036-432C-BA32-06D9F17CFE5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12" name="Graphic 11">
            <a:extLst>
              <a:ext uri="{FF2B5EF4-FFF2-40B4-BE49-F238E27FC236}">
                <a16:creationId xmlns:a16="http://schemas.microsoft.com/office/drawing/2014/main" id="{4F51167D-8B7E-47EB-B8CA-3850FED6DF3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29" y="5542837"/>
            <a:ext cx="3711916" cy="1971464"/>
          </a:xfrm>
          <a:prstGeom prst="rect">
            <a:avLst/>
          </a:prstGeom>
        </p:spPr>
      </p:pic>
    </p:spTree>
    <p:extLst>
      <p:ext uri="{BB962C8B-B14F-4D97-AF65-F5344CB8AC3E}">
        <p14:creationId xmlns:p14="http://schemas.microsoft.com/office/powerpoint/2010/main" val="1837639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4" orient="horz" pos="11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2" y="341376"/>
            <a:ext cx="11094271" cy="1170432"/>
          </a:xfrm>
        </p:spPr>
        <p:txBody>
          <a:bodyPr anchor="ctr" anchorCtr="0"/>
          <a:lstStyle>
            <a:lvl1pPr>
              <a:lnSpc>
                <a:spcPct val="100000"/>
              </a:lnSpc>
              <a:defRPr sz="3200" b="1">
                <a:solidFill>
                  <a:schemeClr val="accent6"/>
                </a:solidFill>
                <a:latin typeface="+mj-lt"/>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6" name="Text Placeholder 5"/>
          <p:cNvSpPr>
            <a:spLocks noGrp="1"/>
          </p:cNvSpPr>
          <p:nvPr>
            <p:ph type="body" sz="quarter" idx="12" hasCustomPrompt="1"/>
          </p:nvPr>
        </p:nvSpPr>
        <p:spPr bwMode="gray">
          <a:xfrm>
            <a:off x="548639" y="1792818"/>
            <a:ext cx="3474720" cy="4488964"/>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
        <p:nvSpPr>
          <p:cNvPr id="9" name="Text Placeholder 8"/>
          <p:cNvSpPr>
            <a:spLocks noGrp="1"/>
          </p:cNvSpPr>
          <p:nvPr>
            <p:ph type="body" sz="quarter" idx="13" hasCustomPrompt="1"/>
          </p:nvPr>
        </p:nvSpPr>
        <p:spPr bwMode="gray">
          <a:xfrm>
            <a:off x="4358620" y="1792818"/>
            <a:ext cx="3474720" cy="4471285"/>
          </a:xfrm>
        </p:spPr>
        <p:txBody>
          <a:bodyPr/>
          <a:lstStyle>
            <a:lvl1pPr marL="0" indent="0">
              <a:spcBef>
                <a:spcPts val="0"/>
              </a:spcBef>
              <a:spcAft>
                <a:spcPts val="0"/>
              </a:spcAft>
              <a:buClr>
                <a:schemeClr val="accent6"/>
              </a:buClr>
              <a:buFont typeface="Wingdings" charset="2"/>
              <a:buNone/>
              <a:defRPr sz="2133" b="1" i="0" cap="none">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rgbClr val="63666A"/>
                </a:solidFill>
                <a:latin typeface="Arial" panose="020B0604020202020204" pitchFamily="34" charset="0"/>
                <a:cs typeface="Arial" panose="020B0604020202020204" pitchFamily="34" charset="0"/>
              </a:defRPr>
            </a:lvl2pPr>
          </a:lstStyle>
          <a:p>
            <a:pPr lvl="0"/>
            <a:r>
              <a:rPr lang="en-US" dirty="0"/>
              <a:t>Click to edit master text styles</a:t>
            </a:r>
          </a:p>
          <a:p>
            <a:pPr lvl="1"/>
            <a:r>
              <a:rPr lang="en-US" dirty="0"/>
              <a:t>Second level</a:t>
            </a:r>
          </a:p>
        </p:txBody>
      </p:sp>
      <p:sp>
        <p:nvSpPr>
          <p:cNvPr id="11" name="Text Placeholder 10"/>
          <p:cNvSpPr>
            <a:spLocks noGrp="1"/>
          </p:cNvSpPr>
          <p:nvPr>
            <p:ph type="body" sz="quarter" idx="14" hasCustomPrompt="1"/>
          </p:nvPr>
        </p:nvSpPr>
        <p:spPr bwMode="gray">
          <a:xfrm>
            <a:off x="8168601" y="1792818"/>
            <a:ext cx="3474720" cy="4471285"/>
          </a:xfrm>
        </p:spPr>
        <p:txBody>
          <a:bodyPr/>
          <a:lstStyle>
            <a:lvl1pPr marL="0" indent="0">
              <a:spcBef>
                <a:spcPts val="0"/>
              </a:spcBef>
              <a:spcAft>
                <a:spcPts val="0"/>
              </a:spcAft>
              <a:buClr>
                <a:schemeClr val="accent6"/>
              </a:buClr>
              <a:buFont typeface="Wingdings" charset="2"/>
              <a:buNone/>
              <a:defRPr sz="2133" b="1" i="0" cap="none">
                <a:solidFill>
                  <a:schemeClr val="tx1"/>
                </a:solidFill>
                <a:latin typeface="Arial" panose="020B0604020202020204" pitchFamily="34" charset="0"/>
                <a:cs typeface="Arial" panose="020B0604020202020204" pitchFamily="34" charset="0"/>
              </a:defRPr>
            </a:lvl1pPr>
            <a:lvl2pPr marL="226478" indent="-226478">
              <a:spcBef>
                <a:spcPts val="0"/>
              </a:spcBef>
              <a:spcAft>
                <a:spcPts val="0"/>
              </a:spcAft>
              <a:buFont typeface="Arial" panose="020B0604020202020204" pitchFamily="34" charset="0"/>
              <a:buChar char="•"/>
              <a:defRPr sz="1867">
                <a:solidFill>
                  <a:schemeClr val="tx1"/>
                </a:solidFill>
                <a:latin typeface="+mj-l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34309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840">
          <p15:clr>
            <a:srgbClr val="FBAE40"/>
          </p15:clr>
        </p15:guide>
        <p15:guide id="3" orient="horz" pos="112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309B2AE-276E-41DB-9360-8EBA1B9EDE19}"/>
              </a:ext>
            </a:extLst>
          </p:cNvPr>
          <p:cNvSpPr>
            <a:spLocks noGrp="1"/>
          </p:cNvSpPr>
          <p:nvPr>
            <p:ph type="pic" sz="quarter" idx="14"/>
          </p:nvPr>
        </p:nvSpPr>
        <p:spPr>
          <a:xfrm>
            <a:off x="7030064" y="1"/>
            <a:ext cx="5161936" cy="6858000"/>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48640" y="1799771"/>
            <a:ext cx="6166792" cy="4482012"/>
          </a:xfrm>
        </p:spPr>
        <p:txBody>
          <a:bodyPr/>
          <a:lstStyle>
            <a:lvl1pPr>
              <a:lnSpc>
                <a:spcPct val="100000"/>
              </a:lnSpc>
              <a:spcBef>
                <a:spcPts val="0"/>
              </a:spcBef>
              <a:spcAft>
                <a:spcPts val="0"/>
              </a:spcAft>
              <a:defRPr sz="2133" b="1">
                <a:solidFill>
                  <a:schemeClr val="tx1">
                    <a:lumMod val="50000"/>
                  </a:schemeClr>
                </a:solidFill>
                <a:latin typeface="Arial" panose="020B0604020202020204" pitchFamily="34" charset="0"/>
                <a:cs typeface="Arial" panose="020B0604020202020204" pitchFamily="34" charset="0"/>
              </a:defRPr>
            </a:lvl1pPr>
            <a:lvl2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2pPr>
            <a:lvl3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3pPr>
            <a:lvl4pPr marL="226478" indent="-226478">
              <a:lnSpc>
                <a:spcPct val="100000"/>
              </a:lnSpc>
              <a:spcBef>
                <a:spcPts val="0"/>
              </a:spcBef>
              <a:spcAft>
                <a:spcPts val="0"/>
              </a:spcAft>
              <a:defRPr sz="1867">
                <a:solidFill>
                  <a:schemeClr val="tx1">
                    <a:lumMod val="50000"/>
                  </a:schemeClr>
                </a:solidFill>
                <a:latin typeface="Arial" panose="020B0604020202020204" pitchFamily="34" charset="0"/>
                <a:cs typeface="Arial" panose="020B060402020202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1"/>
          <p:cNvSpPr>
            <a:spLocks noGrp="1"/>
          </p:cNvSpPr>
          <p:nvPr>
            <p:ph type="title"/>
          </p:nvPr>
        </p:nvSpPr>
        <p:spPr>
          <a:xfrm>
            <a:off x="548640" y="340033"/>
            <a:ext cx="6166793" cy="1173385"/>
          </a:xfrm>
        </p:spPr>
        <p:txBody>
          <a:bodyPr wrap="square" anchor="ctr"/>
          <a:lstStyle>
            <a:lvl1pPr>
              <a:lnSpc>
                <a:spcPct val="9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bg1"/>
                </a:solidFill>
              </a:defRPr>
            </a:lvl1pPr>
          </a:lstStyle>
          <a:p>
            <a:fld id="{CC041753-90EA-4E44-9BB8-633978F3CCC4}" type="slidenum">
              <a:rPr lang="en-US" smtClean="0"/>
              <a:pPr/>
              <a:t>‹#›</a:t>
            </a:fld>
            <a:endParaRPr lang="en-US" dirty="0"/>
          </a:p>
        </p:txBody>
      </p:sp>
    </p:spTree>
    <p:extLst>
      <p:ext uri="{BB962C8B-B14F-4D97-AF65-F5344CB8AC3E}">
        <p14:creationId xmlns:p14="http://schemas.microsoft.com/office/powerpoint/2010/main" val="241704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5D4734-9559-49A3-8D33-A0DF9EF07108}"/>
              </a:ext>
            </a:extLst>
          </p:cNvPr>
          <p:cNvSpPr>
            <a:spLocks noGrp="1"/>
          </p:cNvSpPr>
          <p:nvPr>
            <p:ph type="pic" sz="quarter" idx="18"/>
          </p:nvPr>
        </p:nvSpPr>
        <p:spPr>
          <a:xfrm>
            <a:off x="7874834" y="1"/>
            <a:ext cx="4317167" cy="6016052"/>
          </a:xfrm>
          <a:solidFill>
            <a:schemeClr val="bg1">
              <a:lumMod val="85000"/>
            </a:schemeClr>
          </a:solidFill>
        </p:spPr>
        <p:txBody>
          <a:bodyPr anchor="ctr"/>
          <a:lstStyle>
            <a:lvl1pPr algn="ctr">
              <a:defRPr sz="1867"/>
            </a:lvl1pPr>
          </a:lstStyle>
          <a:p>
            <a:endParaRPr lang="en-US" dirty="0"/>
          </a:p>
        </p:txBody>
      </p:sp>
      <p:sp>
        <p:nvSpPr>
          <p:cNvPr id="3" name="Content Placeholder 2"/>
          <p:cNvSpPr>
            <a:spLocks noGrp="1"/>
          </p:cNvSpPr>
          <p:nvPr>
            <p:ph sz="quarter" idx="13"/>
          </p:nvPr>
        </p:nvSpPr>
        <p:spPr>
          <a:xfrm>
            <a:off x="531664" y="1527794"/>
            <a:ext cx="8624387" cy="635203"/>
          </a:xfrm>
        </p:spPr>
        <p:txBody>
          <a:bodyPr/>
          <a:lstStyle>
            <a:lvl1pPr>
              <a:spcBef>
                <a:spcPts val="0"/>
              </a:spcBef>
              <a:spcAft>
                <a:spcPts val="0"/>
              </a:spcAft>
              <a:defRPr sz="1867" b="0" i="1">
                <a:solidFill>
                  <a:schemeClr val="tx1">
                    <a:lumMod val="50000"/>
                  </a:schemeClr>
                </a:solidFill>
                <a:latin typeface="Arial Narrow" panose="020B0606020202030204" pitchFamily="34" charset="0"/>
                <a:cs typeface="Arial" panose="020B0604020202020204" pitchFamily="34" charset="0"/>
              </a:defRPr>
            </a:lvl1pPr>
            <a:lvl2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2pPr>
            <a:lvl3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3pPr>
            <a:lvl4pPr marL="0" indent="0">
              <a:spcBef>
                <a:spcPts val="0"/>
              </a:spcBef>
              <a:spcAft>
                <a:spcPts val="0"/>
              </a:spcAft>
              <a:buNone/>
              <a:defRPr sz="1867" i="1">
                <a:solidFill>
                  <a:schemeClr val="tx1">
                    <a:lumMod val="50000"/>
                  </a:schemeClr>
                </a:solidFill>
                <a:latin typeface="Arial Narrow" panose="020B0606020202030204" pitchFamily="34" charset="0"/>
                <a:cs typeface="Arial" panose="020B0604020202020204" pitchFamily="34" charset="0"/>
              </a:defRPr>
            </a:lvl4pPr>
          </a:lstStyle>
          <a:p>
            <a:pPr lvl="0"/>
            <a:r>
              <a:rPr lang="en-US" dirty="0"/>
              <a:t>Click to edit Master text styles</a:t>
            </a:r>
          </a:p>
          <a:p>
            <a:pPr lvl="1"/>
            <a:r>
              <a:rPr lang="en-US" dirty="0"/>
              <a:t>Second level</a:t>
            </a:r>
          </a:p>
        </p:txBody>
      </p:sp>
      <p:sp>
        <p:nvSpPr>
          <p:cNvPr id="12" name="Title 11"/>
          <p:cNvSpPr>
            <a:spLocks noGrp="1"/>
          </p:cNvSpPr>
          <p:nvPr>
            <p:ph type="title"/>
          </p:nvPr>
        </p:nvSpPr>
        <p:spPr>
          <a:xfrm>
            <a:off x="548640" y="340033"/>
            <a:ext cx="7174896" cy="1173385"/>
          </a:xfrm>
        </p:spPr>
        <p:txBody>
          <a:bodyPr wrap="square" anchor="ctr"/>
          <a:lstStyle>
            <a:lvl1pPr>
              <a:lnSpc>
                <a:spcPct val="100000"/>
              </a:lnSpc>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lide Number Placeholder 12"/>
          <p:cNvSpPr>
            <a:spLocks noGrp="1"/>
          </p:cNvSpPr>
          <p:nvPr>
            <p:ph type="sldNum" sz="quarter" idx="11"/>
          </p:nvPr>
        </p:nvSpPr>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4" name="Picture Placeholder 13">
            <a:extLst>
              <a:ext uri="{FF2B5EF4-FFF2-40B4-BE49-F238E27FC236}">
                <a16:creationId xmlns:a16="http://schemas.microsoft.com/office/drawing/2014/main" id="{02A8DC84-CDF7-4F6C-93F0-DFFA528BD9FA}"/>
              </a:ext>
            </a:extLst>
          </p:cNvPr>
          <p:cNvSpPr>
            <a:spLocks noGrp="1"/>
          </p:cNvSpPr>
          <p:nvPr>
            <p:ph type="pic" sz="quarter" idx="14"/>
          </p:nvPr>
        </p:nvSpPr>
        <p:spPr>
          <a:xfrm>
            <a:off x="565532" y="4507314"/>
            <a:ext cx="1219200" cy="1621367"/>
          </a:xfrm>
          <a:solidFill>
            <a:schemeClr val="bg1">
              <a:lumMod val="85000"/>
            </a:schemeClr>
          </a:solidFill>
        </p:spPr>
        <p:txBody>
          <a:bodyPr anchor="ctr"/>
          <a:lstStyle>
            <a:lvl1pPr algn="ctr">
              <a:defRPr sz="1333"/>
            </a:lvl1pPr>
          </a:lstStyle>
          <a:p>
            <a:endParaRPr lang="en-US" dirty="0"/>
          </a:p>
        </p:txBody>
      </p:sp>
      <p:sp>
        <p:nvSpPr>
          <p:cNvPr id="16" name="Text Placeholder 15">
            <a:extLst>
              <a:ext uri="{FF2B5EF4-FFF2-40B4-BE49-F238E27FC236}">
                <a16:creationId xmlns:a16="http://schemas.microsoft.com/office/drawing/2014/main" id="{3C8201FE-1B0C-4F78-BE6A-572B22BB5AD9}"/>
              </a:ext>
            </a:extLst>
          </p:cNvPr>
          <p:cNvSpPr>
            <a:spLocks noGrp="1"/>
          </p:cNvSpPr>
          <p:nvPr>
            <p:ph type="body" sz="quarter" idx="15"/>
          </p:nvPr>
        </p:nvSpPr>
        <p:spPr>
          <a:xfrm>
            <a:off x="2144427" y="6144250"/>
            <a:ext cx="7924800" cy="533437"/>
          </a:xfrm>
        </p:spPr>
        <p:txBody>
          <a:bodyPr/>
          <a:lstStyle>
            <a:lvl1pPr algn="ctr">
              <a:defRPr sz="1600" b="0">
                <a:latin typeface="Arial Narrow" panose="020B0606020202030204" pitchFamily="34" charset="0"/>
              </a:defRPr>
            </a:lvl1pPr>
            <a:lvl2pPr marL="0" indent="0">
              <a:buNone/>
              <a:defRPr/>
            </a:lvl2pPr>
          </a:lstStyle>
          <a:p>
            <a:pPr lvl="0"/>
            <a:r>
              <a:rPr lang="en-US" dirty="0"/>
              <a:t>Click to edit Master text styles</a:t>
            </a:r>
          </a:p>
        </p:txBody>
      </p:sp>
      <p:sp>
        <p:nvSpPr>
          <p:cNvPr id="18" name="Text Placeholder 17">
            <a:extLst>
              <a:ext uri="{FF2B5EF4-FFF2-40B4-BE49-F238E27FC236}">
                <a16:creationId xmlns:a16="http://schemas.microsoft.com/office/drawing/2014/main" id="{B2108EF7-9940-4E5A-997C-FE2C8A2D8696}"/>
              </a:ext>
            </a:extLst>
          </p:cNvPr>
          <p:cNvSpPr>
            <a:spLocks noGrp="1"/>
          </p:cNvSpPr>
          <p:nvPr>
            <p:ph type="body" sz="quarter" idx="16"/>
          </p:nvPr>
        </p:nvSpPr>
        <p:spPr>
          <a:xfrm>
            <a:off x="1998133" y="4743451"/>
            <a:ext cx="5725403" cy="1178983"/>
          </a:xfrm>
        </p:spPr>
        <p:txBody>
          <a:bodyPr/>
          <a:lstStyle>
            <a:lvl1pPr>
              <a:lnSpc>
                <a:spcPct val="100000"/>
              </a:lnSpc>
              <a:spcBef>
                <a:spcPts val="0"/>
              </a:spcBef>
              <a:spcAft>
                <a:spcPts val="0"/>
              </a:spcAft>
              <a:defRPr sz="1867">
                <a:latin typeface="Arial Narrow" panose="020B0606020202030204" pitchFamily="34" charset="0"/>
              </a:defRPr>
            </a:lvl1pPr>
            <a:lvl2pPr marL="0" indent="0">
              <a:lnSpc>
                <a:spcPct val="100000"/>
              </a:lnSpc>
              <a:spcBef>
                <a:spcPts val="0"/>
              </a:spcBef>
              <a:spcAft>
                <a:spcPts val="0"/>
              </a:spcAft>
              <a:buNone/>
              <a:defRPr sz="1600" i="1">
                <a:latin typeface="Arial Narrow" panose="020B0606020202030204" pitchFamily="34" charset="0"/>
              </a:defRPr>
            </a:lvl2pPr>
            <a:lvl3pPr marL="0" indent="0">
              <a:lnSpc>
                <a:spcPct val="100000"/>
              </a:lnSpc>
              <a:spcBef>
                <a:spcPts val="0"/>
              </a:spcBef>
              <a:spcAft>
                <a:spcPts val="0"/>
              </a:spcAft>
              <a:buNone/>
              <a:defRPr sz="1600" i="1">
                <a:latin typeface="Arial Narrow" panose="020B0606020202030204" pitchFamily="34" charset="0"/>
              </a:defRPr>
            </a:lvl3pPr>
            <a:lvl4pPr marL="0" indent="0">
              <a:lnSpc>
                <a:spcPct val="100000"/>
              </a:lnSpc>
              <a:spcBef>
                <a:spcPts val="0"/>
              </a:spcBef>
              <a:spcAft>
                <a:spcPts val="0"/>
              </a:spcAft>
              <a:buNone/>
              <a:defRPr sz="1600" i="1">
                <a:latin typeface="Arial Narrow" panose="020B0606020202030204" pitchFamily="34" charset="0"/>
              </a:defRPr>
            </a:lvl4pPr>
            <a:lvl5pPr marL="0" indent="0">
              <a:lnSpc>
                <a:spcPct val="100000"/>
              </a:lnSpc>
              <a:spcBef>
                <a:spcPts val="0"/>
              </a:spcBef>
              <a:spcAft>
                <a:spcPts val="0"/>
              </a:spcAft>
              <a:buNone/>
              <a:defRPr sz="1600">
                <a:latin typeface="Arial Narrow" panose="020B06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able Placeholder 19">
            <a:extLst>
              <a:ext uri="{FF2B5EF4-FFF2-40B4-BE49-F238E27FC236}">
                <a16:creationId xmlns:a16="http://schemas.microsoft.com/office/drawing/2014/main" id="{F31A35A3-87AE-4C26-8D14-EA8E6241D455}"/>
              </a:ext>
            </a:extLst>
          </p:cNvPr>
          <p:cNvSpPr>
            <a:spLocks noGrp="1"/>
          </p:cNvSpPr>
          <p:nvPr>
            <p:ph type="tbl" sz="quarter" idx="17"/>
          </p:nvPr>
        </p:nvSpPr>
        <p:spPr>
          <a:xfrm>
            <a:off x="548641" y="2361193"/>
            <a:ext cx="7174895" cy="1621367"/>
          </a:xfrm>
        </p:spPr>
        <p:txBody>
          <a:bodyPr/>
          <a:lstStyle/>
          <a:p>
            <a:endParaRPr lang="en-US"/>
          </a:p>
        </p:txBody>
      </p:sp>
    </p:spTree>
    <p:extLst>
      <p:ext uri="{BB962C8B-B14F-4D97-AF65-F5344CB8AC3E}">
        <p14:creationId xmlns:p14="http://schemas.microsoft.com/office/powerpoint/2010/main" val="6711193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3" name="Graphic 45">
            <a:extLst>
              <a:ext uri="{FF2B5EF4-FFF2-40B4-BE49-F238E27FC236}">
                <a16:creationId xmlns:a16="http://schemas.microsoft.com/office/drawing/2014/main" id="{F5133E2C-5E5A-4AB3-A14A-4E3E7CC0AFAD}"/>
              </a:ext>
            </a:extLst>
          </p:cNvPr>
          <p:cNvGrpSpPr/>
          <p:nvPr userDrawn="1"/>
        </p:nvGrpSpPr>
        <p:grpSpPr>
          <a:xfrm>
            <a:off x="6234351" y="1"/>
            <a:ext cx="6113437" cy="3629852"/>
            <a:chOff x="4967589" y="66879"/>
            <a:chExt cx="4293251" cy="2549117"/>
          </a:xfrm>
        </p:grpSpPr>
        <p:sp>
          <p:nvSpPr>
            <p:cNvPr id="74" name="Freeform: Shape 73">
              <a:extLst>
                <a:ext uri="{FF2B5EF4-FFF2-40B4-BE49-F238E27FC236}">
                  <a16:creationId xmlns:a16="http://schemas.microsoft.com/office/drawing/2014/main" id="{9D0BA6F6-CED5-47D3-830B-85EFD08F86B9}"/>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E7206410-C258-4CBE-A9EE-9E72321E2A3E}"/>
                </a:ext>
              </a:extLst>
            </p:cNvPr>
            <p:cNvSpPr/>
            <p:nvPr/>
          </p:nvSpPr>
          <p:spPr>
            <a:xfrm>
              <a:off x="7176824" y="713847"/>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rgbClr val="FFFFFF"/>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D7364355-15A5-4C62-8F84-B7BB124C3E7C}"/>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77" name="Graphic 45">
              <a:extLst>
                <a:ext uri="{FF2B5EF4-FFF2-40B4-BE49-F238E27FC236}">
                  <a16:creationId xmlns:a16="http://schemas.microsoft.com/office/drawing/2014/main" id="{C2C8A52F-02E3-437A-B512-CFA4034B9878}"/>
                </a:ext>
              </a:extLst>
            </p:cNvPr>
            <p:cNvGrpSpPr/>
            <p:nvPr/>
          </p:nvGrpSpPr>
          <p:grpSpPr>
            <a:xfrm>
              <a:off x="6559669" y="236820"/>
              <a:ext cx="1647236" cy="2142152"/>
              <a:chOff x="6559669" y="236820"/>
              <a:chExt cx="1647236" cy="2142152"/>
            </a:xfrm>
            <a:solidFill>
              <a:schemeClr val="accent1"/>
            </a:solidFill>
          </p:grpSpPr>
          <p:sp>
            <p:nvSpPr>
              <p:cNvPr id="93" name="Freeform: Shape 92">
                <a:extLst>
                  <a:ext uri="{FF2B5EF4-FFF2-40B4-BE49-F238E27FC236}">
                    <a16:creationId xmlns:a16="http://schemas.microsoft.com/office/drawing/2014/main" id="{1A9C5EB3-DDB3-4646-8081-273A3FE11903}"/>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94" name="Freeform: Shape 93">
                <a:extLst>
                  <a:ext uri="{FF2B5EF4-FFF2-40B4-BE49-F238E27FC236}">
                    <a16:creationId xmlns:a16="http://schemas.microsoft.com/office/drawing/2014/main" id="{ED64A9A1-711E-4A78-9EFF-BA2AEBD04CFB}"/>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5" name="Freeform: Shape 94">
                <a:extLst>
                  <a:ext uri="{FF2B5EF4-FFF2-40B4-BE49-F238E27FC236}">
                    <a16:creationId xmlns:a16="http://schemas.microsoft.com/office/drawing/2014/main" id="{BA262DF5-14AD-4520-A982-65505202BBC3}"/>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96" name="Freeform: Shape 95">
                <a:extLst>
                  <a:ext uri="{FF2B5EF4-FFF2-40B4-BE49-F238E27FC236}">
                    <a16:creationId xmlns:a16="http://schemas.microsoft.com/office/drawing/2014/main" id="{431D80C5-FAA6-41C2-AFC5-C8AC7B9838CD}"/>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97" name="Freeform: Shape 96">
                <a:extLst>
                  <a:ext uri="{FF2B5EF4-FFF2-40B4-BE49-F238E27FC236}">
                    <a16:creationId xmlns:a16="http://schemas.microsoft.com/office/drawing/2014/main" id="{5CE18170-8FDE-4963-9EFE-D7649BF413B6}"/>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98" name="Freeform: Shape 97">
                <a:extLst>
                  <a:ext uri="{FF2B5EF4-FFF2-40B4-BE49-F238E27FC236}">
                    <a16:creationId xmlns:a16="http://schemas.microsoft.com/office/drawing/2014/main" id="{17F119FD-CF84-4752-B37D-4E74B36C75A6}"/>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78" name="Graphic 45">
              <a:extLst>
                <a:ext uri="{FF2B5EF4-FFF2-40B4-BE49-F238E27FC236}">
                  <a16:creationId xmlns:a16="http://schemas.microsoft.com/office/drawing/2014/main" id="{B4DEDFD3-79D5-492C-80BD-813F86D57CBC}"/>
                </a:ext>
              </a:extLst>
            </p:cNvPr>
            <p:cNvGrpSpPr/>
            <p:nvPr/>
          </p:nvGrpSpPr>
          <p:grpSpPr>
            <a:xfrm>
              <a:off x="5586234" y="602044"/>
              <a:ext cx="605229" cy="597775"/>
              <a:chOff x="5586234" y="602044"/>
              <a:chExt cx="605229" cy="597775"/>
            </a:xfrm>
            <a:solidFill>
              <a:srgbClr val="EE3124"/>
            </a:solidFill>
          </p:grpSpPr>
          <p:sp>
            <p:nvSpPr>
              <p:cNvPr id="85" name="Freeform: Shape 84">
                <a:extLst>
                  <a:ext uri="{FF2B5EF4-FFF2-40B4-BE49-F238E27FC236}">
                    <a16:creationId xmlns:a16="http://schemas.microsoft.com/office/drawing/2014/main" id="{04EF22A9-33F2-4BA5-BEDC-D17019EDC3CA}"/>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AF3132AD-C0DE-4DDC-81C3-BC4591464394}"/>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E581C-450A-40FD-A650-5A29F94ABB9B}"/>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31EA0963-41D0-4F10-83F0-5CC2E49B9713}"/>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A9338394-1A56-4985-B18D-92CEC2CC85A1}"/>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2BAEA6B3-6E58-4E30-8019-554E41801F0F}"/>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799EA25-BDAA-4209-BDB5-B53719B2010D}"/>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92" name="Freeform: Shape 91">
                <a:extLst>
                  <a:ext uri="{FF2B5EF4-FFF2-40B4-BE49-F238E27FC236}">
                    <a16:creationId xmlns:a16="http://schemas.microsoft.com/office/drawing/2014/main" id="{32517AEF-082A-4A70-A373-8AB12E51F2EC}"/>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79" name="Graphic 45">
              <a:extLst>
                <a:ext uri="{FF2B5EF4-FFF2-40B4-BE49-F238E27FC236}">
                  <a16:creationId xmlns:a16="http://schemas.microsoft.com/office/drawing/2014/main" id="{9DE7ABEA-4880-4AEA-A419-BC85DA6D89E3}"/>
                </a:ext>
              </a:extLst>
            </p:cNvPr>
            <p:cNvGrpSpPr/>
            <p:nvPr/>
          </p:nvGrpSpPr>
          <p:grpSpPr>
            <a:xfrm>
              <a:off x="5219519" y="415705"/>
              <a:ext cx="3799825" cy="1849987"/>
              <a:chOff x="5219519" y="415705"/>
              <a:chExt cx="3799825" cy="1849987"/>
            </a:xfrm>
            <a:solidFill>
              <a:schemeClr val="accent1"/>
            </a:solidFill>
          </p:grpSpPr>
          <p:sp>
            <p:nvSpPr>
              <p:cNvPr id="80" name="Freeform: Shape 79">
                <a:extLst>
                  <a:ext uri="{FF2B5EF4-FFF2-40B4-BE49-F238E27FC236}">
                    <a16:creationId xmlns:a16="http://schemas.microsoft.com/office/drawing/2014/main" id="{038C38E8-B200-4DDD-95B0-32AD52B1E45A}"/>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rgbClr val="58595B"/>
              </a:solidFill>
              <a:ln w="14883"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4B9F421-98C2-46C2-BE22-F8841A7E6393}"/>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4DCDD1D9-0166-4EC9-B3BE-00AA9E2972FD}"/>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rgbClr val="808285"/>
              </a:solidFill>
              <a:ln w="14883"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0D586E70-5833-4C61-8F0A-061D1A4CCA24}"/>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rgbClr val="808285"/>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12587906-2992-47E2-A590-96ED95E52D05}"/>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rgbClr val="58595B"/>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195867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99" name="Graphic 45">
            <a:extLst>
              <a:ext uri="{FF2B5EF4-FFF2-40B4-BE49-F238E27FC236}">
                <a16:creationId xmlns:a16="http://schemas.microsoft.com/office/drawing/2014/main" id="{82E2ADEF-503F-4B64-99A6-5F34427EC955}"/>
              </a:ext>
            </a:extLst>
          </p:cNvPr>
          <p:cNvGrpSpPr/>
          <p:nvPr userDrawn="1"/>
        </p:nvGrpSpPr>
        <p:grpSpPr>
          <a:xfrm>
            <a:off x="6593089" y="241990"/>
            <a:ext cx="5410816" cy="3050348"/>
            <a:chOff x="5219519" y="236820"/>
            <a:chExt cx="3799825" cy="2142152"/>
          </a:xfrm>
        </p:grpSpPr>
        <p:sp>
          <p:nvSpPr>
            <p:cNvPr id="100" name="Freeform: Shape 99">
              <a:extLst>
                <a:ext uri="{FF2B5EF4-FFF2-40B4-BE49-F238E27FC236}">
                  <a16:creationId xmlns:a16="http://schemas.microsoft.com/office/drawing/2014/main" id="{3C0B2C32-C4BE-4D20-B481-CA2B5C93E9CE}"/>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101" name="Freeform: Shape 100">
              <a:extLst>
                <a:ext uri="{FF2B5EF4-FFF2-40B4-BE49-F238E27FC236}">
                  <a16:creationId xmlns:a16="http://schemas.microsoft.com/office/drawing/2014/main" id="{DEE6C700-023A-47A7-9527-E534CAB85A56}"/>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accent6"/>
            </a:solidFill>
            <a:ln w="14883" cap="flat">
              <a:noFill/>
              <a:prstDash val="solid"/>
              <a:miter/>
            </a:ln>
          </p:spPr>
          <p:txBody>
            <a:bodyPr rtlCol="0" anchor="ctr"/>
            <a:lstStyle/>
            <a:p>
              <a:endParaRPr lang="en-US" sz="2489"/>
            </a:p>
          </p:txBody>
        </p:sp>
        <p:sp>
          <p:nvSpPr>
            <p:cNvPr id="102" name="Freeform: Shape 101">
              <a:extLst>
                <a:ext uri="{FF2B5EF4-FFF2-40B4-BE49-F238E27FC236}">
                  <a16:creationId xmlns:a16="http://schemas.microsoft.com/office/drawing/2014/main" id="{3EB75F62-8F3A-4BE2-8D9E-C4EA12F10476}"/>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103" name="Graphic 45">
              <a:extLst>
                <a:ext uri="{FF2B5EF4-FFF2-40B4-BE49-F238E27FC236}">
                  <a16:creationId xmlns:a16="http://schemas.microsoft.com/office/drawing/2014/main" id="{00AC2A33-9888-4098-914E-E93FD13F93B9}"/>
                </a:ext>
              </a:extLst>
            </p:cNvPr>
            <p:cNvGrpSpPr/>
            <p:nvPr/>
          </p:nvGrpSpPr>
          <p:grpSpPr>
            <a:xfrm>
              <a:off x="6559669" y="236820"/>
              <a:ext cx="1647236" cy="2142152"/>
              <a:chOff x="6559669" y="236820"/>
              <a:chExt cx="1647236" cy="2142152"/>
            </a:xfrm>
            <a:solidFill>
              <a:schemeClr val="accent1"/>
            </a:solidFill>
          </p:grpSpPr>
          <p:sp>
            <p:nvSpPr>
              <p:cNvPr id="119" name="Freeform: Shape 118">
                <a:extLst>
                  <a:ext uri="{FF2B5EF4-FFF2-40B4-BE49-F238E27FC236}">
                    <a16:creationId xmlns:a16="http://schemas.microsoft.com/office/drawing/2014/main" id="{6BAB8628-60C6-462C-9E9B-A444C98531F6}"/>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120" name="Freeform: Shape 119">
                <a:extLst>
                  <a:ext uri="{FF2B5EF4-FFF2-40B4-BE49-F238E27FC236}">
                    <a16:creationId xmlns:a16="http://schemas.microsoft.com/office/drawing/2014/main" id="{DCBE525D-4CD3-413E-B2C3-0594D094604D}"/>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1" name="Freeform: Shape 120">
                <a:extLst>
                  <a:ext uri="{FF2B5EF4-FFF2-40B4-BE49-F238E27FC236}">
                    <a16:creationId xmlns:a16="http://schemas.microsoft.com/office/drawing/2014/main" id="{E5AAD2B1-3911-4519-AD50-B076F7FC115F}"/>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122" name="Freeform: Shape 121">
                <a:extLst>
                  <a:ext uri="{FF2B5EF4-FFF2-40B4-BE49-F238E27FC236}">
                    <a16:creationId xmlns:a16="http://schemas.microsoft.com/office/drawing/2014/main" id="{7DCD247C-E5DD-4C96-A699-2CB5A4A99DD4}"/>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123" name="Freeform: Shape 122">
                <a:extLst>
                  <a:ext uri="{FF2B5EF4-FFF2-40B4-BE49-F238E27FC236}">
                    <a16:creationId xmlns:a16="http://schemas.microsoft.com/office/drawing/2014/main" id="{250EFC6C-C38E-4088-A0A8-343DCFCF0C83}"/>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124" name="Freeform: Shape 123">
                <a:extLst>
                  <a:ext uri="{FF2B5EF4-FFF2-40B4-BE49-F238E27FC236}">
                    <a16:creationId xmlns:a16="http://schemas.microsoft.com/office/drawing/2014/main" id="{9ECDF4E9-E746-4388-A39D-BCA786FE570B}"/>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104" name="Graphic 45">
              <a:extLst>
                <a:ext uri="{FF2B5EF4-FFF2-40B4-BE49-F238E27FC236}">
                  <a16:creationId xmlns:a16="http://schemas.microsoft.com/office/drawing/2014/main" id="{505A549C-7C3F-4C57-B968-9B8AA9FDEDB8}"/>
                </a:ext>
              </a:extLst>
            </p:cNvPr>
            <p:cNvGrpSpPr/>
            <p:nvPr/>
          </p:nvGrpSpPr>
          <p:grpSpPr>
            <a:xfrm>
              <a:off x="5586234" y="602044"/>
              <a:ext cx="605229" cy="597775"/>
              <a:chOff x="5586234" y="602044"/>
              <a:chExt cx="605229" cy="597775"/>
            </a:xfrm>
            <a:solidFill>
              <a:srgbClr val="EE3124"/>
            </a:solidFill>
          </p:grpSpPr>
          <p:sp>
            <p:nvSpPr>
              <p:cNvPr id="111" name="Freeform: Shape 110">
                <a:extLst>
                  <a:ext uri="{FF2B5EF4-FFF2-40B4-BE49-F238E27FC236}">
                    <a16:creationId xmlns:a16="http://schemas.microsoft.com/office/drawing/2014/main" id="{811FCCF6-D428-4470-A8CF-F20EE5FD1042}"/>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112" name="Freeform: Shape 111">
                <a:extLst>
                  <a:ext uri="{FF2B5EF4-FFF2-40B4-BE49-F238E27FC236}">
                    <a16:creationId xmlns:a16="http://schemas.microsoft.com/office/drawing/2014/main" id="{26A4488D-C978-47A3-BBE1-E8184364C7F8}"/>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113" name="Freeform: Shape 112">
                <a:extLst>
                  <a:ext uri="{FF2B5EF4-FFF2-40B4-BE49-F238E27FC236}">
                    <a16:creationId xmlns:a16="http://schemas.microsoft.com/office/drawing/2014/main" id="{0724DB00-D247-42C9-9ED0-F5EA92B4E69C}"/>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114" name="Freeform: Shape 113">
                <a:extLst>
                  <a:ext uri="{FF2B5EF4-FFF2-40B4-BE49-F238E27FC236}">
                    <a16:creationId xmlns:a16="http://schemas.microsoft.com/office/drawing/2014/main" id="{4421953D-866C-4CF7-9025-17EAFA69C441}"/>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115" name="Freeform: Shape 114">
                <a:extLst>
                  <a:ext uri="{FF2B5EF4-FFF2-40B4-BE49-F238E27FC236}">
                    <a16:creationId xmlns:a16="http://schemas.microsoft.com/office/drawing/2014/main" id="{C2CACBA8-C094-489C-8FFD-FF5F5DA8DC75}"/>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116" name="Freeform: Shape 115">
                <a:extLst>
                  <a:ext uri="{FF2B5EF4-FFF2-40B4-BE49-F238E27FC236}">
                    <a16:creationId xmlns:a16="http://schemas.microsoft.com/office/drawing/2014/main" id="{CB4BFBF5-57F0-4A9E-AC82-07294163F7F2}"/>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117" name="Freeform: Shape 116">
                <a:extLst>
                  <a:ext uri="{FF2B5EF4-FFF2-40B4-BE49-F238E27FC236}">
                    <a16:creationId xmlns:a16="http://schemas.microsoft.com/office/drawing/2014/main" id="{05C5EFD8-139B-48C3-8FB6-1A46C79BD9F2}"/>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118" name="Freeform: Shape 117">
                <a:extLst>
                  <a:ext uri="{FF2B5EF4-FFF2-40B4-BE49-F238E27FC236}">
                    <a16:creationId xmlns:a16="http://schemas.microsoft.com/office/drawing/2014/main" id="{7A63A05C-20A0-4DFB-8B02-8B386B1B6020}"/>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105" name="Graphic 45">
              <a:extLst>
                <a:ext uri="{FF2B5EF4-FFF2-40B4-BE49-F238E27FC236}">
                  <a16:creationId xmlns:a16="http://schemas.microsoft.com/office/drawing/2014/main" id="{C15AB619-9264-4CDA-9C26-DAB4969D0D99}"/>
                </a:ext>
              </a:extLst>
            </p:cNvPr>
            <p:cNvGrpSpPr/>
            <p:nvPr/>
          </p:nvGrpSpPr>
          <p:grpSpPr>
            <a:xfrm>
              <a:off x="5219519" y="415705"/>
              <a:ext cx="3799825" cy="1849987"/>
              <a:chOff x="5219519" y="415705"/>
              <a:chExt cx="3799825" cy="1849987"/>
            </a:xfrm>
            <a:solidFill>
              <a:schemeClr val="accent1"/>
            </a:solidFill>
          </p:grpSpPr>
          <p:sp>
            <p:nvSpPr>
              <p:cNvPr id="106" name="Freeform: Shape 105">
                <a:extLst>
                  <a:ext uri="{FF2B5EF4-FFF2-40B4-BE49-F238E27FC236}">
                    <a16:creationId xmlns:a16="http://schemas.microsoft.com/office/drawing/2014/main" id="{923DF32C-FC70-43AB-8321-9867CCCFD23D}"/>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107" name="Freeform: Shape 106">
                <a:extLst>
                  <a:ext uri="{FF2B5EF4-FFF2-40B4-BE49-F238E27FC236}">
                    <a16:creationId xmlns:a16="http://schemas.microsoft.com/office/drawing/2014/main" id="{20E86130-176F-4657-8F37-791C4B1E8FAC}"/>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108" name="Freeform: Shape 107">
                <a:extLst>
                  <a:ext uri="{FF2B5EF4-FFF2-40B4-BE49-F238E27FC236}">
                    <a16:creationId xmlns:a16="http://schemas.microsoft.com/office/drawing/2014/main" id="{BBA4D71C-CAD0-43D9-AF1E-BF70D7B8B415}"/>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109" name="Freeform: Shape 108">
                <a:extLst>
                  <a:ext uri="{FF2B5EF4-FFF2-40B4-BE49-F238E27FC236}">
                    <a16:creationId xmlns:a16="http://schemas.microsoft.com/office/drawing/2014/main" id="{B6556D6A-9F20-4EB0-BDB7-13764F0AD7A5}"/>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110" name="Freeform: Shape 109">
                <a:extLst>
                  <a:ext uri="{FF2B5EF4-FFF2-40B4-BE49-F238E27FC236}">
                    <a16:creationId xmlns:a16="http://schemas.microsoft.com/office/drawing/2014/main" id="{D197B1F5-96B3-4AF1-9166-FF7EAC6C820E}"/>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
        <p:nvSpPr>
          <p:cNvPr id="32" name="TextBox 31">
            <a:extLst>
              <a:ext uri="{FF2B5EF4-FFF2-40B4-BE49-F238E27FC236}">
                <a16:creationId xmlns:a16="http://schemas.microsoft.com/office/drawing/2014/main" id="{46FA8DAF-26A4-45E6-AE42-AE9812185DAE}"/>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5494088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1" y="330201"/>
            <a:ext cx="11097260"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2" name="TextBox 31">
            <a:extLst>
              <a:ext uri="{FF2B5EF4-FFF2-40B4-BE49-F238E27FC236}">
                <a16:creationId xmlns:a16="http://schemas.microsoft.com/office/drawing/2014/main" id="{4EDC7CD1-B973-4316-A8D1-CA6D983C8A84}"/>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59" name="Graphic 45">
            <a:extLst>
              <a:ext uri="{FF2B5EF4-FFF2-40B4-BE49-F238E27FC236}">
                <a16:creationId xmlns:a16="http://schemas.microsoft.com/office/drawing/2014/main" id="{8470DA12-576F-4A51-AE8B-DC7C3D0DF3F9}"/>
              </a:ext>
            </a:extLst>
          </p:cNvPr>
          <p:cNvGrpSpPr/>
          <p:nvPr userDrawn="1"/>
        </p:nvGrpSpPr>
        <p:grpSpPr>
          <a:xfrm>
            <a:off x="6593089" y="241990"/>
            <a:ext cx="5410816" cy="3050348"/>
            <a:chOff x="5219519" y="236820"/>
            <a:chExt cx="3799825" cy="2142152"/>
          </a:xfrm>
        </p:grpSpPr>
        <p:sp>
          <p:nvSpPr>
            <p:cNvPr id="60" name="Freeform: Shape 59">
              <a:extLst>
                <a:ext uri="{FF2B5EF4-FFF2-40B4-BE49-F238E27FC236}">
                  <a16:creationId xmlns:a16="http://schemas.microsoft.com/office/drawing/2014/main" id="{F1BBB5A5-47FB-40DC-97B8-5975F365DF9F}"/>
                </a:ext>
              </a:extLst>
            </p:cNvPr>
            <p:cNvSpPr/>
            <p:nvPr/>
          </p:nvSpPr>
          <p:spPr>
            <a:xfrm>
              <a:off x="5413311" y="1086525"/>
              <a:ext cx="3495719" cy="943620"/>
            </a:xfrm>
            <a:custGeom>
              <a:avLst/>
              <a:gdLst>
                <a:gd name="connsiteX0" fmla="*/ 0 w 3495719"/>
                <a:gd name="connsiteY0" fmla="*/ 466593 h 943620"/>
                <a:gd name="connsiteX1" fmla="*/ 618646 w 3495719"/>
                <a:gd name="connsiteY1" fmla="*/ 943620 h 943620"/>
                <a:gd name="connsiteX2" fmla="*/ 3234845 w 3495719"/>
                <a:gd name="connsiteY2" fmla="*/ 0 h 943620"/>
                <a:gd name="connsiteX3" fmla="*/ 3495720 w 3495719"/>
                <a:gd name="connsiteY3" fmla="*/ 694672 h 943620"/>
              </a:gdLst>
              <a:ahLst/>
              <a:cxnLst>
                <a:cxn ang="0">
                  <a:pos x="connsiteX0" y="connsiteY0"/>
                </a:cxn>
                <a:cxn ang="0">
                  <a:pos x="connsiteX1" y="connsiteY1"/>
                </a:cxn>
                <a:cxn ang="0">
                  <a:pos x="connsiteX2" y="connsiteY2"/>
                </a:cxn>
                <a:cxn ang="0">
                  <a:pos x="connsiteX3" y="connsiteY3"/>
                </a:cxn>
              </a:cxnLst>
              <a:rect l="l" t="t" r="r" b="b"/>
              <a:pathLst>
                <a:path w="3495719" h="943620">
                  <a:moveTo>
                    <a:pt x="0" y="466593"/>
                  </a:moveTo>
                  <a:lnTo>
                    <a:pt x="618646" y="943620"/>
                  </a:lnTo>
                  <a:lnTo>
                    <a:pt x="3234845" y="0"/>
                  </a:lnTo>
                  <a:lnTo>
                    <a:pt x="3495720" y="694672"/>
                  </a:lnTo>
                </a:path>
              </a:pathLst>
            </a:custGeom>
            <a:noFill/>
            <a:ln w="45510" cap="flat">
              <a:solidFill>
                <a:srgbClr val="939598"/>
              </a:solidFill>
              <a:prstDash val="solid"/>
              <a:miter/>
            </a:ln>
          </p:spPr>
          <p:txBody>
            <a:bodyPr rtlCol="0" anchor="ctr"/>
            <a:lstStyle/>
            <a:p>
              <a:endParaRPr lang="en-US" sz="2489"/>
            </a:p>
          </p:txBody>
        </p:sp>
        <p:sp>
          <p:nvSpPr>
            <p:cNvPr id="61" name="Freeform: Shape 60">
              <a:extLst>
                <a:ext uri="{FF2B5EF4-FFF2-40B4-BE49-F238E27FC236}">
                  <a16:creationId xmlns:a16="http://schemas.microsoft.com/office/drawing/2014/main" id="{30316179-3126-49ED-AEE0-C8DEE93D0D22}"/>
                </a:ext>
              </a:extLst>
            </p:cNvPr>
            <p:cNvSpPr/>
            <p:nvPr/>
          </p:nvSpPr>
          <p:spPr>
            <a:xfrm>
              <a:off x="7176824" y="725992"/>
              <a:ext cx="439760" cy="1055423"/>
            </a:xfrm>
            <a:custGeom>
              <a:avLst/>
              <a:gdLst>
                <a:gd name="connsiteX0" fmla="*/ 0 w 439760"/>
                <a:gd name="connsiteY0" fmla="*/ 0 h 1055423"/>
                <a:gd name="connsiteX1" fmla="*/ 439760 w 439760"/>
                <a:gd name="connsiteY1" fmla="*/ 0 h 1055423"/>
                <a:gd name="connsiteX2" fmla="*/ 439760 w 439760"/>
                <a:gd name="connsiteY2" fmla="*/ 1055424 h 1055423"/>
                <a:gd name="connsiteX3" fmla="*/ 0 w 439760"/>
                <a:gd name="connsiteY3" fmla="*/ 1055424 h 1055423"/>
              </a:gdLst>
              <a:ahLst/>
              <a:cxnLst>
                <a:cxn ang="0">
                  <a:pos x="connsiteX0" y="connsiteY0"/>
                </a:cxn>
                <a:cxn ang="0">
                  <a:pos x="connsiteX1" y="connsiteY1"/>
                </a:cxn>
                <a:cxn ang="0">
                  <a:pos x="connsiteX2" y="connsiteY2"/>
                </a:cxn>
                <a:cxn ang="0">
                  <a:pos x="connsiteX3" y="connsiteY3"/>
                </a:cxn>
              </a:cxnLst>
              <a:rect l="l" t="t" r="r" b="b"/>
              <a:pathLst>
                <a:path w="439760" h="1055423">
                  <a:moveTo>
                    <a:pt x="0" y="0"/>
                  </a:moveTo>
                  <a:lnTo>
                    <a:pt x="439760" y="0"/>
                  </a:lnTo>
                  <a:lnTo>
                    <a:pt x="439760" y="1055424"/>
                  </a:lnTo>
                  <a:lnTo>
                    <a:pt x="0" y="1055424"/>
                  </a:lnTo>
                  <a:close/>
                </a:path>
              </a:pathLst>
            </a:custGeom>
            <a:solidFill>
              <a:schemeClr val="tx1">
                <a:lumMod val="50000"/>
              </a:schemeClr>
            </a:solidFill>
            <a:ln w="14883"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87892D1-5DAD-4F6A-813F-D23644945B15}"/>
                </a:ext>
              </a:extLst>
            </p:cNvPr>
            <p:cNvSpPr/>
            <p:nvPr/>
          </p:nvSpPr>
          <p:spPr>
            <a:xfrm>
              <a:off x="8648157" y="526018"/>
              <a:ext cx="260874" cy="560507"/>
            </a:xfrm>
            <a:custGeom>
              <a:avLst/>
              <a:gdLst>
                <a:gd name="connsiteX0" fmla="*/ 260875 w 260874"/>
                <a:gd name="connsiteY0" fmla="*/ 0 h 560507"/>
                <a:gd name="connsiteX1" fmla="*/ 0 w 260874"/>
                <a:gd name="connsiteY1" fmla="*/ 560508 h 560507"/>
              </a:gdLst>
              <a:ahLst/>
              <a:cxnLst>
                <a:cxn ang="0">
                  <a:pos x="connsiteX0" y="connsiteY0"/>
                </a:cxn>
                <a:cxn ang="0">
                  <a:pos x="connsiteX1" y="connsiteY1"/>
                </a:cxn>
              </a:cxnLst>
              <a:rect l="l" t="t" r="r" b="b"/>
              <a:pathLst>
                <a:path w="260874" h="560507">
                  <a:moveTo>
                    <a:pt x="260875" y="0"/>
                  </a:moveTo>
                  <a:lnTo>
                    <a:pt x="0" y="560508"/>
                  </a:lnTo>
                </a:path>
              </a:pathLst>
            </a:custGeom>
            <a:ln w="45510" cap="flat">
              <a:solidFill>
                <a:srgbClr val="939598"/>
              </a:solidFill>
              <a:prstDash val="solid"/>
              <a:miter/>
            </a:ln>
          </p:spPr>
          <p:txBody>
            <a:bodyPr rtlCol="0" anchor="ctr"/>
            <a:lstStyle/>
            <a:p>
              <a:endParaRPr lang="en-US" sz="2489"/>
            </a:p>
          </p:txBody>
        </p:sp>
        <p:grpSp>
          <p:nvGrpSpPr>
            <p:cNvPr id="63" name="Graphic 45">
              <a:extLst>
                <a:ext uri="{FF2B5EF4-FFF2-40B4-BE49-F238E27FC236}">
                  <a16:creationId xmlns:a16="http://schemas.microsoft.com/office/drawing/2014/main" id="{E4010408-F753-4A4E-A8CF-043D20AFD7BB}"/>
                </a:ext>
              </a:extLst>
            </p:cNvPr>
            <p:cNvGrpSpPr/>
            <p:nvPr/>
          </p:nvGrpSpPr>
          <p:grpSpPr>
            <a:xfrm>
              <a:off x="6559669" y="236820"/>
              <a:ext cx="1647236" cy="2142152"/>
              <a:chOff x="6559669" y="236820"/>
              <a:chExt cx="1647236" cy="2142152"/>
            </a:xfrm>
            <a:solidFill>
              <a:schemeClr val="accent1"/>
            </a:solidFill>
          </p:grpSpPr>
          <p:sp>
            <p:nvSpPr>
              <p:cNvPr id="79" name="Freeform: Shape 78">
                <a:extLst>
                  <a:ext uri="{FF2B5EF4-FFF2-40B4-BE49-F238E27FC236}">
                    <a16:creationId xmlns:a16="http://schemas.microsoft.com/office/drawing/2014/main" id="{A5E8D4A9-9CE3-47B6-8CD5-C8D8685A9D9D}"/>
                  </a:ext>
                </a:extLst>
              </p:cNvPr>
              <p:cNvSpPr/>
              <p:nvPr/>
            </p:nvSpPr>
            <p:spPr>
              <a:xfrm>
                <a:off x="7768637" y="1123793"/>
                <a:ext cx="438269" cy="757281"/>
              </a:xfrm>
              <a:custGeom>
                <a:avLst/>
                <a:gdLst>
                  <a:gd name="connsiteX0" fmla="*/ 438270 w 438269"/>
                  <a:gd name="connsiteY0" fmla="*/ 0 h 757281"/>
                  <a:gd name="connsiteX1" fmla="*/ 438270 w 438269"/>
                  <a:gd name="connsiteY1" fmla="*/ 536656 h 757281"/>
                  <a:gd name="connsiteX2" fmla="*/ 219135 w 438269"/>
                  <a:gd name="connsiteY2" fmla="*/ 757282 h 757281"/>
                  <a:gd name="connsiteX3" fmla="*/ 0 w 438269"/>
                  <a:gd name="connsiteY3" fmla="*/ 536656 h 757281"/>
                  <a:gd name="connsiteX4" fmla="*/ 0 w 438269"/>
                  <a:gd name="connsiteY4" fmla="*/ 0 h 757281"/>
                  <a:gd name="connsiteX5" fmla="*/ 438270 w 438269"/>
                  <a:gd name="connsiteY5" fmla="*/ 0 h 75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757281">
                    <a:moveTo>
                      <a:pt x="438270" y="0"/>
                    </a:moveTo>
                    <a:lnTo>
                      <a:pt x="438270" y="536656"/>
                    </a:lnTo>
                    <a:cubicBezTo>
                      <a:pt x="438270" y="657404"/>
                      <a:pt x="339882" y="757282"/>
                      <a:pt x="219135" y="757282"/>
                    </a:cubicBezTo>
                    <a:cubicBezTo>
                      <a:pt x="98387" y="757282"/>
                      <a:pt x="0" y="658895"/>
                      <a:pt x="0" y="536656"/>
                    </a:cubicBezTo>
                    <a:lnTo>
                      <a:pt x="0" y="0"/>
                    </a:lnTo>
                    <a:lnTo>
                      <a:pt x="438270" y="0"/>
                    </a:lnTo>
                    <a:close/>
                  </a:path>
                </a:pathLst>
              </a:custGeom>
              <a:solidFill>
                <a:srgbClr val="EE3124"/>
              </a:solidFill>
              <a:ln w="14883"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9C64AABA-BBE9-41BC-970D-B4DCEA08EAC7}"/>
                  </a:ext>
                </a:extLst>
              </p:cNvPr>
              <p:cNvSpPr/>
              <p:nvPr/>
            </p:nvSpPr>
            <p:spPr>
              <a:xfrm>
                <a:off x="7768637" y="236820"/>
                <a:ext cx="438269" cy="1641273"/>
              </a:xfrm>
              <a:custGeom>
                <a:avLst/>
                <a:gdLst>
                  <a:gd name="connsiteX0" fmla="*/ 438270 w 438269"/>
                  <a:gd name="connsiteY0" fmla="*/ 0 h 1641273"/>
                  <a:gd name="connsiteX1" fmla="*/ 438270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70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70" y="0"/>
                    </a:moveTo>
                    <a:lnTo>
                      <a:pt x="438270" y="1422139"/>
                    </a:lnTo>
                    <a:cubicBezTo>
                      <a:pt x="438270" y="1542887"/>
                      <a:pt x="339882" y="1641274"/>
                      <a:pt x="219135" y="1641274"/>
                    </a:cubicBezTo>
                    <a:cubicBezTo>
                      <a:pt x="98387" y="1641274"/>
                      <a:pt x="0" y="1542887"/>
                      <a:pt x="0" y="1422139"/>
                    </a:cubicBezTo>
                    <a:lnTo>
                      <a:pt x="0" y="0"/>
                    </a:lnTo>
                    <a:lnTo>
                      <a:pt x="438270"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1FE8461D-09B5-4132-A9F6-5DBE63670AF9}"/>
                  </a:ext>
                </a:extLst>
              </p:cNvPr>
              <p:cNvSpPr/>
              <p:nvPr/>
            </p:nvSpPr>
            <p:spPr>
              <a:xfrm>
                <a:off x="7178315" y="1781197"/>
                <a:ext cx="438269" cy="597775"/>
              </a:xfrm>
              <a:custGeom>
                <a:avLst/>
                <a:gdLst>
                  <a:gd name="connsiteX0" fmla="*/ 438269 w 438269"/>
                  <a:gd name="connsiteY0" fmla="*/ 0 h 597775"/>
                  <a:gd name="connsiteX1" fmla="*/ 438269 w 438269"/>
                  <a:gd name="connsiteY1" fmla="*/ 377150 h 597775"/>
                  <a:gd name="connsiteX2" fmla="*/ 219135 w 438269"/>
                  <a:gd name="connsiteY2" fmla="*/ 597776 h 597775"/>
                  <a:gd name="connsiteX3" fmla="*/ 0 w 438269"/>
                  <a:gd name="connsiteY3" fmla="*/ 377150 h 597775"/>
                  <a:gd name="connsiteX4" fmla="*/ 0 w 438269"/>
                  <a:gd name="connsiteY4" fmla="*/ 0 h 597775"/>
                  <a:gd name="connsiteX5" fmla="*/ 438269 w 438269"/>
                  <a:gd name="connsiteY5" fmla="*/ 0 h 5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597775">
                    <a:moveTo>
                      <a:pt x="438269" y="0"/>
                    </a:moveTo>
                    <a:lnTo>
                      <a:pt x="438269" y="377150"/>
                    </a:lnTo>
                    <a:cubicBezTo>
                      <a:pt x="438269" y="497898"/>
                      <a:pt x="339882" y="597776"/>
                      <a:pt x="219135" y="597776"/>
                    </a:cubicBezTo>
                    <a:cubicBezTo>
                      <a:pt x="98387" y="597776"/>
                      <a:pt x="0" y="499388"/>
                      <a:pt x="0" y="377150"/>
                    </a:cubicBezTo>
                    <a:lnTo>
                      <a:pt x="0" y="0"/>
                    </a:lnTo>
                    <a:lnTo>
                      <a:pt x="438269" y="0"/>
                    </a:lnTo>
                    <a:close/>
                  </a:path>
                </a:pathLst>
              </a:custGeom>
              <a:solidFill>
                <a:srgbClr val="F58765"/>
              </a:solidFill>
              <a:ln w="14883"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256C1C0B-6FFD-4B8E-8388-6D63AAA45B0A}"/>
                  </a:ext>
                </a:extLst>
              </p:cNvPr>
              <p:cNvSpPr/>
              <p:nvPr/>
            </p:nvSpPr>
            <p:spPr>
              <a:xfrm>
                <a:off x="7178315" y="734717"/>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B12AA65-4AD0-4BAF-9D7E-C2BB9DE2E789}"/>
                  </a:ext>
                </a:extLst>
              </p:cNvPr>
              <p:cNvSpPr/>
              <p:nvPr/>
            </p:nvSpPr>
            <p:spPr>
              <a:xfrm>
                <a:off x="6559669" y="1025406"/>
                <a:ext cx="438269" cy="1053933"/>
              </a:xfrm>
              <a:custGeom>
                <a:avLst/>
                <a:gdLst>
                  <a:gd name="connsiteX0" fmla="*/ 438269 w 438269"/>
                  <a:gd name="connsiteY0" fmla="*/ 0 h 1053933"/>
                  <a:gd name="connsiteX1" fmla="*/ 438269 w 438269"/>
                  <a:gd name="connsiteY1" fmla="*/ 833308 h 1053933"/>
                  <a:gd name="connsiteX2" fmla="*/ 219135 w 438269"/>
                  <a:gd name="connsiteY2" fmla="*/ 1053933 h 1053933"/>
                  <a:gd name="connsiteX3" fmla="*/ 0 w 438269"/>
                  <a:gd name="connsiteY3" fmla="*/ 833308 h 1053933"/>
                  <a:gd name="connsiteX4" fmla="*/ 0 w 438269"/>
                  <a:gd name="connsiteY4" fmla="*/ 0 h 1053933"/>
                  <a:gd name="connsiteX5" fmla="*/ 438269 w 438269"/>
                  <a:gd name="connsiteY5" fmla="*/ 0 h 105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053933">
                    <a:moveTo>
                      <a:pt x="438269" y="0"/>
                    </a:moveTo>
                    <a:lnTo>
                      <a:pt x="438269" y="833308"/>
                    </a:lnTo>
                    <a:cubicBezTo>
                      <a:pt x="438269" y="954056"/>
                      <a:pt x="339882" y="1053933"/>
                      <a:pt x="219135" y="1053933"/>
                    </a:cubicBezTo>
                    <a:cubicBezTo>
                      <a:pt x="98387" y="1053933"/>
                      <a:pt x="0" y="955546"/>
                      <a:pt x="0" y="833308"/>
                    </a:cubicBezTo>
                    <a:lnTo>
                      <a:pt x="0" y="0"/>
                    </a:lnTo>
                    <a:lnTo>
                      <a:pt x="438269" y="0"/>
                    </a:lnTo>
                    <a:close/>
                  </a:path>
                </a:pathLst>
              </a:custGeom>
              <a:solidFill>
                <a:srgbClr val="F1613F"/>
              </a:solidFill>
              <a:ln w="14883"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07D8A9AF-CBB4-422E-98FE-D7FF3A09DAC3}"/>
                  </a:ext>
                </a:extLst>
              </p:cNvPr>
              <p:cNvSpPr/>
              <p:nvPr/>
            </p:nvSpPr>
            <p:spPr>
              <a:xfrm>
                <a:off x="6559669" y="436575"/>
                <a:ext cx="438269" cy="1641273"/>
              </a:xfrm>
              <a:custGeom>
                <a:avLst/>
                <a:gdLst>
                  <a:gd name="connsiteX0" fmla="*/ 438269 w 438269"/>
                  <a:gd name="connsiteY0" fmla="*/ 0 h 1641273"/>
                  <a:gd name="connsiteX1" fmla="*/ 438269 w 438269"/>
                  <a:gd name="connsiteY1" fmla="*/ 1422139 h 1641273"/>
                  <a:gd name="connsiteX2" fmla="*/ 219135 w 438269"/>
                  <a:gd name="connsiteY2" fmla="*/ 1641274 h 1641273"/>
                  <a:gd name="connsiteX3" fmla="*/ 0 w 438269"/>
                  <a:gd name="connsiteY3" fmla="*/ 1422139 h 1641273"/>
                  <a:gd name="connsiteX4" fmla="*/ 0 w 438269"/>
                  <a:gd name="connsiteY4" fmla="*/ 0 h 1641273"/>
                  <a:gd name="connsiteX5" fmla="*/ 438269 w 438269"/>
                  <a:gd name="connsiteY5" fmla="*/ 0 h 1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69" h="1641273">
                    <a:moveTo>
                      <a:pt x="438269" y="0"/>
                    </a:moveTo>
                    <a:lnTo>
                      <a:pt x="438269" y="1422139"/>
                    </a:lnTo>
                    <a:cubicBezTo>
                      <a:pt x="438269" y="1542887"/>
                      <a:pt x="339882" y="1641274"/>
                      <a:pt x="219135" y="1641274"/>
                    </a:cubicBezTo>
                    <a:cubicBezTo>
                      <a:pt x="98387" y="1641274"/>
                      <a:pt x="0" y="1542887"/>
                      <a:pt x="0" y="1422139"/>
                    </a:cubicBezTo>
                    <a:lnTo>
                      <a:pt x="0" y="0"/>
                    </a:lnTo>
                    <a:lnTo>
                      <a:pt x="438269" y="0"/>
                    </a:lnTo>
                    <a:close/>
                  </a:path>
                </a:pathLst>
              </a:custGeom>
              <a:noFill/>
              <a:ln w="42234" cap="flat">
                <a:solidFill>
                  <a:schemeClr val="accent6">
                    <a:lumMod val="60000"/>
                    <a:lumOff val="40000"/>
                  </a:schemeClr>
                </a:solidFill>
                <a:prstDash val="solid"/>
                <a:miter/>
              </a:ln>
            </p:spPr>
            <p:txBody>
              <a:bodyPr rtlCol="0" anchor="ctr"/>
              <a:lstStyle/>
              <a:p>
                <a:endParaRPr lang="en-US" sz="2489"/>
              </a:p>
            </p:txBody>
          </p:sp>
        </p:grpSp>
        <p:grpSp>
          <p:nvGrpSpPr>
            <p:cNvPr id="64" name="Graphic 45">
              <a:extLst>
                <a:ext uri="{FF2B5EF4-FFF2-40B4-BE49-F238E27FC236}">
                  <a16:creationId xmlns:a16="http://schemas.microsoft.com/office/drawing/2014/main" id="{DAA12782-9367-4A3D-896E-A40CD092CDD9}"/>
                </a:ext>
              </a:extLst>
            </p:cNvPr>
            <p:cNvGrpSpPr/>
            <p:nvPr/>
          </p:nvGrpSpPr>
          <p:grpSpPr>
            <a:xfrm>
              <a:off x="5586234" y="602044"/>
              <a:ext cx="605229" cy="597775"/>
              <a:chOff x="5586234" y="602044"/>
              <a:chExt cx="605229" cy="597775"/>
            </a:xfrm>
            <a:solidFill>
              <a:srgbClr val="EE3124"/>
            </a:solidFill>
          </p:grpSpPr>
          <p:sp>
            <p:nvSpPr>
              <p:cNvPr id="71" name="Freeform: Shape 70">
                <a:extLst>
                  <a:ext uri="{FF2B5EF4-FFF2-40B4-BE49-F238E27FC236}">
                    <a16:creationId xmlns:a16="http://schemas.microsoft.com/office/drawing/2014/main" id="{4A08CB44-1311-498D-B797-515E11C0764D}"/>
                  </a:ext>
                </a:extLst>
              </p:cNvPr>
              <p:cNvSpPr/>
              <p:nvPr/>
            </p:nvSpPr>
            <p:spPr>
              <a:xfrm>
                <a:off x="5714435" y="605025"/>
                <a:ext cx="172922" cy="299633"/>
              </a:xfrm>
              <a:custGeom>
                <a:avLst/>
                <a:gdLst>
                  <a:gd name="connsiteX0" fmla="*/ 172923 w 172922"/>
                  <a:gd name="connsiteY0" fmla="*/ 299633 h 299633"/>
                  <a:gd name="connsiteX1" fmla="*/ 0 w 172922"/>
                  <a:gd name="connsiteY1" fmla="*/ 46212 h 299633"/>
                  <a:gd name="connsiteX2" fmla="*/ 107331 w 172922"/>
                  <a:gd name="connsiteY2" fmla="*/ 0 h 299633"/>
                </a:gdLst>
                <a:ahLst/>
                <a:cxnLst>
                  <a:cxn ang="0">
                    <a:pos x="connsiteX0" y="connsiteY0"/>
                  </a:cxn>
                  <a:cxn ang="0">
                    <a:pos x="connsiteX1" y="connsiteY1"/>
                  </a:cxn>
                  <a:cxn ang="0">
                    <a:pos x="connsiteX2" y="connsiteY2"/>
                  </a:cxn>
                </a:cxnLst>
                <a:rect l="l" t="t" r="r" b="b"/>
                <a:pathLst>
                  <a:path w="172922" h="299633">
                    <a:moveTo>
                      <a:pt x="172923" y="299633"/>
                    </a:moveTo>
                    <a:lnTo>
                      <a:pt x="0" y="46212"/>
                    </a:lnTo>
                    <a:lnTo>
                      <a:pt x="107331" y="0"/>
                    </a:lnTo>
                    <a:close/>
                  </a:path>
                </a:pathLst>
              </a:custGeom>
              <a:solidFill>
                <a:srgbClr val="EE3124"/>
              </a:solidFill>
              <a:ln w="14883" cap="flat">
                <a:noFill/>
                <a:prstDash val="solid"/>
                <a:miter/>
              </a:ln>
            </p:spPr>
            <p:txBody>
              <a:bodyPr rtlCol="0" anchor="ctr"/>
              <a:lstStyle/>
              <a:p>
                <a:endParaRPr lang="en-US" sz="2489"/>
              </a:p>
            </p:txBody>
          </p:sp>
          <p:sp>
            <p:nvSpPr>
              <p:cNvPr id="72" name="Freeform: Shape 71">
                <a:extLst>
                  <a:ext uri="{FF2B5EF4-FFF2-40B4-BE49-F238E27FC236}">
                    <a16:creationId xmlns:a16="http://schemas.microsoft.com/office/drawing/2014/main" id="{AB3AEB4B-E376-4E17-A0F6-521E1C192C8B}"/>
                  </a:ext>
                </a:extLst>
              </p:cNvPr>
              <p:cNvSpPr/>
              <p:nvPr/>
            </p:nvSpPr>
            <p:spPr>
              <a:xfrm>
                <a:off x="5882886" y="894223"/>
                <a:ext cx="175903" cy="299633"/>
              </a:xfrm>
              <a:custGeom>
                <a:avLst/>
                <a:gdLst>
                  <a:gd name="connsiteX0" fmla="*/ 0 w 175903"/>
                  <a:gd name="connsiteY0" fmla="*/ 0 h 299633"/>
                  <a:gd name="connsiteX1" fmla="*/ 68573 w 175903"/>
                  <a:gd name="connsiteY1" fmla="*/ 299633 h 299633"/>
                  <a:gd name="connsiteX2" fmla="*/ 175904 w 175903"/>
                  <a:gd name="connsiteY2" fmla="*/ 253421 h 299633"/>
                </a:gdLst>
                <a:ahLst/>
                <a:cxnLst>
                  <a:cxn ang="0">
                    <a:pos x="connsiteX0" y="connsiteY0"/>
                  </a:cxn>
                  <a:cxn ang="0">
                    <a:pos x="connsiteX1" y="connsiteY1"/>
                  </a:cxn>
                  <a:cxn ang="0">
                    <a:pos x="connsiteX2" y="connsiteY2"/>
                  </a:cxn>
                </a:cxnLst>
                <a:rect l="l" t="t" r="r" b="b"/>
                <a:pathLst>
                  <a:path w="175903" h="299633">
                    <a:moveTo>
                      <a:pt x="0" y="0"/>
                    </a:moveTo>
                    <a:lnTo>
                      <a:pt x="68573" y="299633"/>
                    </a:lnTo>
                    <a:lnTo>
                      <a:pt x="175904" y="253421"/>
                    </a:lnTo>
                    <a:close/>
                  </a:path>
                </a:pathLst>
              </a:custGeom>
              <a:solidFill>
                <a:srgbClr val="EE3124"/>
              </a:solidFill>
              <a:ln w="14883"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F11861E6-10FC-43B9-8AAC-A49467F8A61D}"/>
                  </a:ext>
                </a:extLst>
              </p:cNvPr>
              <p:cNvSpPr/>
              <p:nvPr/>
            </p:nvSpPr>
            <p:spPr>
              <a:xfrm>
                <a:off x="5891830" y="722792"/>
                <a:ext cx="299633" cy="175903"/>
              </a:xfrm>
              <a:custGeom>
                <a:avLst/>
                <a:gdLst>
                  <a:gd name="connsiteX0" fmla="*/ 0 w 299633"/>
                  <a:gd name="connsiteY0" fmla="*/ 175904 h 175903"/>
                  <a:gd name="connsiteX1" fmla="*/ 251930 w 299633"/>
                  <a:gd name="connsiteY1" fmla="*/ 0 h 175903"/>
                  <a:gd name="connsiteX2" fmla="*/ 299633 w 299633"/>
                  <a:gd name="connsiteY2" fmla="*/ 107331 h 175903"/>
                </a:gdLst>
                <a:ahLst/>
                <a:cxnLst>
                  <a:cxn ang="0">
                    <a:pos x="connsiteX0" y="connsiteY0"/>
                  </a:cxn>
                  <a:cxn ang="0">
                    <a:pos x="connsiteX1" y="connsiteY1"/>
                  </a:cxn>
                  <a:cxn ang="0">
                    <a:pos x="connsiteX2" y="connsiteY2"/>
                  </a:cxn>
                </a:cxnLst>
                <a:rect l="l" t="t" r="r" b="b"/>
                <a:pathLst>
                  <a:path w="299633" h="175903">
                    <a:moveTo>
                      <a:pt x="0" y="175904"/>
                    </a:moveTo>
                    <a:lnTo>
                      <a:pt x="251930" y="0"/>
                    </a:lnTo>
                    <a:lnTo>
                      <a:pt x="299633" y="107331"/>
                    </a:lnTo>
                    <a:close/>
                  </a:path>
                </a:pathLst>
              </a:custGeom>
              <a:solidFill>
                <a:srgbClr val="EE3124"/>
              </a:solidFill>
              <a:ln w="14883" cap="flat">
                <a:noFill/>
                <a:prstDash val="solid"/>
                <a:miter/>
              </a:ln>
            </p:spPr>
            <p:txBody>
              <a:bodyPr rtlCol="0" anchor="ctr"/>
              <a:lstStyle/>
              <a:p>
                <a:endParaRPr lang="en-US" sz="2489"/>
              </a:p>
            </p:txBody>
          </p:sp>
          <p:sp>
            <p:nvSpPr>
              <p:cNvPr id="74" name="Freeform: Shape 73">
                <a:extLst>
                  <a:ext uri="{FF2B5EF4-FFF2-40B4-BE49-F238E27FC236}">
                    <a16:creationId xmlns:a16="http://schemas.microsoft.com/office/drawing/2014/main" id="{F4A4F21A-6A28-4F76-87C4-AF000EC0C592}"/>
                  </a:ext>
                </a:extLst>
              </p:cNvPr>
              <p:cNvSpPr/>
              <p:nvPr/>
            </p:nvSpPr>
            <p:spPr>
              <a:xfrm>
                <a:off x="5589215" y="900186"/>
                <a:ext cx="298142" cy="177394"/>
              </a:xfrm>
              <a:custGeom>
                <a:avLst/>
                <a:gdLst>
                  <a:gd name="connsiteX0" fmla="*/ 298142 w 298142"/>
                  <a:gd name="connsiteY0" fmla="*/ 0 h 177394"/>
                  <a:gd name="connsiteX1" fmla="*/ 0 w 298142"/>
                  <a:gd name="connsiteY1" fmla="*/ 70063 h 177394"/>
                  <a:gd name="connsiteX2" fmla="*/ 47703 w 298142"/>
                  <a:gd name="connsiteY2" fmla="*/ 177395 h 177394"/>
                </a:gdLst>
                <a:ahLst/>
                <a:cxnLst>
                  <a:cxn ang="0">
                    <a:pos x="connsiteX0" y="connsiteY0"/>
                  </a:cxn>
                  <a:cxn ang="0">
                    <a:pos x="connsiteX1" y="connsiteY1"/>
                  </a:cxn>
                  <a:cxn ang="0">
                    <a:pos x="connsiteX2" y="connsiteY2"/>
                  </a:cxn>
                </a:cxnLst>
                <a:rect l="l" t="t" r="r" b="b"/>
                <a:pathLst>
                  <a:path w="298142" h="177394">
                    <a:moveTo>
                      <a:pt x="298142" y="0"/>
                    </a:moveTo>
                    <a:lnTo>
                      <a:pt x="0" y="70063"/>
                    </a:lnTo>
                    <a:lnTo>
                      <a:pt x="47703" y="177395"/>
                    </a:lnTo>
                    <a:close/>
                  </a:path>
                </a:pathLst>
              </a:custGeom>
              <a:solidFill>
                <a:srgbClr val="EE3124"/>
              </a:solidFill>
              <a:ln w="14883"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3C4A4FFB-55C8-4AF9-B909-EC4E6AB4E946}"/>
                  </a:ext>
                </a:extLst>
              </p:cNvPr>
              <p:cNvSpPr/>
              <p:nvPr/>
            </p:nvSpPr>
            <p:spPr>
              <a:xfrm>
                <a:off x="5879904" y="898696"/>
                <a:ext cx="304105" cy="153543"/>
              </a:xfrm>
              <a:custGeom>
                <a:avLst/>
                <a:gdLst>
                  <a:gd name="connsiteX0" fmla="*/ 0 w 304105"/>
                  <a:gd name="connsiteY0" fmla="*/ 0 h 153543"/>
                  <a:gd name="connsiteX1" fmla="*/ 304105 w 304105"/>
                  <a:gd name="connsiteY1" fmla="*/ 41740 h 153543"/>
                  <a:gd name="connsiteX2" fmla="*/ 266837 w 304105"/>
                  <a:gd name="connsiteY2" fmla="*/ 153543 h 153543"/>
                </a:gdLst>
                <a:ahLst/>
                <a:cxnLst>
                  <a:cxn ang="0">
                    <a:pos x="connsiteX0" y="connsiteY0"/>
                  </a:cxn>
                  <a:cxn ang="0">
                    <a:pos x="connsiteX1" y="connsiteY1"/>
                  </a:cxn>
                  <a:cxn ang="0">
                    <a:pos x="connsiteX2" y="connsiteY2"/>
                  </a:cxn>
                </a:cxnLst>
                <a:rect l="l" t="t" r="r" b="b"/>
                <a:pathLst>
                  <a:path w="304105" h="153543">
                    <a:moveTo>
                      <a:pt x="0" y="0"/>
                    </a:moveTo>
                    <a:lnTo>
                      <a:pt x="304105" y="41740"/>
                    </a:lnTo>
                    <a:lnTo>
                      <a:pt x="266837" y="153543"/>
                    </a:lnTo>
                    <a:close/>
                  </a:path>
                </a:pathLst>
              </a:custGeom>
              <a:solidFill>
                <a:srgbClr val="EE3124"/>
              </a:solidFill>
              <a:ln w="14883"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C2D514B7-5FF1-41B4-AEFD-971B769D4A55}"/>
                  </a:ext>
                </a:extLst>
              </p:cNvPr>
              <p:cNvSpPr/>
              <p:nvPr/>
            </p:nvSpPr>
            <p:spPr>
              <a:xfrm>
                <a:off x="5586234" y="749624"/>
                <a:ext cx="304105" cy="152052"/>
              </a:xfrm>
              <a:custGeom>
                <a:avLst/>
                <a:gdLst>
                  <a:gd name="connsiteX0" fmla="*/ 304105 w 304105"/>
                  <a:gd name="connsiteY0" fmla="*/ 152053 h 152052"/>
                  <a:gd name="connsiteX1" fmla="*/ 37268 w 304105"/>
                  <a:gd name="connsiteY1" fmla="*/ 0 h 152052"/>
                  <a:gd name="connsiteX2" fmla="*/ 0 w 304105"/>
                  <a:gd name="connsiteY2" fmla="*/ 111803 h 152052"/>
                </a:gdLst>
                <a:ahLst/>
                <a:cxnLst>
                  <a:cxn ang="0">
                    <a:pos x="connsiteX0" y="connsiteY0"/>
                  </a:cxn>
                  <a:cxn ang="0">
                    <a:pos x="connsiteX1" y="connsiteY1"/>
                  </a:cxn>
                  <a:cxn ang="0">
                    <a:pos x="connsiteX2" y="connsiteY2"/>
                  </a:cxn>
                </a:cxnLst>
                <a:rect l="l" t="t" r="r" b="b"/>
                <a:pathLst>
                  <a:path w="304105" h="152052">
                    <a:moveTo>
                      <a:pt x="304105" y="152053"/>
                    </a:moveTo>
                    <a:lnTo>
                      <a:pt x="37268" y="0"/>
                    </a:lnTo>
                    <a:lnTo>
                      <a:pt x="0" y="111803"/>
                    </a:lnTo>
                    <a:close/>
                  </a:path>
                </a:pathLst>
              </a:custGeom>
              <a:solidFill>
                <a:srgbClr val="EE3124"/>
              </a:solidFill>
              <a:ln w="14883"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D93BA0CF-4615-495C-BE0E-C0A162F338CA}"/>
                  </a:ext>
                </a:extLst>
              </p:cNvPr>
              <p:cNvSpPr/>
              <p:nvPr/>
            </p:nvSpPr>
            <p:spPr>
              <a:xfrm>
                <a:off x="5885867" y="602044"/>
                <a:ext cx="175904" cy="299633"/>
              </a:xfrm>
              <a:custGeom>
                <a:avLst/>
                <a:gdLst>
                  <a:gd name="connsiteX0" fmla="*/ 0 w 175904"/>
                  <a:gd name="connsiteY0" fmla="*/ 299633 h 299633"/>
                  <a:gd name="connsiteX1" fmla="*/ 68573 w 175904"/>
                  <a:gd name="connsiteY1" fmla="*/ 0 h 299633"/>
                  <a:gd name="connsiteX2" fmla="*/ 175904 w 175904"/>
                  <a:gd name="connsiteY2" fmla="*/ 47703 h 299633"/>
                </a:gdLst>
                <a:ahLst/>
                <a:cxnLst>
                  <a:cxn ang="0">
                    <a:pos x="connsiteX0" y="connsiteY0"/>
                  </a:cxn>
                  <a:cxn ang="0">
                    <a:pos x="connsiteX1" y="connsiteY1"/>
                  </a:cxn>
                  <a:cxn ang="0">
                    <a:pos x="connsiteX2" y="connsiteY2"/>
                  </a:cxn>
                </a:cxnLst>
                <a:rect l="l" t="t" r="r" b="b"/>
                <a:pathLst>
                  <a:path w="175904" h="299633">
                    <a:moveTo>
                      <a:pt x="0" y="299633"/>
                    </a:moveTo>
                    <a:lnTo>
                      <a:pt x="68573" y="0"/>
                    </a:lnTo>
                    <a:lnTo>
                      <a:pt x="175904" y="47703"/>
                    </a:lnTo>
                    <a:close/>
                  </a:path>
                </a:pathLst>
              </a:custGeom>
              <a:solidFill>
                <a:srgbClr val="EE3124"/>
              </a:solidFill>
              <a:ln w="14883"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A85EC5EB-1B8A-4AAC-A2AA-0F6D1E14CC89}"/>
                  </a:ext>
                </a:extLst>
              </p:cNvPr>
              <p:cNvSpPr/>
              <p:nvPr/>
            </p:nvSpPr>
            <p:spPr>
              <a:xfrm>
                <a:off x="5712945" y="900186"/>
                <a:ext cx="172922" cy="299633"/>
              </a:xfrm>
              <a:custGeom>
                <a:avLst/>
                <a:gdLst>
                  <a:gd name="connsiteX0" fmla="*/ 172923 w 172922"/>
                  <a:gd name="connsiteY0" fmla="*/ 0 h 299633"/>
                  <a:gd name="connsiteX1" fmla="*/ 0 w 172922"/>
                  <a:gd name="connsiteY1" fmla="*/ 253421 h 299633"/>
                  <a:gd name="connsiteX2" fmla="*/ 107331 w 172922"/>
                  <a:gd name="connsiteY2" fmla="*/ 299633 h 299633"/>
                </a:gdLst>
                <a:ahLst/>
                <a:cxnLst>
                  <a:cxn ang="0">
                    <a:pos x="connsiteX0" y="connsiteY0"/>
                  </a:cxn>
                  <a:cxn ang="0">
                    <a:pos x="connsiteX1" y="connsiteY1"/>
                  </a:cxn>
                  <a:cxn ang="0">
                    <a:pos x="connsiteX2" y="connsiteY2"/>
                  </a:cxn>
                </a:cxnLst>
                <a:rect l="l" t="t" r="r" b="b"/>
                <a:pathLst>
                  <a:path w="172922" h="299633">
                    <a:moveTo>
                      <a:pt x="172923" y="0"/>
                    </a:moveTo>
                    <a:lnTo>
                      <a:pt x="0" y="253421"/>
                    </a:lnTo>
                    <a:lnTo>
                      <a:pt x="107331" y="299633"/>
                    </a:lnTo>
                    <a:close/>
                  </a:path>
                </a:pathLst>
              </a:custGeom>
              <a:solidFill>
                <a:srgbClr val="EE3124"/>
              </a:solidFill>
              <a:ln w="14883" cap="flat">
                <a:noFill/>
                <a:prstDash val="solid"/>
                <a:miter/>
              </a:ln>
            </p:spPr>
            <p:txBody>
              <a:bodyPr rtlCol="0" anchor="ctr"/>
              <a:lstStyle/>
              <a:p>
                <a:endParaRPr lang="en-US" sz="2489"/>
              </a:p>
            </p:txBody>
          </p:sp>
        </p:grpSp>
        <p:grpSp>
          <p:nvGrpSpPr>
            <p:cNvPr id="65" name="Graphic 45">
              <a:extLst>
                <a:ext uri="{FF2B5EF4-FFF2-40B4-BE49-F238E27FC236}">
                  <a16:creationId xmlns:a16="http://schemas.microsoft.com/office/drawing/2014/main" id="{F60853D0-B19C-4F3F-98B7-18F025722D83}"/>
                </a:ext>
              </a:extLst>
            </p:cNvPr>
            <p:cNvGrpSpPr/>
            <p:nvPr/>
          </p:nvGrpSpPr>
          <p:grpSpPr>
            <a:xfrm>
              <a:off x="5219519" y="415705"/>
              <a:ext cx="3799825" cy="1849987"/>
              <a:chOff x="5219519" y="415705"/>
              <a:chExt cx="3799825" cy="1849987"/>
            </a:xfrm>
            <a:solidFill>
              <a:schemeClr val="accent1"/>
            </a:solidFill>
          </p:grpSpPr>
          <p:sp>
            <p:nvSpPr>
              <p:cNvPr id="66" name="Freeform: Shape 65">
                <a:extLst>
                  <a:ext uri="{FF2B5EF4-FFF2-40B4-BE49-F238E27FC236}">
                    <a16:creationId xmlns:a16="http://schemas.microsoft.com/office/drawing/2014/main" id="{BDD368B7-6CF1-410B-BEEE-3E569746FBEB}"/>
                  </a:ext>
                </a:extLst>
              </p:cNvPr>
              <p:cNvSpPr/>
              <p:nvPr/>
            </p:nvSpPr>
            <p:spPr>
              <a:xfrm>
                <a:off x="5771082" y="1743929"/>
                <a:ext cx="521749" cy="521763"/>
              </a:xfrm>
              <a:custGeom>
                <a:avLst/>
                <a:gdLst>
                  <a:gd name="connsiteX0" fmla="*/ 0 w 521749"/>
                  <a:gd name="connsiteY0" fmla="*/ 260875 h 521763"/>
                  <a:gd name="connsiteX1" fmla="*/ 260875 w 521749"/>
                  <a:gd name="connsiteY1" fmla="*/ 0 h 521763"/>
                  <a:gd name="connsiteX2" fmla="*/ 521749 w 521749"/>
                  <a:gd name="connsiteY2" fmla="*/ 260875 h 521763"/>
                  <a:gd name="connsiteX3" fmla="*/ 260875 w 521749"/>
                  <a:gd name="connsiteY3" fmla="*/ 521749 h 521763"/>
                  <a:gd name="connsiteX4" fmla="*/ 0 w 521749"/>
                  <a:gd name="connsiteY4" fmla="*/ 260875 h 5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749" h="521763">
                    <a:moveTo>
                      <a:pt x="0" y="260875"/>
                    </a:moveTo>
                    <a:cubicBezTo>
                      <a:pt x="0" y="116276"/>
                      <a:pt x="117766" y="0"/>
                      <a:pt x="260875" y="0"/>
                    </a:cubicBezTo>
                    <a:cubicBezTo>
                      <a:pt x="405474" y="0"/>
                      <a:pt x="521749" y="117766"/>
                      <a:pt x="521749" y="260875"/>
                    </a:cubicBezTo>
                    <a:cubicBezTo>
                      <a:pt x="521749" y="403983"/>
                      <a:pt x="403983" y="521749"/>
                      <a:pt x="260875" y="521749"/>
                    </a:cubicBezTo>
                    <a:cubicBezTo>
                      <a:pt x="116276" y="523240"/>
                      <a:pt x="0" y="405474"/>
                      <a:pt x="0" y="260875"/>
                    </a:cubicBezTo>
                  </a:path>
                </a:pathLst>
              </a:custGeom>
              <a:solidFill>
                <a:schemeClr val="accent6">
                  <a:lumMod val="60000"/>
                  <a:lumOff val="40000"/>
                </a:schemeClr>
              </a:solidFill>
              <a:ln w="14883" cap="flat">
                <a:noFill/>
                <a:prstDash val="solid"/>
                <a:miter/>
              </a:ln>
            </p:spPr>
            <p:txBody>
              <a:bodyPr rtlCol="0" anchor="ctr"/>
              <a:lstStyle/>
              <a:p>
                <a:endParaRPr lang="en-US" sz="2489" dirty="0"/>
              </a:p>
            </p:txBody>
          </p:sp>
          <p:sp>
            <p:nvSpPr>
              <p:cNvPr id="67" name="Freeform: Shape 66">
                <a:extLst>
                  <a:ext uri="{FF2B5EF4-FFF2-40B4-BE49-F238E27FC236}">
                    <a16:creationId xmlns:a16="http://schemas.microsoft.com/office/drawing/2014/main" id="{336F2AA7-B552-4302-900D-FD96A2A3A740}"/>
                  </a:ext>
                </a:extLst>
              </p:cNvPr>
              <p:cNvSpPr/>
              <p:nvPr/>
            </p:nvSpPr>
            <p:spPr>
              <a:xfrm>
                <a:off x="8463308" y="901677"/>
                <a:ext cx="369696" cy="369696"/>
              </a:xfrm>
              <a:custGeom>
                <a:avLst/>
                <a:gdLst>
                  <a:gd name="connsiteX0" fmla="*/ 0 w 369696"/>
                  <a:gd name="connsiteY0" fmla="*/ 184848 h 369696"/>
                  <a:gd name="connsiteX1" fmla="*/ 184848 w 369696"/>
                  <a:gd name="connsiteY1" fmla="*/ 0 h 369696"/>
                  <a:gd name="connsiteX2" fmla="*/ 369696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7708" y="0"/>
                      <a:pt x="369696" y="83480"/>
                      <a:pt x="369696" y="184848"/>
                    </a:cubicBezTo>
                    <a:cubicBezTo>
                      <a:pt x="369696" y="286217"/>
                      <a:pt x="286217" y="369697"/>
                      <a:pt x="184848" y="369697"/>
                    </a:cubicBezTo>
                    <a:cubicBezTo>
                      <a:pt x="81989" y="369697"/>
                      <a:pt x="0" y="286217"/>
                      <a:pt x="0" y="184848"/>
                    </a:cubicBezTo>
                  </a:path>
                </a:pathLst>
              </a:custGeom>
              <a:solidFill>
                <a:schemeClr val="tx2"/>
              </a:solidFill>
              <a:ln w="14883"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368F9D85-5E42-4BC0-B1C5-EBADB5B8CDA6}"/>
                  </a:ext>
                </a:extLst>
              </p:cNvPr>
              <p:cNvSpPr/>
              <p:nvPr/>
            </p:nvSpPr>
            <p:spPr>
              <a:xfrm>
                <a:off x="5219519" y="1350381"/>
                <a:ext cx="369696" cy="369696"/>
              </a:xfrm>
              <a:custGeom>
                <a:avLst/>
                <a:gdLst>
                  <a:gd name="connsiteX0" fmla="*/ 0 w 369696"/>
                  <a:gd name="connsiteY0" fmla="*/ 184848 h 369696"/>
                  <a:gd name="connsiteX1" fmla="*/ 184848 w 369696"/>
                  <a:gd name="connsiteY1" fmla="*/ 0 h 369696"/>
                  <a:gd name="connsiteX2" fmla="*/ 369697 w 369696"/>
                  <a:gd name="connsiteY2" fmla="*/ 184848 h 369696"/>
                  <a:gd name="connsiteX3" fmla="*/ 184848 w 369696"/>
                  <a:gd name="connsiteY3" fmla="*/ 369697 h 369696"/>
                  <a:gd name="connsiteX4" fmla="*/ 0 w 369696"/>
                  <a:gd name="connsiteY4" fmla="*/ 184848 h 36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696" h="369696">
                    <a:moveTo>
                      <a:pt x="0" y="184848"/>
                    </a:moveTo>
                    <a:cubicBezTo>
                      <a:pt x="0" y="81989"/>
                      <a:pt x="83480" y="0"/>
                      <a:pt x="184848" y="0"/>
                    </a:cubicBezTo>
                    <a:cubicBezTo>
                      <a:pt x="286217" y="0"/>
                      <a:pt x="369697" y="83480"/>
                      <a:pt x="369697" y="184848"/>
                    </a:cubicBezTo>
                    <a:cubicBezTo>
                      <a:pt x="369697" y="286217"/>
                      <a:pt x="286217" y="369697"/>
                      <a:pt x="184848" y="369697"/>
                    </a:cubicBezTo>
                    <a:cubicBezTo>
                      <a:pt x="83480" y="369697"/>
                      <a:pt x="0" y="287707"/>
                      <a:pt x="0" y="184848"/>
                    </a:cubicBezTo>
                  </a:path>
                </a:pathLst>
              </a:custGeom>
              <a:solidFill>
                <a:schemeClr val="bg1">
                  <a:lumMod val="50000"/>
                </a:schemeClr>
              </a:solidFill>
              <a:ln w="14883" cap="flat">
                <a:noFill/>
                <a:prstDash val="solid"/>
                <a:miter/>
              </a:ln>
            </p:spPr>
            <p:txBody>
              <a:bodyPr rtlCol="0" anchor="ctr"/>
              <a:lstStyle/>
              <a:p>
                <a:endParaRPr lang="en-US" sz="2489"/>
              </a:p>
            </p:txBody>
          </p:sp>
          <p:sp>
            <p:nvSpPr>
              <p:cNvPr id="69" name="Freeform: Shape 68">
                <a:extLst>
                  <a:ext uri="{FF2B5EF4-FFF2-40B4-BE49-F238E27FC236}">
                    <a16:creationId xmlns:a16="http://schemas.microsoft.com/office/drawing/2014/main" id="{AA154AE4-DBEF-455F-94F1-C035B62E6207}"/>
                  </a:ext>
                </a:extLst>
              </p:cNvPr>
              <p:cNvSpPr/>
              <p:nvPr/>
            </p:nvSpPr>
            <p:spPr>
              <a:xfrm>
                <a:off x="8798719" y="415705"/>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4"/>
                      <a:pt x="49193" y="0"/>
                      <a:pt x="110313" y="0"/>
                    </a:cubicBezTo>
                    <a:cubicBezTo>
                      <a:pt x="171432" y="0"/>
                      <a:pt x="220625" y="49194"/>
                      <a:pt x="220625" y="110313"/>
                    </a:cubicBezTo>
                    <a:cubicBezTo>
                      <a:pt x="220625" y="171432"/>
                      <a:pt x="171432" y="220625"/>
                      <a:pt x="110313" y="220625"/>
                    </a:cubicBezTo>
                    <a:cubicBezTo>
                      <a:pt x="49193" y="220625"/>
                      <a:pt x="0" y="171432"/>
                      <a:pt x="0" y="110313"/>
                    </a:cubicBezTo>
                  </a:path>
                </a:pathLst>
              </a:custGeom>
              <a:solidFill>
                <a:schemeClr val="accent6">
                  <a:lumMod val="60000"/>
                  <a:lumOff val="40000"/>
                </a:schemeClr>
              </a:solidFill>
              <a:ln w="14883"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4CAEB8D6-7011-493C-B806-5E00E36DB471}"/>
                  </a:ext>
                </a:extLst>
              </p:cNvPr>
              <p:cNvSpPr/>
              <p:nvPr/>
            </p:nvSpPr>
            <p:spPr>
              <a:xfrm>
                <a:off x="8798719" y="1658959"/>
                <a:ext cx="220625" cy="220625"/>
              </a:xfrm>
              <a:custGeom>
                <a:avLst/>
                <a:gdLst>
                  <a:gd name="connsiteX0" fmla="*/ 0 w 220625"/>
                  <a:gd name="connsiteY0" fmla="*/ 110313 h 220625"/>
                  <a:gd name="connsiteX1" fmla="*/ 110313 w 220625"/>
                  <a:gd name="connsiteY1" fmla="*/ 0 h 220625"/>
                  <a:gd name="connsiteX2" fmla="*/ 220625 w 220625"/>
                  <a:gd name="connsiteY2" fmla="*/ 110313 h 220625"/>
                  <a:gd name="connsiteX3" fmla="*/ 110313 w 220625"/>
                  <a:gd name="connsiteY3" fmla="*/ 220625 h 220625"/>
                  <a:gd name="connsiteX4" fmla="*/ 0 w 220625"/>
                  <a:gd name="connsiteY4" fmla="*/ 110313 h 22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25" h="220625">
                    <a:moveTo>
                      <a:pt x="0" y="110313"/>
                    </a:moveTo>
                    <a:cubicBezTo>
                      <a:pt x="0" y="49193"/>
                      <a:pt x="49193" y="0"/>
                      <a:pt x="110313" y="0"/>
                    </a:cubicBezTo>
                    <a:cubicBezTo>
                      <a:pt x="171432" y="0"/>
                      <a:pt x="220625" y="49193"/>
                      <a:pt x="220625" y="110313"/>
                    </a:cubicBezTo>
                    <a:cubicBezTo>
                      <a:pt x="220625" y="171432"/>
                      <a:pt x="171432" y="220625"/>
                      <a:pt x="110313" y="220625"/>
                    </a:cubicBezTo>
                    <a:cubicBezTo>
                      <a:pt x="49193" y="220625"/>
                      <a:pt x="0" y="171432"/>
                      <a:pt x="0" y="110313"/>
                    </a:cubicBezTo>
                  </a:path>
                </a:pathLst>
              </a:custGeom>
              <a:solidFill>
                <a:schemeClr val="bg1">
                  <a:lumMod val="50000"/>
                </a:schemeClr>
              </a:solidFill>
              <a:ln w="14883"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14396749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57" name="Graphic 26">
            <a:extLst>
              <a:ext uri="{FF2B5EF4-FFF2-40B4-BE49-F238E27FC236}">
                <a16:creationId xmlns:a16="http://schemas.microsoft.com/office/drawing/2014/main" id="{597A9D2D-9930-4B73-B4D5-25D0A4EB9BF2}"/>
              </a:ext>
            </a:extLst>
          </p:cNvPr>
          <p:cNvGrpSpPr/>
          <p:nvPr userDrawn="1"/>
        </p:nvGrpSpPr>
        <p:grpSpPr>
          <a:xfrm>
            <a:off x="7271713" y="121921"/>
            <a:ext cx="4871511" cy="4564912"/>
            <a:chOff x="5453784" y="91441"/>
            <a:chExt cx="3653633" cy="3423684"/>
          </a:xfrm>
        </p:grpSpPr>
        <p:grpSp>
          <p:nvGrpSpPr>
            <p:cNvPr id="58" name="Graphic 26">
              <a:extLst>
                <a:ext uri="{FF2B5EF4-FFF2-40B4-BE49-F238E27FC236}">
                  <a16:creationId xmlns:a16="http://schemas.microsoft.com/office/drawing/2014/main" id="{C666F34D-3D4C-4315-81EB-792E63C787FF}"/>
                </a:ext>
              </a:extLst>
            </p:cNvPr>
            <p:cNvGrpSpPr/>
            <p:nvPr/>
          </p:nvGrpSpPr>
          <p:grpSpPr>
            <a:xfrm>
              <a:off x="6644408" y="215633"/>
              <a:ext cx="2291185" cy="1914688"/>
              <a:chOff x="6644408" y="215633"/>
              <a:chExt cx="2291185" cy="1914688"/>
            </a:xfrm>
            <a:solidFill>
              <a:schemeClr val="accent1"/>
            </a:solidFill>
          </p:grpSpPr>
          <p:sp>
            <p:nvSpPr>
              <p:cNvPr id="74" name="Freeform: Shape 73">
                <a:extLst>
                  <a:ext uri="{FF2B5EF4-FFF2-40B4-BE49-F238E27FC236}">
                    <a16:creationId xmlns:a16="http://schemas.microsoft.com/office/drawing/2014/main" id="{1D678DAE-CC9C-4F8F-A18A-CD55486D1193}"/>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5" name="Freeform: Shape 74">
                <a:extLst>
                  <a:ext uri="{FF2B5EF4-FFF2-40B4-BE49-F238E27FC236}">
                    <a16:creationId xmlns:a16="http://schemas.microsoft.com/office/drawing/2014/main" id="{6ECA3F95-E185-460B-81B7-A99F9FB00F63}"/>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76" name="Freeform: Shape 75">
                <a:extLst>
                  <a:ext uri="{FF2B5EF4-FFF2-40B4-BE49-F238E27FC236}">
                    <a16:creationId xmlns:a16="http://schemas.microsoft.com/office/drawing/2014/main" id="{F54F9B5E-3317-475F-A53F-CFE0911084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000000"/>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B28E2A3F-906A-4960-8176-92099B4DACE6}"/>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000000"/>
              </a:solidFill>
              <a:ln w="25511" cap="flat">
                <a:noFill/>
                <a:prstDash val="solid"/>
                <a:miter/>
              </a:ln>
            </p:spPr>
            <p:txBody>
              <a:bodyPr rtlCol="0" anchor="ctr"/>
              <a:lstStyle/>
              <a:p>
                <a:endParaRPr lang="en-US" sz="2489"/>
              </a:p>
            </p:txBody>
          </p:sp>
          <p:sp>
            <p:nvSpPr>
              <p:cNvPr id="78" name="Freeform: Shape 77">
                <a:extLst>
                  <a:ext uri="{FF2B5EF4-FFF2-40B4-BE49-F238E27FC236}">
                    <a16:creationId xmlns:a16="http://schemas.microsoft.com/office/drawing/2014/main" id="{E94A38D5-6AF4-4CF3-9C58-0FFB33EE1C52}"/>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000000"/>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430569D1-8A7A-4070-A907-EDFA4715FE49}"/>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000000"/>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3284BEDC-10DF-4E0E-863F-E63553F011C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86B3CCA-804D-4240-B2FD-6D61F88DAAB8}"/>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000000"/>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94CD4F6A-76D0-46F1-B7A9-B4487A894B80}"/>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F3213753-5BB6-4A0B-A532-9FA7403B9304}"/>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3069FDA3-2B4E-4208-9DF1-FADBB55C36DA}"/>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000000"/>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FC33715B-2FAD-48EA-B065-FA6A39DB20D3}"/>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0CAE9C2E-C15C-49EF-BAD7-F615151D1AA7}"/>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4DBD6023-FDE6-45CC-A848-1DDD0064F5C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59" name="Graphic 26">
              <a:extLst>
                <a:ext uri="{FF2B5EF4-FFF2-40B4-BE49-F238E27FC236}">
                  <a16:creationId xmlns:a16="http://schemas.microsoft.com/office/drawing/2014/main" id="{1EA37108-3622-4510-A77D-A66D653A458D}"/>
                </a:ext>
              </a:extLst>
            </p:cNvPr>
            <p:cNvGrpSpPr/>
            <p:nvPr/>
          </p:nvGrpSpPr>
          <p:grpSpPr>
            <a:xfrm>
              <a:off x="5718509" y="750015"/>
              <a:ext cx="2685639" cy="2652690"/>
              <a:chOff x="5718509" y="750015"/>
              <a:chExt cx="2685639" cy="2652690"/>
            </a:xfrm>
            <a:solidFill>
              <a:schemeClr val="accent1"/>
            </a:solidFill>
          </p:grpSpPr>
          <p:grpSp>
            <p:nvGrpSpPr>
              <p:cNvPr id="60" name="Graphic 26">
                <a:extLst>
                  <a:ext uri="{FF2B5EF4-FFF2-40B4-BE49-F238E27FC236}">
                    <a16:creationId xmlns:a16="http://schemas.microsoft.com/office/drawing/2014/main" id="{5BDB6D8E-AFF1-41DA-A5CA-C9815DB48F22}"/>
                  </a:ext>
                </a:extLst>
              </p:cNvPr>
              <p:cNvGrpSpPr/>
              <p:nvPr/>
            </p:nvGrpSpPr>
            <p:grpSpPr>
              <a:xfrm>
                <a:off x="5718509" y="750015"/>
                <a:ext cx="2685639" cy="2174907"/>
                <a:chOff x="5718509" y="750015"/>
                <a:chExt cx="2685639" cy="2174907"/>
              </a:xfrm>
              <a:solidFill>
                <a:srgbClr val="010101"/>
              </a:solidFill>
            </p:grpSpPr>
            <p:sp>
              <p:nvSpPr>
                <p:cNvPr id="69" name="Freeform: Shape 68">
                  <a:extLst>
                    <a:ext uri="{FF2B5EF4-FFF2-40B4-BE49-F238E27FC236}">
                      <a16:creationId xmlns:a16="http://schemas.microsoft.com/office/drawing/2014/main" id="{7DD2460F-994F-49C4-B85A-C0BDBCBE19E7}"/>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tx1"/>
                </a:solidFill>
                <a:ln w="25511" cap="flat">
                  <a:noFill/>
                  <a:prstDash val="solid"/>
                  <a:miter/>
                </a:ln>
              </p:spPr>
              <p:txBody>
                <a:bodyPr rtlCol="0" anchor="ctr"/>
                <a:lstStyle/>
                <a:p>
                  <a:endParaRPr lang="en-US" sz="2489"/>
                </a:p>
              </p:txBody>
            </p:sp>
            <p:sp>
              <p:nvSpPr>
                <p:cNvPr id="70" name="Freeform: Shape 69">
                  <a:extLst>
                    <a:ext uri="{FF2B5EF4-FFF2-40B4-BE49-F238E27FC236}">
                      <a16:creationId xmlns:a16="http://schemas.microsoft.com/office/drawing/2014/main" id="{A6CB4501-9747-4BC9-8B90-FDAE88F85469}"/>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tx1"/>
                </a:solidFill>
                <a:ln w="25511" cap="flat">
                  <a:noFill/>
                  <a:prstDash val="solid"/>
                  <a:miter/>
                </a:ln>
              </p:spPr>
              <p:txBody>
                <a:bodyPr rtlCol="0" anchor="ctr"/>
                <a:lstStyle/>
                <a:p>
                  <a:endParaRPr lang="en-US" sz="2489"/>
                </a:p>
              </p:txBody>
            </p:sp>
            <p:grpSp>
              <p:nvGrpSpPr>
                <p:cNvPr id="71" name="Graphic 26">
                  <a:extLst>
                    <a:ext uri="{FF2B5EF4-FFF2-40B4-BE49-F238E27FC236}">
                      <a16:creationId xmlns:a16="http://schemas.microsoft.com/office/drawing/2014/main" id="{91AECA79-2071-4EBD-A3FE-D9BC56AA845E}"/>
                    </a:ext>
                  </a:extLst>
                </p:cNvPr>
                <p:cNvGrpSpPr/>
                <p:nvPr/>
              </p:nvGrpSpPr>
              <p:grpSpPr>
                <a:xfrm>
                  <a:off x="5718509" y="750015"/>
                  <a:ext cx="2685639" cy="2174907"/>
                  <a:chOff x="5718509" y="750015"/>
                  <a:chExt cx="2685639" cy="2174907"/>
                </a:xfrm>
                <a:solidFill>
                  <a:srgbClr val="010101"/>
                </a:solidFill>
              </p:grpSpPr>
              <p:sp>
                <p:nvSpPr>
                  <p:cNvPr id="72" name="Freeform: Shape 71">
                    <a:extLst>
                      <a:ext uri="{FF2B5EF4-FFF2-40B4-BE49-F238E27FC236}">
                        <a16:creationId xmlns:a16="http://schemas.microsoft.com/office/drawing/2014/main" id="{1142E91D-67C1-4DD0-846B-8F678788DFF4}"/>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tx1"/>
                  </a:solidFill>
                  <a:ln w="25511" cap="flat">
                    <a:noFill/>
                    <a:prstDash val="solid"/>
                    <a:miter/>
                  </a:ln>
                </p:spPr>
                <p:txBody>
                  <a:bodyPr rtlCol="0" anchor="ctr"/>
                  <a:lstStyle/>
                  <a:p>
                    <a:endParaRPr lang="en-US" sz="2489"/>
                  </a:p>
                </p:txBody>
              </p:sp>
              <p:sp>
                <p:nvSpPr>
                  <p:cNvPr id="73" name="Freeform: Shape 72">
                    <a:extLst>
                      <a:ext uri="{FF2B5EF4-FFF2-40B4-BE49-F238E27FC236}">
                        <a16:creationId xmlns:a16="http://schemas.microsoft.com/office/drawing/2014/main" id="{232E557C-D1A1-47B6-B9DB-C8172EBE59DA}"/>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tx1"/>
                  </a:solidFill>
                  <a:ln w="25511" cap="flat">
                    <a:noFill/>
                    <a:prstDash val="solid"/>
                    <a:miter/>
                  </a:ln>
                </p:spPr>
                <p:txBody>
                  <a:bodyPr rtlCol="0" anchor="ctr"/>
                  <a:lstStyle/>
                  <a:p>
                    <a:endParaRPr lang="en-US" sz="2489"/>
                  </a:p>
                </p:txBody>
              </p:sp>
            </p:grpSp>
          </p:grpSp>
          <p:sp>
            <p:nvSpPr>
              <p:cNvPr id="61" name="Freeform: Shape 60">
                <a:extLst>
                  <a:ext uri="{FF2B5EF4-FFF2-40B4-BE49-F238E27FC236}">
                    <a16:creationId xmlns:a16="http://schemas.microsoft.com/office/drawing/2014/main" id="{D03D0BB0-9240-4927-9E61-9277BACD5F1A}"/>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rgbClr val="939598"/>
              </a:solidFill>
              <a:ln w="25511"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4DFB8C03-1E83-40CF-BB26-383F4C7B221F}"/>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rgbClr val="939598"/>
              </a:solidFill>
              <a:ln w="25511"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6CC79885-1C3F-400E-A4EB-0222FC221A4C}"/>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rgbClr val="939598"/>
              </a:solidFill>
              <a:ln w="25511" cap="flat">
                <a:noFill/>
                <a:prstDash val="solid"/>
                <a:miter/>
              </a:ln>
            </p:spPr>
            <p:txBody>
              <a:bodyPr rtlCol="0" anchor="ctr"/>
              <a:lstStyle/>
              <a:p>
                <a:endParaRPr lang="en-US" sz="2489"/>
              </a:p>
            </p:txBody>
          </p:sp>
          <p:sp>
            <p:nvSpPr>
              <p:cNvPr id="64" name="Freeform: Shape 63">
                <a:extLst>
                  <a:ext uri="{FF2B5EF4-FFF2-40B4-BE49-F238E27FC236}">
                    <a16:creationId xmlns:a16="http://schemas.microsoft.com/office/drawing/2014/main" id="{7EE365B3-5B04-4606-9BF5-B91E1F25C07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65" name="Graphic 26">
                <a:extLst>
                  <a:ext uri="{FF2B5EF4-FFF2-40B4-BE49-F238E27FC236}">
                    <a16:creationId xmlns:a16="http://schemas.microsoft.com/office/drawing/2014/main" id="{47112F69-7758-44F1-B1F5-7A2495843232}"/>
                  </a:ext>
                </a:extLst>
              </p:cNvPr>
              <p:cNvGrpSpPr/>
              <p:nvPr/>
            </p:nvGrpSpPr>
            <p:grpSpPr>
              <a:xfrm>
                <a:off x="5913681" y="2774178"/>
                <a:ext cx="2299489" cy="498222"/>
                <a:chOff x="5913681" y="2774178"/>
                <a:chExt cx="2299489" cy="498222"/>
              </a:xfrm>
              <a:solidFill>
                <a:srgbClr val="939598"/>
              </a:solidFill>
            </p:grpSpPr>
            <p:sp>
              <p:nvSpPr>
                <p:cNvPr id="67" name="Freeform: Shape 66">
                  <a:extLst>
                    <a:ext uri="{FF2B5EF4-FFF2-40B4-BE49-F238E27FC236}">
                      <a16:creationId xmlns:a16="http://schemas.microsoft.com/office/drawing/2014/main" id="{55DB5FE0-B8A2-46D6-80DD-9C53F9D209A1}"/>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rgbClr val="939598"/>
                </a:solidFill>
                <a:ln w="25511" cap="flat">
                  <a:noFill/>
                  <a:prstDash val="solid"/>
                  <a:miter/>
                </a:ln>
              </p:spPr>
              <p:txBody>
                <a:bodyPr rtlCol="0" anchor="ctr"/>
                <a:lstStyle/>
                <a:p>
                  <a:endParaRPr lang="en-US" sz="2489"/>
                </a:p>
              </p:txBody>
            </p:sp>
            <p:sp>
              <p:nvSpPr>
                <p:cNvPr id="68" name="Freeform: Shape 67">
                  <a:extLst>
                    <a:ext uri="{FF2B5EF4-FFF2-40B4-BE49-F238E27FC236}">
                      <a16:creationId xmlns:a16="http://schemas.microsoft.com/office/drawing/2014/main" id="{2FDBECF4-5221-4FE9-B5BB-1136B95DC180}"/>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rgbClr val="939598"/>
                </a:solidFill>
                <a:ln w="25511" cap="flat">
                  <a:noFill/>
                  <a:prstDash val="solid"/>
                  <a:miter/>
                </a:ln>
              </p:spPr>
              <p:txBody>
                <a:bodyPr rtlCol="0" anchor="ctr"/>
                <a:lstStyle/>
                <a:p>
                  <a:endParaRPr lang="en-US" sz="2489"/>
                </a:p>
              </p:txBody>
            </p:sp>
          </p:grpSp>
          <p:sp>
            <p:nvSpPr>
              <p:cNvPr id="66" name="Freeform: Shape 65">
                <a:extLst>
                  <a:ext uri="{FF2B5EF4-FFF2-40B4-BE49-F238E27FC236}">
                    <a16:creationId xmlns:a16="http://schemas.microsoft.com/office/drawing/2014/main" id="{E350D4E4-0BAE-4304-AF6D-7EDB2249AFC3}"/>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tx1"/>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228207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Section Header">
    <p:bg bwMode="gray">
      <p:bgPr>
        <a:solidFill>
          <a:schemeClr val="accent6">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37" name="TextBox 36">
            <a:extLst>
              <a:ext uri="{FF2B5EF4-FFF2-40B4-BE49-F238E27FC236}">
                <a16:creationId xmlns:a16="http://schemas.microsoft.com/office/drawing/2014/main" id="{578C4FC9-81CC-494E-9B4F-1E88D2158142}"/>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9" name="Graphic 26">
            <a:extLst>
              <a:ext uri="{FF2B5EF4-FFF2-40B4-BE49-F238E27FC236}">
                <a16:creationId xmlns:a16="http://schemas.microsoft.com/office/drawing/2014/main" id="{E1CAAB99-1835-4C74-805A-80A7E4FC4EED}"/>
              </a:ext>
            </a:extLst>
          </p:cNvPr>
          <p:cNvGrpSpPr/>
          <p:nvPr/>
        </p:nvGrpSpPr>
        <p:grpSpPr>
          <a:xfrm>
            <a:off x="8859212" y="287511"/>
            <a:ext cx="3054913" cy="2552917"/>
            <a:chOff x="6644408" y="215633"/>
            <a:chExt cx="2291185" cy="1914688"/>
          </a:xfrm>
          <a:solidFill>
            <a:schemeClr val="accent1"/>
          </a:solidFill>
        </p:grpSpPr>
        <p:sp>
          <p:nvSpPr>
            <p:cNvPr id="78" name="Freeform: Shape 77">
              <a:extLst>
                <a:ext uri="{FF2B5EF4-FFF2-40B4-BE49-F238E27FC236}">
                  <a16:creationId xmlns:a16="http://schemas.microsoft.com/office/drawing/2014/main" id="{74DA0A99-34A2-48D3-9FE8-97EB882785F0}"/>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B122BBBD-391E-402D-BD1F-E4D542CF384D}"/>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6ECDDC01-DC0B-478B-8335-FAD751F1B9E0}"/>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7B9223F3-11F3-4984-8E42-A54D84AD0D60}"/>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5061CF49-1C1D-4F4B-8C97-BAD55D413226}"/>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232880D2-8FFA-45C5-8FDC-A73E15401D57}"/>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5CFF9BEC-8E6F-4A76-9522-035ED2917686}"/>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7C4B40C5-A3E1-4807-B710-86C00CEC90AB}"/>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545FE785-4F14-4FDF-89E8-16EF0746AD65}"/>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3B9EEF48-6261-42F3-AD75-9E207321C799}"/>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BB6774D3-2F53-447F-BBC9-FBFE6549177B}"/>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82BBBAF5-BED4-406F-89E3-5A481E95C21B}"/>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E5BAA975-7E16-447E-ABAC-4184B6A3409E}"/>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chemeClr val="accent6">
                <a:lumMod val="40000"/>
                <a:lumOff val="60000"/>
              </a:schemeClr>
            </a:solidFill>
            <a:ln w="25511" cap="flat">
              <a:noFill/>
              <a:prstDash val="solid"/>
              <a:miter/>
            </a:ln>
          </p:spPr>
          <p:txBody>
            <a:bodyPr rtlCol="0" anchor="ctr"/>
            <a:lstStyle/>
            <a:p>
              <a:endParaRPr lang="en-US" sz="2489" dirty="0"/>
            </a:p>
          </p:txBody>
        </p:sp>
        <p:sp>
          <p:nvSpPr>
            <p:cNvPr id="91" name="Freeform: Shape 90">
              <a:extLst>
                <a:ext uri="{FF2B5EF4-FFF2-40B4-BE49-F238E27FC236}">
                  <a16:creationId xmlns:a16="http://schemas.microsoft.com/office/drawing/2014/main" id="{F1E4D047-BACC-4ED7-B7FE-65CC8F6A2AD7}"/>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C5E87A2E-5634-4F4C-A4C1-35A2E82FE113}"/>
              </a:ext>
            </a:extLst>
          </p:cNvPr>
          <p:cNvGrpSpPr/>
          <p:nvPr/>
        </p:nvGrpSpPr>
        <p:grpSpPr>
          <a:xfrm>
            <a:off x="7624679" y="1000020"/>
            <a:ext cx="3580852" cy="3536920"/>
            <a:chOff x="5718509" y="750015"/>
            <a:chExt cx="2685639" cy="2652690"/>
          </a:xfrm>
          <a:solidFill>
            <a:schemeClr val="accent1"/>
          </a:solidFill>
        </p:grpSpPr>
        <p:grpSp>
          <p:nvGrpSpPr>
            <p:cNvPr id="41" name="Graphic 26">
              <a:extLst>
                <a:ext uri="{FF2B5EF4-FFF2-40B4-BE49-F238E27FC236}">
                  <a16:creationId xmlns:a16="http://schemas.microsoft.com/office/drawing/2014/main" id="{A96F83FA-3FAC-4213-8A55-0C32F471AB45}"/>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499DE864-724A-41BF-A475-6117F88E0B4A}"/>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79348186-EB75-4CEA-B2D4-2538B63A1E26}"/>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310B140C-3177-45E9-80D6-4FD71C8CE9D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AB694159-0C56-4706-BAC2-E7AB9080CB6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4FAC114A-FE10-4DD8-B302-82EC6F697231}"/>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A8969EA9-93DE-4828-B01A-FF358C543D65}"/>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251E68C4-1BCE-4676-A080-83F8A05EBB0B}"/>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7CFE99AA-B175-423F-B169-23AD9531C12F}"/>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40000"/>
                <a:lumOff val="6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1C5D4CC6-8144-40A9-8193-A57E4BD13008}"/>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756F4EE0-67A5-42F9-BA5C-3FEFDAAA5DF9}"/>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CA833404-0E1C-4FDA-9011-9805ABEB6970}"/>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9CE95B51-26EF-48AD-A976-EB6EA637F00E}"/>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0201BE44-B8A0-4535-A2CC-E70803A13349}"/>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accent6">
                <a:lumMod val="60000"/>
                <a:lumOff val="40000"/>
              </a:schemeClr>
            </a:solidFill>
            <a:ln w="25511" cap="flat">
              <a:noFill/>
              <a:prstDash val="solid"/>
              <a:miter/>
            </a:ln>
          </p:spPr>
          <p:txBody>
            <a:bodyPr rtlCol="0" anchor="ctr"/>
            <a:lstStyle/>
            <a:p>
              <a:endParaRPr lang="en-US" sz="2489"/>
            </a:p>
          </p:txBody>
        </p:sp>
      </p:grpSp>
    </p:spTree>
    <p:extLst>
      <p:ext uri="{BB962C8B-B14F-4D97-AF65-F5344CB8AC3E}">
        <p14:creationId xmlns:p14="http://schemas.microsoft.com/office/powerpoint/2010/main" val="823702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37" name="TextBox 36">
            <a:extLst>
              <a:ext uri="{FF2B5EF4-FFF2-40B4-BE49-F238E27FC236}">
                <a16:creationId xmlns:a16="http://schemas.microsoft.com/office/drawing/2014/main" id="{11F7BF5F-D085-4145-A9C1-76F78D8D2980}"/>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grpSp>
        <p:nvGrpSpPr>
          <p:cNvPr id="38" name="Graphic 26">
            <a:extLst>
              <a:ext uri="{FF2B5EF4-FFF2-40B4-BE49-F238E27FC236}">
                <a16:creationId xmlns:a16="http://schemas.microsoft.com/office/drawing/2014/main" id="{48EFD060-9B68-4990-8381-EA46E09BA688}"/>
              </a:ext>
            </a:extLst>
          </p:cNvPr>
          <p:cNvGrpSpPr/>
          <p:nvPr userDrawn="1"/>
        </p:nvGrpSpPr>
        <p:grpSpPr>
          <a:xfrm>
            <a:off x="7271713" y="121921"/>
            <a:ext cx="4871511" cy="4564912"/>
            <a:chOff x="5453784" y="91441"/>
            <a:chExt cx="3653633" cy="3423684"/>
          </a:xfrm>
        </p:grpSpPr>
        <p:grpSp>
          <p:nvGrpSpPr>
            <p:cNvPr id="39" name="Graphic 26">
              <a:extLst>
                <a:ext uri="{FF2B5EF4-FFF2-40B4-BE49-F238E27FC236}">
                  <a16:creationId xmlns:a16="http://schemas.microsoft.com/office/drawing/2014/main" id="{93DEF226-7D4B-4D6C-82FC-D00F813160A7}"/>
                </a:ext>
              </a:extLst>
            </p:cNvPr>
            <p:cNvGrpSpPr/>
            <p:nvPr/>
          </p:nvGrpSpPr>
          <p:grpSpPr>
            <a:xfrm>
              <a:off x="6644408" y="215633"/>
              <a:ext cx="2291185" cy="1914688"/>
              <a:chOff x="6644408" y="215633"/>
              <a:chExt cx="2291185" cy="1914688"/>
            </a:xfrm>
            <a:solidFill>
              <a:schemeClr val="accent1"/>
            </a:solidFill>
          </p:grpSpPr>
          <p:sp>
            <p:nvSpPr>
              <p:cNvPr id="78" name="Freeform: Shape 77">
                <a:extLst>
                  <a:ext uri="{FF2B5EF4-FFF2-40B4-BE49-F238E27FC236}">
                    <a16:creationId xmlns:a16="http://schemas.microsoft.com/office/drawing/2014/main" id="{B072DF57-514D-4774-9970-6E11A32C9EF4}"/>
                  </a:ext>
                </a:extLst>
              </p:cNvPr>
              <p:cNvSpPr/>
              <p:nvPr/>
            </p:nvSpPr>
            <p:spPr>
              <a:xfrm>
                <a:off x="6644408" y="237075"/>
                <a:ext cx="189069" cy="206954"/>
              </a:xfrm>
              <a:custGeom>
                <a:avLst/>
                <a:gdLst>
                  <a:gd name="connsiteX0" fmla="*/ 43435 w 189069"/>
                  <a:gd name="connsiteY0" fmla="*/ 206954 h 206954"/>
                  <a:gd name="connsiteX1" fmla="*/ 0 w 189069"/>
                  <a:gd name="connsiteY1" fmla="*/ 33215 h 206954"/>
                  <a:gd name="connsiteX2" fmla="*/ 160964 w 189069"/>
                  <a:gd name="connsiteY2" fmla="*/ 0 h 206954"/>
                  <a:gd name="connsiteX3" fmla="*/ 189069 w 189069"/>
                  <a:gd name="connsiteY3" fmla="*/ 176294 h 206954"/>
                  <a:gd name="connsiteX4" fmla="*/ 43435 w 189069"/>
                  <a:gd name="connsiteY4" fmla="*/ 206954 h 20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69" h="206954">
                    <a:moveTo>
                      <a:pt x="43435" y="206954"/>
                    </a:moveTo>
                    <a:lnTo>
                      <a:pt x="0" y="33215"/>
                    </a:lnTo>
                    <a:cubicBezTo>
                      <a:pt x="53655" y="20440"/>
                      <a:pt x="107310" y="10220"/>
                      <a:pt x="160964" y="0"/>
                    </a:cubicBezTo>
                    <a:lnTo>
                      <a:pt x="189069" y="176294"/>
                    </a:lnTo>
                    <a:cubicBezTo>
                      <a:pt x="137969" y="186514"/>
                      <a:pt x="89425" y="194179"/>
                      <a:pt x="43435" y="206954"/>
                    </a:cubicBezTo>
                    <a:close/>
                  </a:path>
                </a:pathLst>
              </a:custGeom>
              <a:solidFill>
                <a:srgbClr val="F58765"/>
              </a:solidFill>
              <a:ln w="25511" cap="flat">
                <a:noFill/>
                <a:prstDash val="solid"/>
                <a:miter/>
              </a:ln>
            </p:spPr>
            <p:txBody>
              <a:bodyPr rtlCol="0" anchor="ctr"/>
              <a:lstStyle/>
              <a:p>
                <a:endParaRPr lang="en-US" sz="2489"/>
              </a:p>
            </p:txBody>
          </p:sp>
          <p:sp>
            <p:nvSpPr>
              <p:cNvPr id="79" name="Freeform: Shape 78">
                <a:extLst>
                  <a:ext uri="{FF2B5EF4-FFF2-40B4-BE49-F238E27FC236}">
                    <a16:creationId xmlns:a16="http://schemas.microsoft.com/office/drawing/2014/main" id="{E49A0A1F-3863-42C9-9F6E-AD1453F2CED8}"/>
                  </a:ext>
                </a:extLst>
              </p:cNvPr>
              <p:cNvSpPr/>
              <p:nvPr/>
            </p:nvSpPr>
            <p:spPr>
              <a:xfrm>
                <a:off x="8754828" y="1966802"/>
                <a:ext cx="180765" cy="163519"/>
              </a:xfrm>
              <a:custGeom>
                <a:avLst/>
                <a:gdLst>
                  <a:gd name="connsiteX0" fmla="*/ 0 w 180765"/>
                  <a:gd name="connsiteY0" fmla="*/ 155854 h 163519"/>
                  <a:gd name="connsiteX1" fmla="*/ 0 w 180765"/>
                  <a:gd name="connsiteY1" fmla="*/ 7665 h 163519"/>
                  <a:gd name="connsiteX2" fmla="*/ 178849 w 180765"/>
                  <a:gd name="connsiteY2" fmla="*/ 0 h 163519"/>
                  <a:gd name="connsiteX3" fmla="*/ 178849 w 180765"/>
                  <a:gd name="connsiteY3" fmla="*/ 163519 h 163519"/>
                  <a:gd name="connsiteX4" fmla="*/ 0 w 180765"/>
                  <a:gd name="connsiteY4" fmla="*/ 155854 h 16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65" h="163519">
                    <a:moveTo>
                      <a:pt x="0" y="155854"/>
                    </a:moveTo>
                    <a:cubicBezTo>
                      <a:pt x="2555" y="107309"/>
                      <a:pt x="2555" y="58765"/>
                      <a:pt x="0" y="7665"/>
                    </a:cubicBezTo>
                    <a:lnTo>
                      <a:pt x="178849" y="0"/>
                    </a:lnTo>
                    <a:cubicBezTo>
                      <a:pt x="181404" y="53655"/>
                      <a:pt x="181404" y="109864"/>
                      <a:pt x="178849" y="163519"/>
                    </a:cubicBezTo>
                    <a:lnTo>
                      <a:pt x="0" y="155854"/>
                    </a:lnTo>
                    <a:close/>
                  </a:path>
                </a:pathLst>
              </a:custGeom>
              <a:solidFill>
                <a:srgbClr val="F58765"/>
              </a:solidFill>
              <a:ln w="25511" cap="flat">
                <a:noFill/>
                <a:prstDash val="solid"/>
                <a:miter/>
              </a:ln>
            </p:spPr>
            <p:txBody>
              <a:bodyPr rtlCol="0" anchor="ctr"/>
              <a:lstStyle/>
              <a:p>
                <a:endParaRPr lang="en-US" sz="2489"/>
              </a:p>
            </p:txBody>
          </p:sp>
          <p:sp>
            <p:nvSpPr>
              <p:cNvPr id="80" name="Freeform: Shape 79">
                <a:extLst>
                  <a:ext uri="{FF2B5EF4-FFF2-40B4-BE49-F238E27FC236}">
                    <a16:creationId xmlns:a16="http://schemas.microsoft.com/office/drawing/2014/main" id="{E3846DAE-C1B0-41A1-B593-F9B0052AAEC4}"/>
                  </a:ext>
                </a:extLst>
              </p:cNvPr>
              <p:cNvSpPr/>
              <p:nvPr/>
            </p:nvSpPr>
            <p:spPr>
              <a:xfrm>
                <a:off x="8624524" y="1335720"/>
                <a:ext cx="219728" cy="206953"/>
              </a:xfrm>
              <a:custGeom>
                <a:avLst/>
                <a:gdLst>
                  <a:gd name="connsiteX0" fmla="*/ 51100 w 219728"/>
                  <a:gd name="connsiteY0" fmla="*/ 206954 h 206953"/>
                  <a:gd name="connsiteX1" fmla="*/ 0 w 219728"/>
                  <a:gd name="connsiteY1" fmla="*/ 68985 h 206953"/>
                  <a:gd name="connsiteX2" fmla="*/ 163519 w 219728"/>
                  <a:gd name="connsiteY2" fmla="*/ 0 h 206953"/>
                  <a:gd name="connsiteX3" fmla="*/ 219729 w 219728"/>
                  <a:gd name="connsiteY3" fmla="*/ 153299 h 206953"/>
                  <a:gd name="connsiteX4" fmla="*/ 51100 w 219728"/>
                  <a:gd name="connsiteY4" fmla="*/ 206954 h 20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28" h="206953">
                    <a:moveTo>
                      <a:pt x="51100" y="206954"/>
                    </a:moveTo>
                    <a:cubicBezTo>
                      <a:pt x="35770" y="160964"/>
                      <a:pt x="20440" y="114974"/>
                      <a:pt x="0" y="68985"/>
                    </a:cubicBezTo>
                    <a:lnTo>
                      <a:pt x="163519" y="0"/>
                    </a:lnTo>
                    <a:cubicBezTo>
                      <a:pt x="183959" y="51100"/>
                      <a:pt x="204399" y="102200"/>
                      <a:pt x="219729" y="153299"/>
                    </a:cubicBezTo>
                    <a:lnTo>
                      <a:pt x="51100" y="206954"/>
                    </a:lnTo>
                    <a:close/>
                  </a:path>
                </a:pathLst>
              </a:custGeom>
              <a:solidFill>
                <a:srgbClr val="A0A3A7"/>
              </a:solidFill>
              <a:ln w="25511" cap="flat">
                <a:noFill/>
                <a:prstDash val="solid"/>
                <a:miter/>
              </a:ln>
            </p:spPr>
            <p:txBody>
              <a:bodyPr rtlCol="0" anchor="ctr"/>
              <a:lstStyle/>
              <a:p>
                <a:endParaRPr lang="en-US" sz="2489"/>
              </a:p>
            </p:txBody>
          </p:sp>
          <p:sp>
            <p:nvSpPr>
              <p:cNvPr id="81" name="Freeform: Shape 80">
                <a:extLst>
                  <a:ext uri="{FF2B5EF4-FFF2-40B4-BE49-F238E27FC236}">
                    <a16:creationId xmlns:a16="http://schemas.microsoft.com/office/drawing/2014/main" id="{34396273-CF26-4D07-B073-BDD088845653}"/>
                  </a:ext>
                </a:extLst>
              </p:cNvPr>
              <p:cNvSpPr/>
              <p:nvPr/>
            </p:nvSpPr>
            <p:spPr>
              <a:xfrm>
                <a:off x="8305150" y="788952"/>
                <a:ext cx="237613" cy="235058"/>
              </a:xfrm>
              <a:custGeom>
                <a:avLst/>
                <a:gdLst>
                  <a:gd name="connsiteX0" fmla="*/ 97090 w 237613"/>
                  <a:gd name="connsiteY0" fmla="*/ 235059 h 235058"/>
                  <a:gd name="connsiteX1" fmla="*/ 0 w 237613"/>
                  <a:gd name="connsiteY1" fmla="*/ 122639 h 235058"/>
                  <a:gd name="connsiteX2" fmla="*/ 130304 w 237613"/>
                  <a:gd name="connsiteY2" fmla="*/ 0 h 235058"/>
                  <a:gd name="connsiteX3" fmla="*/ 237614 w 237613"/>
                  <a:gd name="connsiteY3" fmla="*/ 122639 h 235058"/>
                  <a:gd name="connsiteX4" fmla="*/ 97090 w 237613"/>
                  <a:gd name="connsiteY4" fmla="*/ 235059 h 23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13" h="235058">
                    <a:moveTo>
                      <a:pt x="97090" y="235059"/>
                    </a:moveTo>
                    <a:cubicBezTo>
                      <a:pt x="66430" y="196734"/>
                      <a:pt x="35770" y="158409"/>
                      <a:pt x="0" y="122639"/>
                    </a:cubicBezTo>
                    <a:lnTo>
                      <a:pt x="130304" y="0"/>
                    </a:lnTo>
                    <a:cubicBezTo>
                      <a:pt x="168629" y="38325"/>
                      <a:pt x="204399" y="81760"/>
                      <a:pt x="237614" y="122639"/>
                    </a:cubicBezTo>
                    <a:lnTo>
                      <a:pt x="97090" y="235059"/>
                    </a:lnTo>
                    <a:close/>
                  </a:path>
                </a:pathLst>
              </a:custGeom>
              <a:solidFill>
                <a:srgbClr val="A0A3A7"/>
              </a:solidFill>
              <a:ln w="25511" cap="flat">
                <a:noFill/>
                <a:prstDash val="solid"/>
                <a:miter/>
              </a:ln>
            </p:spPr>
            <p:txBody>
              <a:bodyPr rtlCol="0" anchor="ctr"/>
              <a:lstStyle/>
              <a:p>
                <a:endParaRPr lang="en-US" sz="2489"/>
              </a:p>
            </p:txBody>
          </p:sp>
          <p:sp>
            <p:nvSpPr>
              <p:cNvPr id="82" name="Freeform: Shape 81">
                <a:extLst>
                  <a:ext uri="{FF2B5EF4-FFF2-40B4-BE49-F238E27FC236}">
                    <a16:creationId xmlns:a16="http://schemas.microsoft.com/office/drawing/2014/main" id="{F82176CC-91B3-4FAA-81DA-90A049AB8991}"/>
                  </a:ext>
                </a:extLst>
              </p:cNvPr>
              <p:cNvSpPr/>
              <p:nvPr/>
            </p:nvSpPr>
            <p:spPr>
              <a:xfrm>
                <a:off x="7270380" y="226855"/>
                <a:ext cx="178849" cy="196734"/>
              </a:xfrm>
              <a:custGeom>
                <a:avLst/>
                <a:gdLst>
                  <a:gd name="connsiteX0" fmla="*/ 0 w 178849"/>
                  <a:gd name="connsiteY0" fmla="*/ 176294 h 196734"/>
                  <a:gd name="connsiteX1" fmla="*/ 17885 w 178849"/>
                  <a:gd name="connsiteY1" fmla="*/ 0 h 196734"/>
                  <a:gd name="connsiteX2" fmla="*/ 178849 w 178849"/>
                  <a:gd name="connsiteY2" fmla="*/ 22995 h 196734"/>
                  <a:gd name="connsiteX3" fmla="*/ 145634 w 178849"/>
                  <a:gd name="connsiteY3" fmla="*/ 196734 h 196734"/>
                  <a:gd name="connsiteX4" fmla="*/ 0 w 178849"/>
                  <a:gd name="connsiteY4" fmla="*/ 17629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49" h="196734">
                    <a:moveTo>
                      <a:pt x="0" y="176294"/>
                    </a:moveTo>
                    <a:lnTo>
                      <a:pt x="17885" y="0"/>
                    </a:lnTo>
                    <a:cubicBezTo>
                      <a:pt x="71540" y="5110"/>
                      <a:pt x="125194" y="12775"/>
                      <a:pt x="178849" y="22995"/>
                    </a:cubicBezTo>
                    <a:lnTo>
                      <a:pt x="145634" y="196734"/>
                    </a:lnTo>
                    <a:cubicBezTo>
                      <a:pt x="97090" y="189069"/>
                      <a:pt x="48545" y="181404"/>
                      <a:pt x="0" y="176294"/>
                    </a:cubicBezTo>
                    <a:close/>
                  </a:path>
                </a:pathLst>
              </a:custGeom>
              <a:solidFill>
                <a:srgbClr val="A0A3A7"/>
              </a:solidFill>
              <a:ln w="25511" cap="flat">
                <a:noFill/>
                <a:prstDash val="solid"/>
                <a:miter/>
              </a:ln>
            </p:spPr>
            <p:txBody>
              <a:bodyPr rtlCol="0" anchor="ctr"/>
              <a:lstStyle/>
              <a:p>
                <a:endParaRPr lang="en-US" sz="2489"/>
              </a:p>
            </p:txBody>
          </p:sp>
          <p:sp>
            <p:nvSpPr>
              <p:cNvPr id="83" name="Freeform: Shape 82">
                <a:extLst>
                  <a:ext uri="{FF2B5EF4-FFF2-40B4-BE49-F238E27FC236}">
                    <a16:creationId xmlns:a16="http://schemas.microsoft.com/office/drawing/2014/main" id="{A6D3EA2F-DCBD-4ABC-93D6-F1A63A631B3D}"/>
                  </a:ext>
                </a:extLst>
              </p:cNvPr>
              <p:cNvSpPr/>
              <p:nvPr/>
            </p:nvSpPr>
            <p:spPr>
              <a:xfrm>
                <a:off x="7832477" y="400594"/>
                <a:ext cx="222284" cy="232503"/>
              </a:xfrm>
              <a:custGeom>
                <a:avLst/>
                <a:gdLst>
                  <a:gd name="connsiteX0" fmla="*/ 130304 w 222284"/>
                  <a:gd name="connsiteY0" fmla="*/ 232504 h 232503"/>
                  <a:gd name="connsiteX1" fmla="*/ 0 w 222284"/>
                  <a:gd name="connsiteY1" fmla="*/ 160964 h 232503"/>
                  <a:gd name="connsiteX2" fmla="*/ 79205 w 222284"/>
                  <a:gd name="connsiteY2" fmla="*/ 0 h 232503"/>
                  <a:gd name="connsiteX3" fmla="*/ 222284 w 222284"/>
                  <a:gd name="connsiteY3" fmla="*/ 79205 h 232503"/>
                  <a:gd name="connsiteX4" fmla="*/ 130304 w 222284"/>
                  <a:gd name="connsiteY4" fmla="*/ 232504 h 232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84" h="232503">
                    <a:moveTo>
                      <a:pt x="130304" y="232504"/>
                    </a:moveTo>
                    <a:cubicBezTo>
                      <a:pt x="89425" y="206954"/>
                      <a:pt x="45990" y="183959"/>
                      <a:pt x="0" y="160964"/>
                    </a:cubicBezTo>
                    <a:lnTo>
                      <a:pt x="79205" y="0"/>
                    </a:lnTo>
                    <a:cubicBezTo>
                      <a:pt x="127749" y="22995"/>
                      <a:pt x="176294" y="51100"/>
                      <a:pt x="222284" y="79205"/>
                    </a:cubicBezTo>
                    <a:lnTo>
                      <a:pt x="130304" y="232504"/>
                    </a:lnTo>
                    <a:close/>
                  </a:path>
                </a:pathLst>
              </a:custGeom>
              <a:solidFill>
                <a:srgbClr val="A0A3A7"/>
              </a:solidFill>
              <a:ln w="25511" cap="flat">
                <a:noFill/>
                <a:prstDash val="solid"/>
                <a:miter/>
              </a:ln>
            </p:spPr>
            <p:txBody>
              <a:bodyPr rtlCol="0" anchor="ctr"/>
              <a:lstStyle/>
              <a:p>
                <a:endParaRPr lang="en-US" sz="2489"/>
              </a:p>
            </p:txBody>
          </p:sp>
          <p:sp>
            <p:nvSpPr>
              <p:cNvPr id="84" name="Freeform: Shape 83">
                <a:extLst>
                  <a:ext uri="{FF2B5EF4-FFF2-40B4-BE49-F238E27FC236}">
                    <a16:creationId xmlns:a16="http://schemas.microsoft.com/office/drawing/2014/main" id="{C8EFC192-25EA-485D-B117-2A1E79150C4A}"/>
                  </a:ext>
                </a:extLst>
              </p:cNvPr>
              <p:cNvSpPr/>
              <p:nvPr/>
            </p:nvSpPr>
            <p:spPr>
              <a:xfrm>
                <a:off x="7929567" y="809392"/>
                <a:ext cx="196734" cy="196734"/>
              </a:xfrm>
              <a:custGeom>
                <a:avLst/>
                <a:gdLst>
                  <a:gd name="connsiteX0" fmla="*/ 97089 w 196734"/>
                  <a:gd name="connsiteY0" fmla="*/ 196734 h 196734"/>
                  <a:gd name="connsiteX1" fmla="*/ 0 w 196734"/>
                  <a:gd name="connsiteY1" fmla="*/ 120084 h 196734"/>
                  <a:gd name="connsiteX2" fmla="*/ 89425 w 196734"/>
                  <a:gd name="connsiteY2" fmla="*/ 0 h 196734"/>
                  <a:gd name="connsiteX3" fmla="*/ 196734 w 196734"/>
                  <a:gd name="connsiteY3" fmla="*/ 86870 h 196734"/>
                  <a:gd name="connsiteX4" fmla="*/ 97089 w 196734"/>
                  <a:gd name="connsiteY4" fmla="*/ 196734 h 19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34" h="196734">
                    <a:moveTo>
                      <a:pt x="97089" y="196734"/>
                    </a:moveTo>
                    <a:cubicBezTo>
                      <a:pt x="66430" y="168629"/>
                      <a:pt x="33215" y="143079"/>
                      <a:pt x="0" y="120084"/>
                    </a:cubicBezTo>
                    <a:lnTo>
                      <a:pt x="89425" y="0"/>
                    </a:lnTo>
                    <a:cubicBezTo>
                      <a:pt x="125194" y="28105"/>
                      <a:pt x="160964" y="56210"/>
                      <a:pt x="196734" y="86870"/>
                    </a:cubicBezTo>
                    <a:lnTo>
                      <a:pt x="97089" y="196734"/>
                    </a:lnTo>
                    <a:close/>
                  </a:path>
                </a:pathLst>
              </a:custGeom>
              <a:solidFill>
                <a:srgbClr val="F58765"/>
              </a:solidFill>
              <a:ln w="25511" cap="flat">
                <a:noFill/>
                <a:prstDash val="solid"/>
                <a:miter/>
              </a:ln>
            </p:spPr>
            <p:txBody>
              <a:bodyPr rtlCol="0" anchor="ctr"/>
              <a:lstStyle/>
              <a:p>
                <a:endParaRPr lang="en-US" sz="2489"/>
              </a:p>
            </p:txBody>
          </p:sp>
          <p:sp>
            <p:nvSpPr>
              <p:cNvPr id="85" name="Freeform: Shape 84">
                <a:extLst>
                  <a:ext uri="{FF2B5EF4-FFF2-40B4-BE49-F238E27FC236}">
                    <a16:creationId xmlns:a16="http://schemas.microsoft.com/office/drawing/2014/main" id="{02929437-D6B6-4653-AF2D-4A2FDDCFCD85}"/>
                  </a:ext>
                </a:extLst>
              </p:cNvPr>
              <p:cNvSpPr/>
              <p:nvPr/>
            </p:nvSpPr>
            <p:spPr>
              <a:xfrm>
                <a:off x="6713393" y="525788"/>
                <a:ext cx="158409" cy="173739"/>
              </a:xfrm>
              <a:custGeom>
                <a:avLst/>
                <a:gdLst>
                  <a:gd name="connsiteX0" fmla="*/ 35770 w 158409"/>
                  <a:gd name="connsiteY0" fmla="*/ 173739 h 173739"/>
                  <a:gd name="connsiteX1" fmla="*/ 0 w 158409"/>
                  <a:gd name="connsiteY1" fmla="*/ 28105 h 173739"/>
                  <a:gd name="connsiteX2" fmla="*/ 135414 w 158409"/>
                  <a:gd name="connsiteY2" fmla="*/ 0 h 173739"/>
                  <a:gd name="connsiteX3" fmla="*/ 158409 w 158409"/>
                  <a:gd name="connsiteY3" fmla="*/ 148189 h 173739"/>
                  <a:gd name="connsiteX4" fmla="*/ 35770 w 158409"/>
                  <a:gd name="connsiteY4" fmla="*/ 173739 h 17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09" h="173739">
                    <a:moveTo>
                      <a:pt x="35770" y="173739"/>
                    </a:moveTo>
                    <a:lnTo>
                      <a:pt x="0" y="28105"/>
                    </a:lnTo>
                    <a:cubicBezTo>
                      <a:pt x="43435" y="17885"/>
                      <a:pt x="89425" y="7665"/>
                      <a:pt x="135414" y="0"/>
                    </a:cubicBezTo>
                    <a:lnTo>
                      <a:pt x="158409" y="148189"/>
                    </a:lnTo>
                    <a:cubicBezTo>
                      <a:pt x="117530" y="155854"/>
                      <a:pt x="76650" y="163519"/>
                      <a:pt x="35770" y="173739"/>
                    </a:cubicBezTo>
                    <a:close/>
                  </a:path>
                </a:pathLst>
              </a:custGeom>
              <a:solidFill>
                <a:srgbClr val="A0A3A7"/>
              </a:solidFill>
              <a:ln w="25511" cap="flat">
                <a:noFill/>
                <a:prstDash val="solid"/>
                <a:miter/>
              </a:ln>
            </p:spPr>
            <p:txBody>
              <a:bodyPr rtlCol="0" anchor="ctr"/>
              <a:lstStyle/>
              <a:p>
                <a:endParaRPr lang="en-US" sz="2489"/>
              </a:p>
            </p:txBody>
          </p:sp>
          <p:sp>
            <p:nvSpPr>
              <p:cNvPr id="86" name="Freeform: Shape 85">
                <a:extLst>
                  <a:ext uri="{FF2B5EF4-FFF2-40B4-BE49-F238E27FC236}">
                    <a16:creationId xmlns:a16="http://schemas.microsoft.com/office/drawing/2014/main" id="{BB50EFDE-E145-4634-9959-3DD072511C1F}"/>
                  </a:ext>
                </a:extLst>
              </p:cNvPr>
              <p:cNvSpPr/>
              <p:nvPr/>
            </p:nvSpPr>
            <p:spPr>
              <a:xfrm>
                <a:off x="7244830" y="518124"/>
                <a:ext cx="150744" cy="168629"/>
              </a:xfrm>
              <a:custGeom>
                <a:avLst/>
                <a:gdLst>
                  <a:gd name="connsiteX0" fmla="*/ 0 w 150744"/>
                  <a:gd name="connsiteY0" fmla="*/ 148189 h 168629"/>
                  <a:gd name="connsiteX1" fmla="*/ 15330 w 150744"/>
                  <a:gd name="connsiteY1" fmla="*/ 0 h 168629"/>
                  <a:gd name="connsiteX2" fmla="*/ 150744 w 150744"/>
                  <a:gd name="connsiteY2" fmla="*/ 20440 h 168629"/>
                  <a:gd name="connsiteX3" fmla="*/ 122640 w 150744"/>
                  <a:gd name="connsiteY3" fmla="*/ 168629 h 168629"/>
                  <a:gd name="connsiteX4" fmla="*/ 0 w 150744"/>
                  <a:gd name="connsiteY4" fmla="*/ 148189 h 168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4" h="168629">
                    <a:moveTo>
                      <a:pt x="0" y="148189"/>
                    </a:moveTo>
                    <a:lnTo>
                      <a:pt x="15330" y="0"/>
                    </a:lnTo>
                    <a:cubicBezTo>
                      <a:pt x="61320" y="5110"/>
                      <a:pt x="107310" y="10220"/>
                      <a:pt x="150744" y="20440"/>
                    </a:cubicBezTo>
                    <a:lnTo>
                      <a:pt x="122640" y="168629"/>
                    </a:lnTo>
                    <a:cubicBezTo>
                      <a:pt x="81760" y="155854"/>
                      <a:pt x="40880" y="150744"/>
                      <a:pt x="0" y="148189"/>
                    </a:cubicBezTo>
                    <a:close/>
                  </a:path>
                </a:pathLst>
              </a:custGeom>
              <a:solidFill>
                <a:srgbClr val="F2613F"/>
              </a:solidFill>
              <a:ln w="25511" cap="flat">
                <a:noFill/>
                <a:prstDash val="solid"/>
                <a:miter/>
              </a:ln>
            </p:spPr>
            <p:txBody>
              <a:bodyPr rtlCol="0" anchor="ctr"/>
              <a:lstStyle/>
              <a:p>
                <a:endParaRPr lang="en-US" sz="2489"/>
              </a:p>
            </p:txBody>
          </p:sp>
          <p:sp>
            <p:nvSpPr>
              <p:cNvPr id="87" name="Freeform: Shape 86">
                <a:extLst>
                  <a:ext uri="{FF2B5EF4-FFF2-40B4-BE49-F238E27FC236}">
                    <a16:creationId xmlns:a16="http://schemas.microsoft.com/office/drawing/2014/main" id="{EA2BB404-D89F-44C6-B4C1-BAC7B986032C}"/>
                  </a:ext>
                </a:extLst>
              </p:cNvPr>
              <p:cNvSpPr/>
              <p:nvPr/>
            </p:nvSpPr>
            <p:spPr>
              <a:xfrm>
                <a:off x="8458449" y="1706193"/>
                <a:ext cx="168629" cy="155854"/>
              </a:xfrm>
              <a:custGeom>
                <a:avLst/>
                <a:gdLst>
                  <a:gd name="connsiteX0" fmla="*/ 20440 w 168629"/>
                  <a:gd name="connsiteY0" fmla="*/ 155854 h 155854"/>
                  <a:gd name="connsiteX1" fmla="*/ 0 w 168629"/>
                  <a:gd name="connsiteY1" fmla="*/ 33215 h 155854"/>
                  <a:gd name="connsiteX2" fmla="*/ 145634 w 168629"/>
                  <a:gd name="connsiteY2" fmla="*/ 0 h 155854"/>
                  <a:gd name="connsiteX3" fmla="*/ 168629 w 168629"/>
                  <a:gd name="connsiteY3" fmla="*/ 135414 h 155854"/>
                  <a:gd name="connsiteX4" fmla="*/ 20440 w 168629"/>
                  <a:gd name="connsiteY4" fmla="*/ 155854 h 155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29" h="155854">
                    <a:moveTo>
                      <a:pt x="20440" y="155854"/>
                    </a:moveTo>
                    <a:cubicBezTo>
                      <a:pt x="15330" y="114974"/>
                      <a:pt x="7665" y="74095"/>
                      <a:pt x="0" y="33215"/>
                    </a:cubicBezTo>
                    <a:lnTo>
                      <a:pt x="145634" y="0"/>
                    </a:lnTo>
                    <a:cubicBezTo>
                      <a:pt x="155854" y="43435"/>
                      <a:pt x="163519" y="89424"/>
                      <a:pt x="168629" y="135414"/>
                    </a:cubicBezTo>
                    <a:lnTo>
                      <a:pt x="20440" y="155854"/>
                    </a:lnTo>
                    <a:close/>
                  </a:path>
                </a:pathLst>
              </a:custGeom>
              <a:solidFill>
                <a:srgbClr val="F2613F"/>
              </a:solidFill>
              <a:ln w="25511" cap="flat">
                <a:noFill/>
                <a:prstDash val="solid"/>
                <a:miter/>
              </a:ln>
            </p:spPr>
            <p:txBody>
              <a:bodyPr rtlCol="0" anchor="ctr"/>
              <a:lstStyle/>
              <a:p>
                <a:endParaRPr lang="en-US" sz="2489"/>
              </a:p>
            </p:txBody>
          </p:sp>
          <p:sp>
            <p:nvSpPr>
              <p:cNvPr id="88" name="Freeform: Shape 87">
                <a:extLst>
                  <a:ext uri="{FF2B5EF4-FFF2-40B4-BE49-F238E27FC236}">
                    <a16:creationId xmlns:a16="http://schemas.microsoft.com/office/drawing/2014/main" id="{05877B8D-A434-4816-82FA-F60FB6FAADA1}"/>
                  </a:ext>
                </a:extLst>
              </p:cNvPr>
              <p:cNvSpPr/>
              <p:nvPr/>
            </p:nvSpPr>
            <p:spPr>
              <a:xfrm>
                <a:off x="8491664" y="1982132"/>
                <a:ext cx="152660" cy="137969"/>
              </a:xfrm>
              <a:custGeom>
                <a:avLst/>
                <a:gdLst>
                  <a:gd name="connsiteX0" fmla="*/ 0 w 152660"/>
                  <a:gd name="connsiteY0" fmla="*/ 127749 h 137969"/>
                  <a:gd name="connsiteX1" fmla="*/ 0 w 152660"/>
                  <a:gd name="connsiteY1" fmla="*/ 5110 h 137969"/>
                  <a:gd name="connsiteX2" fmla="*/ 150744 w 152660"/>
                  <a:gd name="connsiteY2" fmla="*/ 0 h 137969"/>
                  <a:gd name="connsiteX3" fmla="*/ 150744 w 152660"/>
                  <a:gd name="connsiteY3" fmla="*/ 137969 h 137969"/>
                  <a:gd name="connsiteX4" fmla="*/ 0 w 152660"/>
                  <a:gd name="connsiteY4" fmla="*/ 127749 h 13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60" h="137969">
                    <a:moveTo>
                      <a:pt x="0" y="127749"/>
                    </a:moveTo>
                    <a:cubicBezTo>
                      <a:pt x="2555" y="86870"/>
                      <a:pt x="2555" y="45990"/>
                      <a:pt x="0" y="5110"/>
                    </a:cubicBezTo>
                    <a:lnTo>
                      <a:pt x="150744" y="0"/>
                    </a:lnTo>
                    <a:cubicBezTo>
                      <a:pt x="153299" y="45990"/>
                      <a:pt x="153299" y="91980"/>
                      <a:pt x="150744" y="137969"/>
                    </a:cubicBezTo>
                    <a:lnTo>
                      <a:pt x="0" y="127749"/>
                    </a:lnTo>
                    <a:close/>
                  </a:path>
                </a:pathLst>
              </a:custGeom>
              <a:solidFill>
                <a:srgbClr val="A0A3A7"/>
              </a:solidFill>
              <a:ln w="25511" cap="flat">
                <a:noFill/>
                <a:prstDash val="solid"/>
                <a:miter/>
              </a:ln>
            </p:spPr>
            <p:txBody>
              <a:bodyPr rtlCol="0" anchor="ctr"/>
              <a:lstStyle/>
              <a:p>
                <a:endParaRPr lang="en-US" sz="2489"/>
              </a:p>
            </p:txBody>
          </p:sp>
          <p:sp>
            <p:nvSpPr>
              <p:cNvPr id="89" name="Freeform: Shape 88">
                <a:extLst>
                  <a:ext uri="{FF2B5EF4-FFF2-40B4-BE49-F238E27FC236}">
                    <a16:creationId xmlns:a16="http://schemas.microsoft.com/office/drawing/2014/main" id="{BA54C14E-59FD-49C7-A9B7-6CBC68B36046}"/>
                  </a:ext>
                </a:extLst>
              </p:cNvPr>
              <p:cNvSpPr/>
              <p:nvPr/>
            </p:nvSpPr>
            <p:spPr>
              <a:xfrm>
                <a:off x="7720058" y="666313"/>
                <a:ext cx="186514" cy="194179"/>
              </a:xfrm>
              <a:custGeom>
                <a:avLst/>
                <a:gdLst>
                  <a:gd name="connsiteX0" fmla="*/ 107310 w 186514"/>
                  <a:gd name="connsiteY0" fmla="*/ 194179 h 194179"/>
                  <a:gd name="connsiteX1" fmla="*/ 0 w 186514"/>
                  <a:gd name="connsiteY1" fmla="*/ 135414 h 194179"/>
                  <a:gd name="connsiteX2" fmla="*/ 66430 w 186514"/>
                  <a:gd name="connsiteY2" fmla="*/ 0 h 194179"/>
                  <a:gd name="connsiteX3" fmla="*/ 186514 w 186514"/>
                  <a:gd name="connsiteY3" fmla="*/ 66430 h 194179"/>
                  <a:gd name="connsiteX4" fmla="*/ 107310 w 186514"/>
                  <a:gd name="connsiteY4" fmla="*/ 194179 h 19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14" h="194179">
                    <a:moveTo>
                      <a:pt x="107310" y="194179"/>
                    </a:moveTo>
                    <a:cubicBezTo>
                      <a:pt x="71540" y="173739"/>
                      <a:pt x="35770" y="153299"/>
                      <a:pt x="0" y="135414"/>
                    </a:cubicBezTo>
                    <a:lnTo>
                      <a:pt x="66430" y="0"/>
                    </a:lnTo>
                    <a:cubicBezTo>
                      <a:pt x="107310" y="20440"/>
                      <a:pt x="148189" y="43435"/>
                      <a:pt x="186514" y="66430"/>
                    </a:cubicBezTo>
                    <a:lnTo>
                      <a:pt x="107310" y="194179"/>
                    </a:lnTo>
                    <a:close/>
                  </a:path>
                </a:pathLst>
              </a:custGeom>
              <a:solidFill>
                <a:srgbClr val="F2613F"/>
              </a:solidFill>
              <a:ln w="25511" cap="flat">
                <a:noFill/>
                <a:prstDash val="solid"/>
                <a:miter/>
              </a:ln>
            </p:spPr>
            <p:txBody>
              <a:bodyPr rtlCol="0" anchor="ctr"/>
              <a:lstStyle/>
              <a:p>
                <a:endParaRPr lang="en-US" sz="2489"/>
              </a:p>
            </p:txBody>
          </p:sp>
          <p:sp>
            <p:nvSpPr>
              <p:cNvPr id="90" name="Freeform: Shape 89">
                <a:extLst>
                  <a:ext uri="{FF2B5EF4-FFF2-40B4-BE49-F238E27FC236}">
                    <a16:creationId xmlns:a16="http://schemas.microsoft.com/office/drawing/2014/main" id="{6262E82A-9651-4977-BFE6-EA1BB39B4A84}"/>
                  </a:ext>
                </a:extLst>
              </p:cNvPr>
              <p:cNvSpPr/>
              <p:nvPr/>
            </p:nvSpPr>
            <p:spPr>
              <a:xfrm>
                <a:off x="6984221" y="510459"/>
                <a:ext cx="1584092" cy="1111419"/>
              </a:xfrm>
              <a:custGeom>
                <a:avLst/>
                <a:gdLst>
                  <a:gd name="connsiteX0" fmla="*/ 1441013 w 1584092"/>
                  <a:gd name="connsiteY0" fmla="*/ 1111420 h 1111419"/>
                  <a:gd name="connsiteX1" fmla="*/ 1397578 w 1584092"/>
                  <a:gd name="connsiteY1" fmla="*/ 996445 h 1111419"/>
                  <a:gd name="connsiteX2" fmla="*/ 1535548 w 1584092"/>
                  <a:gd name="connsiteY2" fmla="*/ 937681 h 1111419"/>
                  <a:gd name="connsiteX3" fmla="*/ 1584093 w 1584092"/>
                  <a:gd name="connsiteY3" fmla="*/ 1065430 h 1111419"/>
                  <a:gd name="connsiteX4" fmla="*/ 1441013 w 1584092"/>
                  <a:gd name="connsiteY4" fmla="*/ 1111420 h 1111419"/>
                  <a:gd name="connsiteX5" fmla="*/ 1211064 w 1584092"/>
                  <a:gd name="connsiteY5" fmla="*/ 674517 h 1111419"/>
                  <a:gd name="connsiteX6" fmla="*/ 1129305 w 1584092"/>
                  <a:gd name="connsiteY6" fmla="*/ 579982 h 1111419"/>
                  <a:gd name="connsiteX7" fmla="*/ 1239169 w 1584092"/>
                  <a:gd name="connsiteY7" fmla="*/ 477783 h 1111419"/>
                  <a:gd name="connsiteX8" fmla="*/ 1328594 w 1584092"/>
                  <a:gd name="connsiteY8" fmla="*/ 582537 h 1111419"/>
                  <a:gd name="connsiteX9" fmla="*/ 1211064 w 1584092"/>
                  <a:gd name="connsiteY9" fmla="*/ 674517 h 1111419"/>
                  <a:gd name="connsiteX10" fmla="*/ 12775 w 1584092"/>
                  <a:gd name="connsiteY10" fmla="*/ 153299 h 1111419"/>
                  <a:gd name="connsiteX11" fmla="*/ 0 w 1584092"/>
                  <a:gd name="connsiteY11" fmla="*/ 5110 h 1111419"/>
                  <a:gd name="connsiteX12" fmla="*/ 137969 w 1584092"/>
                  <a:gd name="connsiteY12" fmla="*/ 0 h 1111419"/>
                  <a:gd name="connsiteX13" fmla="*/ 137969 w 1584092"/>
                  <a:gd name="connsiteY13" fmla="*/ 150744 h 1111419"/>
                  <a:gd name="connsiteX14" fmla="*/ 12775 w 1584092"/>
                  <a:gd name="connsiteY14" fmla="*/ 153299 h 111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4092" h="1111419">
                    <a:moveTo>
                      <a:pt x="1441013" y="1111420"/>
                    </a:moveTo>
                    <a:cubicBezTo>
                      <a:pt x="1428238" y="1073095"/>
                      <a:pt x="1415464" y="1032215"/>
                      <a:pt x="1397578" y="996445"/>
                    </a:cubicBezTo>
                    <a:lnTo>
                      <a:pt x="1535548" y="937681"/>
                    </a:lnTo>
                    <a:cubicBezTo>
                      <a:pt x="1553433" y="978560"/>
                      <a:pt x="1568763" y="1021995"/>
                      <a:pt x="1584093" y="1065430"/>
                    </a:cubicBezTo>
                    <a:lnTo>
                      <a:pt x="1441013" y="1111420"/>
                    </a:lnTo>
                    <a:close/>
                    <a:moveTo>
                      <a:pt x="1211064" y="674517"/>
                    </a:moveTo>
                    <a:cubicBezTo>
                      <a:pt x="1185515" y="641302"/>
                      <a:pt x="1157410" y="610642"/>
                      <a:pt x="1129305" y="579982"/>
                    </a:cubicBezTo>
                    <a:lnTo>
                      <a:pt x="1239169" y="477783"/>
                    </a:lnTo>
                    <a:cubicBezTo>
                      <a:pt x="1269829" y="510998"/>
                      <a:pt x="1300489" y="546767"/>
                      <a:pt x="1328594" y="582537"/>
                    </a:cubicBezTo>
                    <a:lnTo>
                      <a:pt x="1211064" y="674517"/>
                    </a:lnTo>
                    <a:close/>
                    <a:moveTo>
                      <a:pt x="12775" y="153299"/>
                    </a:moveTo>
                    <a:lnTo>
                      <a:pt x="0" y="5110"/>
                    </a:lnTo>
                    <a:cubicBezTo>
                      <a:pt x="45990" y="2555"/>
                      <a:pt x="91980" y="0"/>
                      <a:pt x="137969" y="0"/>
                    </a:cubicBezTo>
                    <a:lnTo>
                      <a:pt x="137969" y="150744"/>
                    </a:lnTo>
                    <a:cubicBezTo>
                      <a:pt x="94534" y="148189"/>
                      <a:pt x="53655" y="148189"/>
                      <a:pt x="12775" y="153299"/>
                    </a:cubicBezTo>
                    <a:close/>
                  </a:path>
                </a:pathLst>
              </a:custGeom>
              <a:solidFill>
                <a:srgbClr val="808285"/>
              </a:solidFill>
              <a:ln w="25511" cap="flat">
                <a:noFill/>
                <a:prstDash val="solid"/>
                <a:miter/>
              </a:ln>
            </p:spPr>
            <p:txBody>
              <a:bodyPr rtlCol="0" anchor="ctr"/>
              <a:lstStyle/>
              <a:p>
                <a:endParaRPr lang="en-US" sz="2489"/>
              </a:p>
            </p:txBody>
          </p:sp>
          <p:sp>
            <p:nvSpPr>
              <p:cNvPr id="91" name="Freeform: Shape 90">
                <a:extLst>
                  <a:ext uri="{FF2B5EF4-FFF2-40B4-BE49-F238E27FC236}">
                    <a16:creationId xmlns:a16="http://schemas.microsoft.com/office/drawing/2014/main" id="{1F5EA6E1-DD93-4EC0-8043-B1D2AC3746E0}"/>
                  </a:ext>
                </a:extLst>
              </p:cNvPr>
              <p:cNvSpPr/>
              <p:nvPr/>
            </p:nvSpPr>
            <p:spPr>
              <a:xfrm>
                <a:off x="6961226" y="215633"/>
                <a:ext cx="1954565" cy="1613199"/>
              </a:xfrm>
              <a:custGeom>
                <a:avLst/>
                <a:gdLst>
                  <a:gd name="connsiteX0" fmla="*/ 1778272 w 1954565"/>
                  <a:gd name="connsiteY0" fmla="*/ 1613200 h 1613199"/>
                  <a:gd name="connsiteX1" fmla="*/ 1752722 w 1954565"/>
                  <a:gd name="connsiteY1" fmla="*/ 1467566 h 1613199"/>
                  <a:gd name="connsiteX2" fmla="*/ 1926461 w 1954565"/>
                  <a:gd name="connsiteY2" fmla="*/ 1429241 h 1613199"/>
                  <a:gd name="connsiteX3" fmla="*/ 1954566 w 1954565"/>
                  <a:gd name="connsiteY3" fmla="*/ 1590205 h 1613199"/>
                  <a:gd name="connsiteX4" fmla="*/ 1778272 w 1954565"/>
                  <a:gd name="connsiteY4" fmla="*/ 1613200 h 1613199"/>
                  <a:gd name="connsiteX5" fmla="*/ 15330 w 1954565"/>
                  <a:gd name="connsiteY5" fmla="*/ 184961 h 1613199"/>
                  <a:gd name="connsiteX6" fmla="*/ 0 w 1954565"/>
                  <a:gd name="connsiteY6" fmla="*/ 6112 h 1613199"/>
                  <a:gd name="connsiteX7" fmla="*/ 163519 w 1954565"/>
                  <a:gd name="connsiteY7" fmla="*/ 1002 h 1613199"/>
                  <a:gd name="connsiteX8" fmla="*/ 160964 w 1954565"/>
                  <a:gd name="connsiteY8" fmla="*/ 179851 h 1613199"/>
                  <a:gd name="connsiteX9" fmla="*/ 15330 w 1954565"/>
                  <a:gd name="connsiteY9" fmla="*/ 184961 h 1613199"/>
                  <a:gd name="connsiteX10" fmla="*/ 1239169 w 1954565"/>
                  <a:gd name="connsiteY10" fmla="*/ 593760 h 1613199"/>
                  <a:gd name="connsiteX11" fmla="*/ 1124195 w 1954565"/>
                  <a:gd name="connsiteY11" fmla="*/ 501780 h 1613199"/>
                  <a:gd name="connsiteX12" fmla="*/ 1228949 w 1954565"/>
                  <a:gd name="connsiteY12" fmla="*/ 358701 h 1613199"/>
                  <a:gd name="connsiteX13" fmla="*/ 1356699 w 1954565"/>
                  <a:gd name="connsiteY13" fmla="*/ 460900 h 1613199"/>
                  <a:gd name="connsiteX14" fmla="*/ 1239169 w 1954565"/>
                  <a:gd name="connsiteY14" fmla="*/ 593760 h 161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4565" h="1613199">
                    <a:moveTo>
                      <a:pt x="1778272" y="1613200"/>
                    </a:moveTo>
                    <a:cubicBezTo>
                      <a:pt x="1773162" y="1564655"/>
                      <a:pt x="1762942" y="1516110"/>
                      <a:pt x="1752722" y="1467566"/>
                    </a:cubicBezTo>
                    <a:lnTo>
                      <a:pt x="1926461" y="1429241"/>
                    </a:lnTo>
                    <a:cubicBezTo>
                      <a:pt x="1939236" y="1482896"/>
                      <a:pt x="1946901" y="1536550"/>
                      <a:pt x="1954566" y="1590205"/>
                    </a:cubicBezTo>
                    <a:lnTo>
                      <a:pt x="1778272" y="1613200"/>
                    </a:lnTo>
                    <a:close/>
                    <a:moveTo>
                      <a:pt x="15330" y="184961"/>
                    </a:moveTo>
                    <a:lnTo>
                      <a:pt x="0" y="6112"/>
                    </a:lnTo>
                    <a:cubicBezTo>
                      <a:pt x="53655" y="1002"/>
                      <a:pt x="109864" y="-1553"/>
                      <a:pt x="163519" y="1002"/>
                    </a:cubicBezTo>
                    <a:lnTo>
                      <a:pt x="160964" y="179851"/>
                    </a:lnTo>
                    <a:cubicBezTo>
                      <a:pt x="112420" y="179851"/>
                      <a:pt x="63875" y="182406"/>
                      <a:pt x="15330" y="184961"/>
                    </a:cubicBezTo>
                    <a:close/>
                    <a:moveTo>
                      <a:pt x="1239169" y="593760"/>
                    </a:moveTo>
                    <a:cubicBezTo>
                      <a:pt x="1203399" y="560545"/>
                      <a:pt x="1165075" y="529885"/>
                      <a:pt x="1124195" y="501780"/>
                    </a:cubicBezTo>
                    <a:lnTo>
                      <a:pt x="1228949" y="358701"/>
                    </a:lnTo>
                    <a:cubicBezTo>
                      <a:pt x="1272384" y="391916"/>
                      <a:pt x="1315819" y="425130"/>
                      <a:pt x="1356699" y="460900"/>
                    </a:cubicBezTo>
                    <a:lnTo>
                      <a:pt x="1239169" y="593760"/>
                    </a:lnTo>
                    <a:close/>
                  </a:path>
                </a:pathLst>
              </a:custGeom>
              <a:solidFill>
                <a:srgbClr val="EE3124"/>
              </a:solidFill>
              <a:ln w="25511" cap="flat">
                <a:noFill/>
                <a:prstDash val="solid"/>
                <a:miter/>
              </a:ln>
            </p:spPr>
            <p:txBody>
              <a:bodyPr rtlCol="0" anchor="ctr"/>
              <a:lstStyle/>
              <a:p>
                <a:endParaRPr lang="en-US" sz="2489"/>
              </a:p>
            </p:txBody>
          </p:sp>
        </p:grpSp>
        <p:grpSp>
          <p:nvGrpSpPr>
            <p:cNvPr id="40" name="Graphic 26">
              <a:extLst>
                <a:ext uri="{FF2B5EF4-FFF2-40B4-BE49-F238E27FC236}">
                  <a16:creationId xmlns:a16="http://schemas.microsoft.com/office/drawing/2014/main" id="{6BBE4EEC-74FA-45FE-A7C9-506078A26004}"/>
                </a:ext>
              </a:extLst>
            </p:cNvPr>
            <p:cNvGrpSpPr/>
            <p:nvPr/>
          </p:nvGrpSpPr>
          <p:grpSpPr>
            <a:xfrm>
              <a:off x="5718509" y="750015"/>
              <a:ext cx="2685639" cy="2652690"/>
              <a:chOff x="5718509" y="750015"/>
              <a:chExt cx="2685639" cy="2652690"/>
            </a:xfrm>
            <a:solidFill>
              <a:schemeClr val="accent1"/>
            </a:solidFill>
          </p:grpSpPr>
          <p:grpSp>
            <p:nvGrpSpPr>
              <p:cNvPr id="41" name="Graphic 26">
                <a:extLst>
                  <a:ext uri="{FF2B5EF4-FFF2-40B4-BE49-F238E27FC236}">
                    <a16:creationId xmlns:a16="http://schemas.microsoft.com/office/drawing/2014/main" id="{BBC249E8-7BBD-4979-84E0-279F23F5A0D7}"/>
                  </a:ext>
                </a:extLst>
              </p:cNvPr>
              <p:cNvGrpSpPr/>
              <p:nvPr/>
            </p:nvGrpSpPr>
            <p:grpSpPr>
              <a:xfrm>
                <a:off x="5718509" y="750015"/>
                <a:ext cx="2685639" cy="2174907"/>
                <a:chOff x="5718509" y="750015"/>
                <a:chExt cx="2685639" cy="2174907"/>
              </a:xfrm>
              <a:solidFill>
                <a:srgbClr val="010101"/>
              </a:solidFill>
            </p:grpSpPr>
            <p:sp>
              <p:nvSpPr>
                <p:cNvPr id="50" name="Freeform: Shape 49">
                  <a:extLst>
                    <a:ext uri="{FF2B5EF4-FFF2-40B4-BE49-F238E27FC236}">
                      <a16:creationId xmlns:a16="http://schemas.microsoft.com/office/drawing/2014/main" id="{8D08C1C7-2219-42D4-8268-0D9C6C9B1796}"/>
                    </a:ext>
                  </a:extLst>
                </p:cNvPr>
                <p:cNvSpPr/>
                <p:nvPr/>
              </p:nvSpPr>
              <p:spPr>
                <a:xfrm>
                  <a:off x="5775712" y="2002572"/>
                  <a:ext cx="2613752" cy="63874"/>
                </a:xfrm>
                <a:custGeom>
                  <a:avLst/>
                  <a:gdLst>
                    <a:gd name="connsiteX0" fmla="*/ 0 w 2613752"/>
                    <a:gd name="connsiteY0" fmla="*/ 0 h 63874"/>
                    <a:gd name="connsiteX1" fmla="*/ 2613753 w 2613752"/>
                    <a:gd name="connsiteY1" fmla="*/ 0 h 63874"/>
                    <a:gd name="connsiteX2" fmla="*/ 2613753 w 2613752"/>
                    <a:gd name="connsiteY2" fmla="*/ 63875 h 63874"/>
                    <a:gd name="connsiteX3" fmla="*/ 0 w 2613752"/>
                    <a:gd name="connsiteY3" fmla="*/ 63875 h 63874"/>
                  </a:gdLst>
                  <a:ahLst/>
                  <a:cxnLst>
                    <a:cxn ang="0">
                      <a:pos x="connsiteX0" y="connsiteY0"/>
                    </a:cxn>
                    <a:cxn ang="0">
                      <a:pos x="connsiteX1" y="connsiteY1"/>
                    </a:cxn>
                    <a:cxn ang="0">
                      <a:pos x="connsiteX2" y="connsiteY2"/>
                    </a:cxn>
                    <a:cxn ang="0">
                      <a:pos x="connsiteX3" y="connsiteY3"/>
                    </a:cxn>
                  </a:cxnLst>
                  <a:rect l="l" t="t" r="r" b="b"/>
                  <a:pathLst>
                    <a:path w="2613752" h="63874">
                      <a:moveTo>
                        <a:pt x="0" y="0"/>
                      </a:moveTo>
                      <a:lnTo>
                        <a:pt x="2613753" y="0"/>
                      </a:lnTo>
                      <a:lnTo>
                        <a:pt x="2613753" y="63875"/>
                      </a:lnTo>
                      <a:lnTo>
                        <a:pt x="0" y="63875"/>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56670D7F-402D-497A-8961-8F88F254F0C2}"/>
                    </a:ext>
                  </a:extLst>
                </p:cNvPr>
                <p:cNvSpPr/>
                <p:nvPr/>
              </p:nvSpPr>
              <p:spPr>
                <a:xfrm>
                  <a:off x="6344379" y="753836"/>
                  <a:ext cx="1440990" cy="1419919"/>
                </a:xfrm>
                <a:custGeom>
                  <a:avLst/>
                  <a:gdLst>
                    <a:gd name="connsiteX0" fmla="*/ 1378234 w 1440990"/>
                    <a:gd name="connsiteY0" fmla="*/ 1404590 h 1419919"/>
                    <a:gd name="connsiteX1" fmla="*/ 928556 w 1440990"/>
                    <a:gd name="connsiteY1" fmla="*/ 127095 h 1419919"/>
                    <a:gd name="connsiteX2" fmla="*/ 719047 w 1440990"/>
                    <a:gd name="connsiteY2" fmla="*/ 60666 h 1419919"/>
                    <a:gd name="connsiteX3" fmla="*/ 581077 w 1440990"/>
                    <a:gd name="connsiteY3" fmla="*/ 91326 h 1419919"/>
                    <a:gd name="connsiteX4" fmla="*/ 289809 w 1440990"/>
                    <a:gd name="connsiteY4" fmla="*/ 372374 h 1419919"/>
                    <a:gd name="connsiteX5" fmla="*/ 98185 w 1440990"/>
                    <a:gd name="connsiteY5" fmla="*/ 916587 h 1419919"/>
                    <a:gd name="connsiteX6" fmla="*/ 59860 w 1440990"/>
                    <a:gd name="connsiteY6" fmla="*/ 1399479 h 1419919"/>
                    <a:gd name="connsiteX7" fmla="*/ 1095 w 1440990"/>
                    <a:gd name="connsiteY7" fmla="*/ 1409699 h 1419919"/>
                    <a:gd name="connsiteX8" fmla="*/ 39420 w 1440990"/>
                    <a:gd name="connsiteY8" fmla="*/ 906367 h 1419919"/>
                    <a:gd name="connsiteX9" fmla="*/ 558082 w 1440990"/>
                    <a:gd name="connsiteY9" fmla="*/ 35116 h 1419919"/>
                    <a:gd name="connsiteX10" fmla="*/ 964325 w 1440990"/>
                    <a:gd name="connsiteY10" fmla="*/ 78551 h 1419919"/>
                    <a:gd name="connsiteX11" fmla="*/ 1370569 w 1440990"/>
                    <a:gd name="connsiteY11" fmla="*/ 760733 h 1419919"/>
                    <a:gd name="connsiteX12" fmla="*/ 1439553 w 1440990"/>
                    <a:gd name="connsiteY12" fmla="*/ 1419919 h 1419919"/>
                    <a:gd name="connsiteX13" fmla="*/ 1378234 w 1440990"/>
                    <a:gd name="connsiteY13" fmla="*/ 1404590 h 141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990" h="1419919">
                      <a:moveTo>
                        <a:pt x="1378234" y="1404590"/>
                      </a:moveTo>
                      <a:cubicBezTo>
                        <a:pt x="1393564" y="847602"/>
                        <a:pt x="1217269" y="316165"/>
                        <a:pt x="928556" y="127095"/>
                      </a:cubicBezTo>
                      <a:cubicBezTo>
                        <a:pt x="859571" y="81106"/>
                        <a:pt x="790586" y="60666"/>
                        <a:pt x="719047" y="60666"/>
                      </a:cubicBezTo>
                      <a:cubicBezTo>
                        <a:pt x="673057" y="60666"/>
                        <a:pt x="627067" y="70886"/>
                        <a:pt x="581077" y="91326"/>
                      </a:cubicBezTo>
                      <a:cubicBezTo>
                        <a:pt x="473768" y="137315"/>
                        <a:pt x="374123" y="234405"/>
                        <a:pt x="289809" y="372374"/>
                      </a:cubicBezTo>
                      <a:cubicBezTo>
                        <a:pt x="202939" y="518009"/>
                        <a:pt x="136509" y="707078"/>
                        <a:pt x="98185" y="916587"/>
                      </a:cubicBezTo>
                      <a:cubicBezTo>
                        <a:pt x="70080" y="1077551"/>
                        <a:pt x="59860" y="1399479"/>
                        <a:pt x="59860" y="1399479"/>
                      </a:cubicBezTo>
                      <a:lnTo>
                        <a:pt x="1095" y="1409699"/>
                      </a:lnTo>
                      <a:cubicBezTo>
                        <a:pt x="-4015" y="1241070"/>
                        <a:pt x="8760" y="1069886"/>
                        <a:pt x="39420" y="906367"/>
                      </a:cubicBezTo>
                      <a:cubicBezTo>
                        <a:pt x="118624" y="464354"/>
                        <a:pt x="312803" y="139870"/>
                        <a:pt x="558082" y="35116"/>
                      </a:cubicBezTo>
                      <a:cubicBezTo>
                        <a:pt x="693497" y="-23649"/>
                        <a:pt x="834021" y="-8319"/>
                        <a:pt x="964325" y="78551"/>
                      </a:cubicBezTo>
                      <a:cubicBezTo>
                        <a:pt x="1145730" y="196080"/>
                        <a:pt x="1288809" y="438804"/>
                        <a:pt x="1370569" y="760733"/>
                      </a:cubicBezTo>
                      <a:cubicBezTo>
                        <a:pt x="1424223" y="970242"/>
                        <a:pt x="1447218" y="1195080"/>
                        <a:pt x="1439553" y="1419919"/>
                      </a:cubicBezTo>
                      <a:lnTo>
                        <a:pt x="1378234" y="1404590"/>
                      </a:lnTo>
                      <a:close/>
                    </a:path>
                  </a:pathLst>
                </a:custGeom>
                <a:solidFill>
                  <a:schemeClr val="bg1">
                    <a:lumMod val="50000"/>
                  </a:schemeClr>
                </a:solidFill>
                <a:ln w="25511" cap="flat">
                  <a:noFill/>
                  <a:prstDash val="solid"/>
                  <a:miter/>
                </a:ln>
              </p:spPr>
              <p:txBody>
                <a:bodyPr rtlCol="0" anchor="ctr"/>
                <a:lstStyle/>
                <a:p>
                  <a:endParaRPr lang="en-US" sz="2489"/>
                </a:p>
              </p:txBody>
            </p:sp>
            <p:grpSp>
              <p:nvGrpSpPr>
                <p:cNvPr id="75" name="Graphic 26">
                  <a:extLst>
                    <a:ext uri="{FF2B5EF4-FFF2-40B4-BE49-F238E27FC236}">
                      <a16:creationId xmlns:a16="http://schemas.microsoft.com/office/drawing/2014/main" id="{4896FE17-57AC-4467-A24C-FF28255AC4B6}"/>
                    </a:ext>
                  </a:extLst>
                </p:cNvPr>
                <p:cNvGrpSpPr/>
                <p:nvPr/>
              </p:nvGrpSpPr>
              <p:grpSpPr>
                <a:xfrm>
                  <a:off x="5718509" y="750015"/>
                  <a:ext cx="2685639" cy="2174907"/>
                  <a:chOff x="5718509" y="750015"/>
                  <a:chExt cx="2685639" cy="2174907"/>
                </a:xfrm>
                <a:solidFill>
                  <a:srgbClr val="010101"/>
                </a:solidFill>
              </p:grpSpPr>
              <p:sp>
                <p:nvSpPr>
                  <p:cNvPr id="76" name="Freeform: Shape 75">
                    <a:extLst>
                      <a:ext uri="{FF2B5EF4-FFF2-40B4-BE49-F238E27FC236}">
                        <a16:creationId xmlns:a16="http://schemas.microsoft.com/office/drawing/2014/main" id="{B6DE6231-F755-4731-A123-37AE6246D0B0}"/>
                      </a:ext>
                    </a:extLst>
                  </p:cNvPr>
                  <p:cNvSpPr/>
                  <p:nvPr/>
                </p:nvSpPr>
                <p:spPr>
                  <a:xfrm>
                    <a:off x="5718509" y="1092996"/>
                    <a:ext cx="2685639" cy="1831926"/>
                  </a:xfrm>
                  <a:custGeom>
                    <a:avLst/>
                    <a:gdLst>
                      <a:gd name="connsiteX0" fmla="*/ 287152 w 2685639"/>
                      <a:gd name="connsiteY0" fmla="*/ 1826816 h 1831926"/>
                      <a:gd name="connsiteX1" fmla="*/ 136408 w 2685639"/>
                      <a:gd name="connsiteY1" fmla="*/ 1586648 h 1831926"/>
                      <a:gd name="connsiteX2" fmla="*/ 75088 w 2685639"/>
                      <a:gd name="connsiteY2" fmla="*/ 562097 h 1831926"/>
                      <a:gd name="connsiteX3" fmla="*/ 432787 w 2685639"/>
                      <a:gd name="connsiteY3" fmla="*/ 15330 h 1831926"/>
                      <a:gd name="connsiteX4" fmla="*/ 450672 w 2685639"/>
                      <a:gd name="connsiteY4" fmla="*/ 0 h 1831926"/>
                      <a:gd name="connsiteX5" fmla="*/ 471111 w 2685639"/>
                      <a:gd name="connsiteY5" fmla="*/ 12775 h 1831926"/>
                      <a:gd name="connsiteX6" fmla="*/ 923344 w 2685639"/>
                      <a:gd name="connsiteY6" fmla="*/ 176294 h 1831926"/>
                      <a:gd name="connsiteX7" fmla="*/ 2216168 w 2685639"/>
                      <a:gd name="connsiteY7" fmla="*/ 12775 h 1831926"/>
                      <a:gd name="connsiteX8" fmla="*/ 2236608 w 2685639"/>
                      <a:gd name="connsiteY8" fmla="*/ 0 h 1831926"/>
                      <a:gd name="connsiteX9" fmla="*/ 2254493 w 2685639"/>
                      <a:gd name="connsiteY9" fmla="*/ 15330 h 1831926"/>
                      <a:gd name="connsiteX10" fmla="*/ 2612192 w 2685639"/>
                      <a:gd name="connsiteY10" fmla="*/ 1438458 h 1831926"/>
                      <a:gd name="connsiteX11" fmla="*/ 2397573 w 2685639"/>
                      <a:gd name="connsiteY11" fmla="*/ 1831927 h 1831926"/>
                      <a:gd name="connsiteX12" fmla="*/ 2351583 w 2685639"/>
                      <a:gd name="connsiteY12" fmla="*/ 1785937 h 1831926"/>
                      <a:gd name="connsiteX13" fmla="*/ 2550872 w 2685639"/>
                      <a:gd name="connsiteY13" fmla="*/ 1418018 h 1831926"/>
                      <a:gd name="connsiteX14" fmla="*/ 2226388 w 2685639"/>
                      <a:gd name="connsiteY14" fmla="*/ 76650 h 1831926"/>
                      <a:gd name="connsiteX15" fmla="*/ 910569 w 2685639"/>
                      <a:gd name="connsiteY15" fmla="*/ 237614 h 1831926"/>
                      <a:gd name="connsiteX16" fmla="*/ 460891 w 2685639"/>
                      <a:gd name="connsiteY16" fmla="*/ 76650 h 1831926"/>
                      <a:gd name="connsiteX17" fmla="*/ 138963 w 2685639"/>
                      <a:gd name="connsiteY17" fmla="*/ 582537 h 1831926"/>
                      <a:gd name="connsiteX18" fmla="*/ 197728 w 2685639"/>
                      <a:gd name="connsiteY18" fmla="*/ 1558543 h 1831926"/>
                      <a:gd name="connsiteX19" fmla="*/ 335697 w 2685639"/>
                      <a:gd name="connsiteY19" fmla="*/ 1780827 h 1831926"/>
                      <a:gd name="connsiteX20" fmla="*/ 287152 w 2685639"/>
                      <a:gd name="connsiteY20" fmla="*/ 1826816 h 183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5639" h="1831926">
                        <a:moveTo>
                          <a:pt x="287152" y="1826816"/>
                        </a:moveTo>
                        <a:cubicBezTo>
                          <a:pt x="228388" y="1752722"/>
                          <a:pt x="179843" y="1673517"/>
                          <a:pt x="136408" y="1586648"/>
                        </a:cubicBezTo>
                        <a:cubicBezTo>
                          <a:pt x="-22001" y="1264719"/>
                          <a:pt x="-42441" y="899356"/>
                          <a:pt x="75088" y="562097"/>
                        </a:cubicBezTo>
                        <a:cubicBezTo>
                          <a:pt x="146628" y="352588"/>
                          <a:pt x="271822" y="163519"/>
                          <a:pt x="432787" y="15330"/>
                        </a:cubicBezTo>
                        <a:lnTo>
                          <a:pt x="450672" y="0"/>
                        </a:lnTo>
                        <a:lnTo>
                          <a:pt x="471111" y="12775"/>
                        </a:lnTo>
                        <a:cubicBezTo>
                          <a:pt x="601416" y="86870"/>
                          <a:pt x="752160" y="143079"/>
                          <a:pt x="923344" y="176294"/>
                        </a:cubicBezTo>
                        <a:cubicBezTo>
                          <a:pt x="1373022" y="270829"/>
                          <a:pt x="1868690" y="209509"/>
                          <a:pt x="2216168" y="12775"/>
                        </a:cubicBezTo>
                        <a:lnTo>
                          <a:pt x="2236608" y="0"/>
                        </a:lnTo>
                        <a:lnTo>
                          <a:pt x="2254493" y="15330"/>
                        </a:lnTo>
                        <a:cubicBezTo>
                          <a:pt x="2645406" y="375583"/>
                          <a:pt x="2785931" y="935126"/>
                          <a:pt x="2612192" y="1438458"/>
                        </a:cubicBezTo>
                        <a:cubicBezTo>
                          <a:pt x="2561092" y="1581538"/>
                          <a:pt x="2489552" y="1714397"/>
                          <a:pt x="2397573" y="1831927"/>
                        </a:cubicBezTo>
                        <a:lnTo>
                          <a:pt x="2351583" y="1785937"/>
                        </a:lnTo>
                        <a:cubicBezTo>
                          <a:pt x="2435897" y="1676072"/>
                          <a:pt x="2504882" y="1553433"/>
                          <a:pt x="2550872" y="1418018"/>
                        </a:cubicBezTo>
                        <a:cubicBezTo>
                          <a:pt x="2714391" y="945346"/>
                          <a:pt x="2586642" y="421573"/>
                          <a:pt x="2226388" y="76650"/>
                        </a:cubicBezTo>
                        <a:cubicBezTo>
                          <a:pt x="1866135" y="273384"/>
                          <a:pt x="1362802" y="332148"/>
                          <a:pt x="910569" y="237614"/>
                        </a:cubicBezTo>
                        <a:cubicBezTo>
                          <a:pt x="744495" y="201844"/>
                          <a:pt x="593751" y="148189"/>
                          <a:pt x="460891" y="76650"/>
                        </a:cubicBezTo>
                        <a:cubicBezTo>
                          <a:pt x="315257" y="217174"/>
                          <a:pt x="205393" y="390913"/>
                          <a:pt x="138963" y="582537"/>
                        </a:cubicBezTo>
                        <a:cubicBezTo>
                          <a:pt x="26543" y="904466"/>
                          <a:pt x="46983" y="1251944"/>
                          <a:pt x="197728" y="1558543"/>
                        </a:cubicBezTo>
                        <a:cubicBezTo>
                          <a:pt x="236053" y="1637747"/>
                          <a:pt x="282042" y="1711842"/>
                          <a:pt x="335697" y="1780827"/>
                        </a:cubicBezTo>
                        <a:lnTo>
                          <a:pt x="287152" y="1826816"/>
                        </a:lnTo>
                        <a:close/>
                      </a:path>
                    </a:pathLst>
                  </a:custGeom>
                  <a:solidFill>
                    <a:schemeClr val="bg1">
                      <a:lumMod val="50000"/>
                    </a:schemeClr>
                  </a:solidFill>
                  <a:ln w="25511" cap="flat">
                    <a:noFill/>
                    <a:prstDash val="solid"/>
                    <a:miter/>
                  </a:ln>
                </p:spPr>
                <p:txBody>
                  <a:bodyPr rtlCol="0" anchor="ctr"/>
                  <a:lstStyle/>
                  <a:p>
                    <a:endParaRPr lang="en-US" sz="2489"/>
                  </a:p>
                </p:txBody>
              </p:sp>
              <p:sp>
                <p:nvSpPr>
                  <p:cNvPr id="77" name="Freeform: Shape 76">
                    <a:extLst>
                      <a:ext uri="{FF2B5EF4-FFF2-40B4-BE49-F238E27FC236}">
                        <a16:creationId xmlns:a16="http://schemas.microsoft.com/office/drawing/2014/main" id="{0EA49405-1BC0-4CC5-8445-34B251DA1ABF}"/>
                      </a:ext>
                    </a:extLst>
                  </p:cNvPr>
                  <p:cNvSpPr/>
                  <p:nvPr/>
                </p:nvSpPr>
                <p:spPr>
                  <a:xfrm>
                    <a:off x="6142896" y="750015"/>
                    <a:ext cx="1842587" cy="411966"/>
                  </a:xfrm>
                  <a:custGeom>
                    <a:avLst/>
                    <a:gdLst>
                      <a:gd name="connsiteX0" fmla="*/ 31394 w 1842587"/>
                      <a:gd name="connsiteY0" fmla="*/ 411966 h 411966"/>
                      <a:gd name="connsiteX1" fmla="*/ 8399 w 1842587"/>
                      <a:gd name="connsiteY1" fmla="*/ 401746 h 411966"/>
                      <a:gd name="connsiteX2" fmla="*/ 10954 w 1842587"/>
                      <a:gd name="connsiteY2" fmla="*/ 355756 h 411966"/>
                      <a:gd name="connsiteX3" fmla="*/ 1359988 w 1842587"/>
                      <a:gd name="connsiteY3" fmla="*/ 74708 h 411966"/>
                      <a:gd name="connsiteX4" fmla="*/ 1832660 w 1842587"/>
                      <a:gd name="connsiteY4" fmla="*/ 355756 h 411966"/>
                      <a:gd name="connsiteX5" fmla="*/ 1835216 w 1842587"/>
                      <a:gd name="connsiteY5" fmla="*/ 401746 h 411966"/>
                      <a:gd name="connsiteX6" fmla="*/ 1789226 w 1842587"/>
                      <a:gd name="connsiteY6" fmla="*/ 404301 h 411966"/>
                      <a:gd name="connsiteX7" fmla="*/ 1339548 w 1842587"/>
                      <a:gd name="connsiteY7" fmla="*/ 136027 h 411966"/>
                      <a:gd name="connsiteX8" fmla="*/ 54389 w 1842587"/>
                      <a:gd name="connsiteY8" fmla="*/ 404301 h 411966"/>
                      <a:gd name="connsiteX9" fmla="*/ 31394 w 1842587"/>
                      <a:gd name="connsiteY9" fmla="*/ 411966 h 4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587" h="411966">
                        <a:moveTo>
                          <a:pt x="31394" y="411966"/>
                        </a:moveTo>
                        <a:cubicBezTo>
                          <a:pt x="23729" y="411966"/>
                          <a:pt x="13509" y="409411"/>
                          <a:pt x="8399" y="401746"/>
                        </a:cubicBezTo>
                        <a:cubicBezTo>
                          <a:pt x="-4376" y="388971"/>
                          <a:pt x="-1821" y="368531"/>
                          <a:pt x="10954" y="355756"/>
                        </a:cubicBezTo>
                        <a:cubicBezTo>
                          <a:pt x="373762" y="21053"/>
                          <a:pt x="892425" y="-88812"/>
                          <a:pt x="1359988" y="74708"/>
                        </a:cubicBezTo>
                        <a:cubicBezTo>
                          <a:pt x="1536282" y="136027"/>
                          <a:pt x="1694691" y="230562"/>
                          <a:pt x="1832660" y="355756"/>
                        </a:cubicBezTo>
                        <a:cubicBezTo>
                          <a:pt x="1845435" y="368531"/>
                          <a:pt x="1845435" y="388971"/>
                          <a:pt x="1835216" y="401746"/>
                        </a:cubicBezTo>
                        <a:cubicBezTo>
                          <a:pt x="1822441" y="414521"/>
                          <a:pt x="1802001" y="414521"/>
                          <a:pt x="1789226" y="404301"/>
                        </a:cubicBezTo>
                        <a:cubicBezTo>
                          <a:pt x="1658921" y="284217"/>
                          <a:pt x="1508177" y="194792"/>
                          <a:pt x="1339548" y="136027"/>
                        </a:cubicBezTo>
                        <a:cubicBezTo>
                          <a:pt x="894980" y="-17272"/>
                          <a:pt x="401867" y="84928"/>
                          <a:pt x="54389" y="404301"/>
                        </a:cubicBezTo>
                        <a:cubicBezTo>
                          <a:pt x="46724" y="409411"/>
                          <a:pt x="39059" y="411966"/>
                          <a:pt x="31394" y="411966"/>
                        </a:cubicBezTo>
                        <a:close/>
                      </a:path>
                    </a:pathLst>
                  </a:custGeom>
                  <a:solidFill>
                    <a:schemeClr val="bg1">
                      <a:lumMod val="50000"/>
                    </a:schemeClr>
                  </a:solidFill>
                  <a:ln w="25511" cap="flat">
                    <a:noFill/>
                    <a:prstDash val="solid"/>
                    <a:miter/>
                  </a:ln>
                </p:spPr>
                <p:txBody>
                  <a:bodyPr rtlCol="0" anchor="ctr"/>
                  <a:lstStyle/>
                  <a:p>
                    <a:endParaRPr lang="en-US" sz="2489"/>
                  </a:p>
                </p:txBody>
              </p:sp>
            </p:grpSp>
          </p:grpSp>
          <p:sp>
            <p:nvSpPr>
              <p:cNvPr id="42" name="Freeform: Shape 41">
                <a:extLst>
                  <a:ext uri="{FF2B5EF4-FFF2-40B4-BE49-F238E27FC236}">
                    <a16:creationId xmlns:a16="http://schemas.microsoft.com/office/drawing/2014/main" id="{84EC4C0D-7114-4679-AFBA-2EADCE4867FB}"/>
                  </a:ext>
                </a:extLst>
              </p:cNvPr>
              <p:cNvSpPr/>
              <p:nvPr/>
            </p:nvSpPr>
            <p:spPr>
              <a:xfrm>
                <a:off x="6772157" y="2186531"/>
                <a:ext cx="577427" cy="577427"/>
              </a:xfrm>
              <a:custGeom>
                <a:avLst/>
                <a:gdLst>
                  <a:gd name="connsiteX0" fmla="*/ 577427 w 577427"/>
                  <a:gd name="connsiteY0" fmla="*/ 288714 h 577427"/>
                  <a:gd name="connsiteX1" fmla="*/ 288714 w 577427"/>
                  <a:gd name="connsiteY1" fmla="*/ 577427 h 577427"/>
                  <a:gd name="connsiteX2" fmla="*/ 0 w 577427"/>
                  <a:gd name="connsiteY2" fmla="*/ 288714 h 577427"/>
                  <a:gd name="connsiteX3" fmla="*/ 288714 w 577427"/>
                  <a:gd name="connsiteY3" fmla="*/ 0 h 577427"/>
                  <a:gd name="connsiteX4" fmla="*/ 577427 w 577427"/>
                  <a:gd name="connsiteY4" fmla="*/ 288714 h 577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27" h="577427">
                    <a:moveTo>
                      <a:pt x="577427" y="288714"/>
                    </a:moveTo>
                    <a:cubicBezTo>
                      <a:pt x="577427" y="448166"/>
                      <a:pt x="448166" y="577427"/>
                      <a:pt x="288714" y="577427"/>
                    </a:cubicBezTo>
                    <a:cubicBezTo>
                      <a:pt x="129261" y="577427"/>
                      <a:pt x="0" y="448166"/>
                      <a:pt x="0" y="288714"/>
                    </a:cubicBezTo>
                    <a:cubicBezTo>
                      <a:pt x="0" y="129262"/>
                      <a:pt x="129261" y="0"/>
                      <a:pt x="288714" y="0"/>
                    </a:cubicBezTo>
                    <a:cubicBezTo>
                      <a:pt x="448166" y="0"/>
                      <a:pt x="577427" y="129261"/>
                      <a:pt x="577427" y="28871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0167FA87-4C88-47E2-BAD0-820F3754CC46}"/>
                  </a:ext>
                </a:extLst>
              </p:cNvPr>
              <p:cNvSpPr/>
              <p:nvPr/>
            </p:nvSpPr>
            <p:spPr>
              <a:xfrm>
                <a:off x="6161515" y="2194196"/>
                <a:ext cx="536547" cy="536547"/>
              </a:xfrm>
              <a:custGeom>
                <a:avLst/>
                <a:gdLst>
                  <a:gd name="connsiteX0" fmla="*/ 536548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8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8" y="268274"/>
                    </a:moveTo>
                    <a:cubicBezTo>
                      <a:pt x="536548" y="416437"/>
                      <a:pt x="416437" y="536548"/>
                      <a:pt x="268274" y="536548"/>
                    </a:cubicBezTo>
                    <a:cubicBezTo>
                      <a:pt x="120110" y="536548"/>
                      <a:pt x="0" y="416437"/>
                      <a:pt x="0" y="268274"/>
                    </a:cubicBezTo>
                    <a:cubicBezTo>
                      <a:pt x="0" y="120110"/>
                      <a:pt x="120110" y="0"/>
                      <a:pt x="268274" y="0"/>
                    </a:cubicBezTo>
                    <a:cubicBezTo>
                      <a:pt x="416437" y="0"/>
                      <a:pt x="536548" y="120110"/>
                      <a:pt x="536548"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606E13DB-5862-4DD6-9C8F-B77883DE5CDB}"/>
                  </a:ext>
                </a:extLst>
              </p:cNvPr>
              <p:cNvSpPr/>
              <p:nvPr/>
            </p:nvSpPr>
            <p:spPr>
              <a:xfrm>
                <a:off x="7426234" y="2194196"/>
                <a:ext cx="536547" cy="536547"/>
              </a:xfrm>
              <a:custGeom>
                <a:avLst/>
                <a:gdLst>
                  <a:gd name="connsiteX0" fmla="*/ 536547 w 536547"/>
                  <a:gd name="connsiteY0" fmla="*/ 268274 h 536547"/>
                  <a:gd name="connsiteX1" fmla="*/ 268274 w 536547"/>
                  <a:gd name="connsiteY1" fmla="*/ 536548 h 536547"/>
                  <a:gd name="connsiteX2" fmla="*/ 0 w 536547"/>
                  <a:gd name="connsiteY2" fmla="*/ 268274 h 536547"/>
                  <a:gd name="connsiteX3" fmla="*/ 268274 w 536547"/>
                  <a:gd name="connsiteY3" fmla="*/ 0 h 536547"/>
                  <a:gd name="connsiteX4" fmla="*/ 536547 w 536547"/>
                  <a:gd name="connsiteY4" fmla="*/ 268274 h 53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7" h="536547">
                    <a:moveTo>
                      <a:pt x="536547" y="268274"/>
                    </a:moveTo>
                    <a:cubicBezTo>
                      <a:pt x="536547" y="416437"/>
                      <a:pt x="416437" y="536548"/>
                      <a:pt x="268274" y="536548"/>
                    </a:cubicBezTo>
                    <a:cubicBezTo>
                      <a:pt x="120110" y="536548"/>
                      <a:pt x="0" y="416437"/>
                      <a:pt x="0" y="268274"/>
                    </a:cubicBezTo>
                    <a:cubicBezTo>
                      <a:pt x="0" y="120110"/>
                      <a:pt x="120110" y="0"/>
                      <a:pt x="268274" y="0"/>
                    </a:cubicBezTo>
                    <a:cubicBezTo>
                      <a:pt x="416437" y="0"/>
                      <a:pt x="536547" y="120110"/>
                      <a:pt x="536547" y="268274"/>
                    </a:cubicBezTo>
                    <a:close/>
                  </a:path>
                </a:pathLst>
              </a:custGeom>
              <a:solidFill>
                <a:schemeClr val="accent6">
                  <a:lumMod val="60000"/>
                  <a:lumOff val="40000"/>
                </a:schemeClr>
              </a:solidFill>
              <a:ln w="25511"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6A40C06F-FF1A-4513-9ACB-C7ABFE1DE01D}"/>
                  </a:ext>
                </a:extLst>
              </p:cNvPr>
              <p:cNvSpPr/>
              <p:nvPr/>
            </p:nvSpPr>
            <p:spPr>
              <a:xfrm>
                <a:off x="6480889" y="2827833"/>
                <a:ext cx="1170184" cy="574872"/>
              </a:xfrm>
              <a:custGeom>
                <a:avLst/>
                <a:gdLst>
                  <a:gd name="connsiteX0" fmla="*/ 0 w 1170184"/>
                  <a:gd name="connsiteY0" fmla="*/ 574873 h 574872"/>
                  <a:gd name="connsiteX1" fmla="*/ 585092 w 1170184"/>
                  <a:gd name="connsiteY1" fmla="*/ 0 h 574872"/>
                  <a:gd name="connsiteX2" fmla="*/ 1170185 w 1170184"/>
                  <a:gd name="connsiteY2" fmla="*/ 574873 h 574872"/>
                  <a:gd name="connsiteX3" fmla="*/ 0 w 1170184"/>
                  <a:gd name="connsiteY3" fmla="*/ 574873 h 574872"/>
                </a:gdLst>
                <a:ahLst/>
                <a:cxnLst>
                  <a:cxn ang="0">
                    <a:pos x="connsiteX0" y="connsiteY0"/>
                  </a:cxn>
                  <a:cxn ang="0">
                    <a:pos x="connsiteX1" y="connsiteY1"/>
                  </a:cxn>
                  <a:cxn ang="0">
                    <a:pos x="connsiteX2" y="connsiteY2"/>
                  </a:cxn>
                  <a:cxn ang="0">
                    <a:pos x="connsiteX3" y="connsiteY3"/>
                  </a:cxn>
                </a:cxnLst>
                <a:rect l="l" t="t" r="r" b="b"/>
                <a:pathLst>
                  <a:path w="1170184" h="574872">
                    <a:moveTo>
                      <a:pt x="0" y="574873"/>
                    </a:moveTo>
                    <a:cubicBezTo>
                      <a:pt x="0" y="258054"/>
                      <a:pt x="263164" y="0"/>
                      <a:pt x="585092" y="0"/>
                    </a:cubicBezTo>
                    <a:cubicBezTo>
                      <a:pt x="907021" y="0"/>
                      <a:pt x="1170185" y="258054"/>
                      <a:pt x="1170185" y="574873"/>
                    </a:cubicBezTo>
                    <a:lnTo>
                      <a:pt x="0" y="574873"/>
                    </a:lnTo>
                    <a:close/>
                  </a:path>
                </a:pathLst>
              </a:custGeom>
              <a:solidFill>
                <a:srgbClr val="F26240"/>
              </a:solidFill>
              <a:ln w="25511" cap="flat">
                <a:noFill/>
                <a:prstDash val="solid"/>
                <a:miter/>
              </a:ln>
            </p:spPr>
            <p:txBody>
              <a:bodyPr rtlCol="0" anchor="ctr"/>
              <a:lstStyle/>
              <a:p>
                <a:endParaRPr lang="en-US" sz="2489"/>
              </a:p>
            </p:txBody>
          </p:sp>
          <p:grpSp>
            <p:nvGrpSpPr>
              <p:cNvPr id="46" name="Graphic 26">
                <a:extLst>
                  <a:ext uri="{FF2B5EF4-FFF2-40B4-BE49-F238E27FC236}">
                    <a16:creationId xmlns:a16="http://schemas.microsoft.com/office/drawing/2014/main" id="{9D6D3506-6096-477E-ABF2-B6DE2447A29A}"/>
                  </a:ext>
                </a:extLst>
              </p:cNvPr>
              <p:cNvGrpSpPr/>
              <p:nvPr/>
            </p:nvGrpSpPr>
            <p:grpSpPr>
              <a:xfrm>
                <a:off x="5913681" y="2774178"/>
                <a:ext cx="2299489" cy="498222"/>
                <a:chOff x="5913681" y="2774178"/>
                <a:chExt cx="2299489" cy="498222"/>
              </a:xfrm>
              <a:solidFill>
                <a:srgbClr val="939598"/>
              </a:solidFill>
            </p:grpSpPr>
            <p:sp>
              <p:nvSpPr>
                <p:cNvPr id="48" name="Freeform: Shape 47">
                  <a:extLst>
                    <a:ext uri="{FF2B5EF4-FFF2-40B4-BE49-F238E27FC236}">
                      <a16:creationId xmlns:a16="http://schemas.microsoft.com/office/drawing/2014/main" id="{BDB98736-5860-4E7F-97E1-636EAB8869B9}"/>
                    </a:ext>
                  </a:extLst>
                </p:cNvPr>
                <p:cNvSpPr/>
                <p:nvPr/>
              </p:nvSpPr>
              <p:spPr>
                <a:xfrm>
                  <a:off x="5913681" y="2774178"/>
                  <a:ext cx="822706" cy="498222"/>
                </a:xfrm>
                <a:custGeom>
                  <a:avLst/>
                  <a:gdLst>
                    <a:gd name="connsiteX0" fmla="*/ 822706 w 822706"/>
                    <a:gd name="connsiteY0" fmla="*/ 99645 h 498222"/>
                    <a:gd name="connsiteX1" fmla="*/ 516108 w 822706"/>
                    <a:gd name="connsiteY1" fmla="*/ 0 h 498222"/>
                    <a:gd name="connsiteX2" fmla="*/ 0 w 822706"/>
                    <a:gd name="connsiteY2" fmla="*/ 498223 h 498222"/>
                    <a:gd name="connsiteX3" fmla="*/ 528883 w 822706"/>
                    <a:gd name="connsiteY3" fmla="*/ 498223 h 498222"/>
                    <a:gd name="connsiteX4" fmla="*/ 822706 w 822706"/>
                    <a:gd name="connsiteY4" fmla="*/ 99645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06" h="498222">
                      <a:moveTo>
                        <a:pt x="822706" y="99645"/>
                      </a:moveTo>
                      <a:cubicBezTo>
                        <a:pt x="738392" y="38325"/>
                        <a:pt x="631082" y="0"/>
                        <a:pt x="516108" y="0"/>
                      </a:cubicBezTo>
                      <a:cubicBezTo>
                        <a:pt x="229949" y="0"/>
                        <a:pt x="0" y="222284"/>
                        <a:pt x="0" y="498223"/>
                      </a:cubicBezTo>
                      <a:lnTo>
                        <a:pt x="528883" y="498223"/>
                      </a:lnTo>
                      <a:cubicBezTo>
                        <a:pt x="572317" y="329594"/>
                        <a:pt x="679627" y="186514"/>
                        <a:pt x="822706" y="99645"/>
                      </a:cubicBezTo>
                      <a:close/>
                    </a:path>
                  </a:pathLst>
                </a:custGeom>
                <a:solidFill>
                  <a:schemeClr val="bg1">
                    <a:lumMod val="50000"/>
                  </a:schemeClr>
                </a:solidFill>
                <a:ln w="25511"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F4688383-CDA0-4BFC-8E8F-5463437C1713}"/>
                    </a:ext>
                  </a:extLst>
                </p:cNvPr>
                <p:cNvSpPr/>
                <p:nvPr/>
              </p:nvSpPr>
              <p:spPr>
                <a:xfrm>
                  <a:off x="7387909" y="2774178"/>
                  <a:ext cx="825261" cy="498222"/>
                </a:xfrm>
                <a:custGeom>
                  <a:avLst/>
                  <a:gdLst>
                    <a:gd name="connsiteX0" fmla="*/ 293824 w 825261"/>
                    <a:gd name="connsiteY0" fmla="*/ 498223 h 498222"/>
                    <a:gd name="connsiteX1" fmla="*/ 825261 w 825261"/>
                    <a:gd name="connsiteY1" fmla="*/ 498223 h 498222"/>
                    <a:gd name="connsiteX2" fmla="*/ 309154 w 825261"/>
                    <a:gd name="connsiteY2" fmla="*/ 0 h 498222"/>
                    <a:gd name="connsiteX3" fmla="*/ 0 w 825261"/>
                    <a:gd name="connsiteY3" fmla="*/ 99645 h 498222"/>
                    <a:gd name="connsiteX4" fmla="*/ 293824 w 825261"/>
                    <a:gd name="connsiteY4" fmla="*/ 498223 h 4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61" h="498222">
                      <a:moveTo>
                        <a:pt x="293824" y="498223"/>
                      </a:moveTo>
                      <a:lnTo>
                        <a:pt x="825261" y="498223"/>
                      </a:lnTo>
                      <a:cubicBezTo>
                        <a:pt x="825261" y="222284"/>
                        <a:pt x="595312" y="0"/>
                        <a:pt x="309154" y="0"/>
                      </a:cubicBezTo>
                      <a:cubicBezTo>
                        <a:pt x="191624" y="0"/>
                        <a:pt x="86870" y="38325"/>
                        <a:pt x="0" y="99645"/>
                      </a:cubicBezTo>
                      <a:cubicBezTo>
                        <a:pt x="143079" y="186514"/>
                        <a:pt x="250389" y="329594"/>
                        <a:pt x="293824" y="498223"/>
                      </a:cubicBezTo>
                      <a:close/>
                    </a:path>
                  </a:pathLst>
                </a:custGeom>
                <a:solidFill>
                  <a:schemeClr val="bg1">
                    <a:lumMod val="50000"/>
                  </a:schemeClr>
                </a:solidFill>
                <a:ln w="25511" cap="flat">
                  <a:noFill/>
                  <a:prstDash val="solid"/>
                  <a:miter/>
                </a:ln>
              </p:spPr>
              <p:txBody>
                <a:bodyPr rtlCol="0" anchor="ctr"/>
                <a:lstStyle/>
                <a:p>
                  <a:endParaRPr lang="en-US" sz="2489"/>
                </a:p>
              </p:txBody>
            </p:sp>
          </p:grpSp>
          <p:sp>
            <p:nvSpPr>
              <p:cNvPr id="47" name="Freeform: Shape 46">
                <a:extLst>
                  <a:ext uri="{FF2B5EF4-FFF2-40B4-BE49-F238E27FC236}">
                    <a16:creationId xmlns:a16="http://schemas.microsoft.com/office/drawing/2014/main" id="{B760121C-977D-4E82-A6DE-96056CEA0F3F}"/>
                  </a:ext>
                </a:extLst>
              </p:cNvPr>
              <p:cNvSpPr/>
              <p:nvPr/>
            </p:nvSpPr>
            <p:spPr>
              <a:xfrm>
                <a:off x="7040431" y="783842"/>
                <a:ext cx="53654" cy="1366918"/>
              </a:xfrm>
              <a:custGeom>
                <a:avLst/>
                <a:gdLst>
                  <a:gd name="connsiteX0" fmla="*/ 0 w 53654"/>
                  <a:gd name="connsiteY0" fmla="*/ 0 h 1366918"/>
                  <a:gd name="connsiteX1" fmla="*/ 53655 w 53654"/>
                  <a:gd name="connsiteY1" fmla="*/ 0 h 1366918"/>
                  <a:gd name="connsiteX2" fmla="*/ 53655 w 53654"/>
                  <a:gd name="connsiteY2" fmla="*/ 1366919 h 1366918"/>
                  <a:gd name="connsiteX3" fmla="*/ 0 w 53654"/>
                  <a:gd name="connsiteY3" fmla="*/ 1366919 h 1366918"/>
                </a:gdLst>
                <a:ahLst/>
                <a:cxnLst>
                  <a:cxn ang="0">
                    <a:pos x="connsiteX0" y="connsiteY0"/>
                  </a:cxn>
                  <a:cxn ang="0">
                    <a:pos x="connsiteX1" y="connsiteY1"/>
                  </a:cxn>
                  <a:cxn ang="0">
                    <a:pos x="connsiteX2" y="connsiteY2"/>
                  </a:cxn>
                  <a:cxn ang="0">
                    <a:pos x="connsiteX3" y="connsiteY3"/>
                  </a:cxn>
                </a:cxnLst>
                <a:rect l="l" t="t" r="r" b="b"/>
                <a:pathLst>
                  <a:path w="53654" h="1366918">
                    <a:moveTo>
                      <a:pt x="0" y="0"/>
                    </a:moveTo>
                    <a:lnTo>
                      <a:pt x="53655" y="0"/>
                    </a:lnTo>
                    <a:lnTo>
                      <a:pt x="53655" y="1366919"/>
                    </a:lnTo>
                    <a:lnTo>
                      <a:pt x="0" y="1366919"/>
                    </a:lnTo>
                    <a:close/>
                  </a:path>
                </a:pathLst>
              </a:custGeom>
              <a:solidFill>
                <a:schemeClr val="bg1">
                  <a:lumMod val="50000"/>
                </a:schemeClr>
              </a:solidFill>
              <a:ln w="25511"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25514285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Section Header">
    <p:bg bwMode="gray">
      <p:bgPr>
        <a:solidFill>
          <a:schemeClr val="bg1">
            <a:alpha val="99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1" y="330201"/>
            <a:ext cx="7570713" cy="3836679"/>
          </a:xfrm>
        </p:spPr>
        <p:txBody>
          <a:bodyPr anchor="b"/>
          <a:lstStyle>
            <a:lvl1pPr algn="l">
              <a:lnSpc>
                <a:spcPct val="90000"/>
              </a:lnSpc>
              <a:defRPr sz="5867" b="0" cap="none">
                <a:solidFill>
                  <a:schemeClr val="bg1">
                    <a:lumMod val="6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accent6"/>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accent6">
                    <a:lumMod val="75000"/>
                  </a:schemeClr>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grpSp>
        <p:nvGrpSpPr>
          <p:cNvPr id="7" name="Graphic 2">
            <a:extLst>
              <a:ext uri="{FF2B5EF4-FFF2-40B4-BE49-F238E27FC236}">
                <a16:creationId xmlns:a16="http://schemas.microsoft.com/office/drawing/2014/main" id="{F8F5F1CF-8B4C-4A50-A5CE-0AFB07CCB3D7}"/>
              </a:ext>
            </a:extLst>
          </p:cNvPr>
          <p:cNvGrpSpPr/>
          <p:nvPr userDrawn="1"/>
        </p:nvGrpSpPr>
        <p:grpSpPr>
          <a:xfrm>
            <a:off x="7506031" y="213069"/>
            <a:ext cx="4601156" cy="4742729"/>
            <a:chOff x="5629523" y="159801"/>
            <a:chExt cx="3450867" cy="3557047"/>
          </a:xfrm>
        </p:grpSpPr>
        <p:sp>
          <p:nvSpPr>
            <p:cNvPr id="8" name="Freeform: Shape 7">
              <a:extLst>
                <a:ext uri="{FF2B5EF4-FFF2-40B4-BE49-F238E27FC236}">
                  <a16:creationId xmlns:a16="http://schemas.microsoft.com/office/drawing/2014/main" id="{D7209A96-6197-44AA-BAB6-20D443158281}"/>
                </a:ext>
              </a:extLst>
            </p:cNvPr>
            <p:cNvSpPr/>
            <p:nvPr/>
          </p:nvSpPr>
          <p:spPr>
            <a:xfrm>
              <a:off x="6126675" y="1551220"/>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2" y="149108"/>
                    <a:pt x="427452" y="248159"/>
                  </a:cubicBezTo>
                  <a:cubicBezTo>
                    <a:pt x="427452"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0" name="Freeform: Shape 9">
              <a:extLst>
                <a:ext uri="{FF2B5EF4-FFF2-40B4-BE49-F238E27FC236}">
                  <a16:creationId xmlns:a16="http://schemas.microsoft.com/office/drawing/2014/main" id="{98CC05BE-7BE5-413E-836B-DCFE23983C6B}"/>
                </a:ext>
              </a:extLst>
            </p:cNvPr>
            <p:cNvSpPr/>
            <p:nvPr/>
          </p:nvSpPr>
          <p:spPr>
            <a:xfrm>
              <a:off x="7608576"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EE3124"/>
            </a:solidFill>
            <a:ln w="7578" cap="flat">
              <a:noFill/>
              <a:prstDash val="solid"/>
              <a:miter/>
            </a:ln>
          </p:spPr>
          <p:txBody>
            <a:bodyPr rtlCol="0" anchor="ctr"/>
            <a:lstStyle/>
            <a:p>
              <a:endParaRPr lang="en-US" sz="2489"/>
            </a:p>
          </p:txBody>
        </p:sp>
        <p:sp>
          <p:nvSpPr>
            <p:cNvPr id="12" name="Freeform: Shape 11">
              <a:extLst>
                <a:ext uri="{FF2B5EF4-FFF2-40B4-BE49-F238E27FC236}">
                  <a16:creationId xmlns:a16="http://schemas.microsoft.com/office/drawing/2014/main" id="{D6453172-81F5-4A57-BB1C-547B7378EFB5}"/>
                </a:ext>
              </a:extLst>
            </p:cNvPr>
            <p:cNvSpPr/>
            <p:nvPr/>
          </p:nvSpPr>
          <p:spPr>
            <a:xfrm>
              <a:off x="6618215" y="254317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BCBEC0"/>
            </a:solidFill>
            <a:ln w="7578" cap="flat">
              <a:noFill/>
              <a:prstDash val="solid"/>
              <a:miter/>
            </a:ln>
          </p:spPr>
          <p:txBody>
            <a:bodyPr rtlCol="0" anchor="ctr"/>
            <a:lstStyle/>
            <a:p>
              <a:endParaRPr lang="en-US" sz="2489"/>
            </a:p>
          </p:txBody>
        </p:sp>
        <p:sp>
          <p:nvSpPr>
            <p:cNvPr id="13" name="Freeform: Shape 12">
              <a:extLst>
                <a:ext uri="{FF2B5EF4-FFF2-40B4-BE49-F238E27FC236}">
                  <a16:creationId xmlns:a16="http://schemas.microsoft.com/office/drawing/2014/main" id="{B603002F-42D1-4583-A382-94EDAF5F2B11}"/>
                </a:ext>
              </a:extLst>
            </p:cNvPr>
            <p:cNvSpPr/>
            <p:nvPr/>
          </p:nvSpPr>
          <p:spPr>
            <a:xfrm>
              <a:off x="6370359" y="2045566"/>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4" name="Freeform: Shape 13">
              <a:extLst>
                <a:ext uri="{FF2B5EF4-FFF2-40B4-BE49-F238E27FC236}">
                  <a16:creationId xmlns:a16="http://schemas.microsoft.com/office/drawing/2014/main" id="{E43F0BEA-938C-4556-9201-9D0DC15F97BD}"/>
                </a:ext>
              </a:extLst>
            </p:cNvPr>
            <p:cNvSpPr/>
            <p:nvPr/>
          </p:nvSpPr>
          <p:spPr>
            <a:xfrm>
              <a:off x="7111272" y="1551220"/>
              <a:ext cx="496242" cy="496242"/>
            </a:xfrm>
            <a:custGeom>
              <a:avLst/>
              <a:gdLst>
                <a:gd name="connsiteX0" fmla="*/ 0 w 496242"/>
                <a:gd name="connsiteY0" fmla="*/ 0 h 496242"/>
                <a:gd name="connsiteX1" fmla="*/ 496242 w 496242"/>
                <a:gd name="connsiteY1" fmla="*/ 0 h 496242"/>
                <a:gd name="connsiteX2" fmla="*/ 496242 w 496242"/>
                <a:gd name="connsiteY2" fmla="*/ 496242 h 496242"/>
                <a:gd name="connsiteX3" fmla="*/ 0 w 496242"/>
                <a:gd name="connsiteY3" fmla="*/ 496242 h 496242"/>
              </a:gdLst>
              <a:ahLst/>
              <a:cxnLst>
                <a:cxn ang="0">
                  <a:pos x="connsiteX0" y="connsiteY0"/>
                </a:cxn>
                <a:cxn ang="0">
                  <a:pos x="connsiteX1" y="connsiteY1"/>
                </a:cxn>
                <a:cxn ang="0">
                  <a:pos x="connsiteX2" y="connsiteY2"/>
                </a:cxn>
                <a:cxn ang="0">
                  <a:pos x="connsiteX3" y="connsiteY3"/>
                </a:cxn>
              </a:cxnLst>
              <a:rect l="l" t="t" r="r" b="b"/>
              <a:pathLst>
                <a:path w="496242" h="496242">
                  <a:moveTo>
                    <a:pt x="0" y="0"/>
                  </a:moveTo>
                  <a:lnTo>
                    <a:pt x="496242" y="0"/>
                  </a:lnTo>
                  <a:lnTo>
                    <a:pt x="496242" y="496242"/>
                  </a:lnTo>
                  <a:lnTo>
                    <a:pt x="0" y="496242"/>
                  </a:lnTo>
                  <a:close/>
                </a:path>
              </a:pathLst>
            </a:custGeom>
            <a:solidFill>
              <a:srgbClr val="808285"/>
            </a:solidFill>
            <a:ln w="7578" cap="flat">
              <a:noFill/>
              <a:prstDash val="solid"/>
              <a:miter/>
            </a:ln>
          </p:spPr>
          <p:txBody>
            <a:bodyPr rtlCol="0" anchor="ctr"/>
            <a:lstStyle/>
            <a:p>
              <a:endParaRPr lang="en-US" sz="2489"/>
            </a:p>
          </p:txBody>
        </p:sp>
        <p:sp>
          <p:nvSpPr>
            <p:cNvPr id="16" name="Freeform: Shape 15">
              <a:extLst>
                <a:ext uri="{FF2B5EF4-FFF2-40B4-BE49-F238E27FC236}">
                  <a16:creationId xmlns:a16="http://schemas.microsoft.com/office/drawing/2014/main" id="{62B3D80D-7B52-40B0-A763-49D4655C6373}"/>
                </a:ext>
              </a:extLst>
            </p:cNvPr>
            <p:cNvSpPr/>
            <p:nvPr/>
          </p:nvSpPr>
          <p:spPr>
            <a:xfrm>
              <a:off x="7608576" y="1551144"/>
              <a:ext cx="495256" cy="495256"/>
            </a:xfrm>
            <a:custGeom>
              <a:avLst/>
              <a:gdLst>
                <a:gd name="connsiteX0" fmla="*/ 247628 w 495256"/>
                <a:gd name="connsiteY0" fmla="*/ 0 h 495256"/>
                <a:gd name="connsiteX1" fmla="*/ 495256 w 495256"/>
                <a:gd name="connsiteY1" fmla="*/ 247628 h 495256"/>
                <a:gd name="connsiteX2" fmla="*/ 495256 w 495256"/>
                <a:gd name="connsiteY2" fmla="*/ 247628 h 495256"/>
                <a:gd name="connsiteX3" fmla="*/ 247628 w 495256"/>
                <a:gd name="connsiteY3" fmla="*/ 495256 h 495256"/>
                <a:gd name="connsiteX4" fmla="*/ 247628 w 495256"/>
                <a:gd name="connsiteY4" fmla="*/ 495256 h 495256"/>
                <a:gd name="connsiteX5" fmla="*/ 0 w 495256"/>
                <a:gd name="connsiteY5" fmla="*/ 247628 h 495256"/>
                <a:gd name="connsiteX6" fmla="*/ 0 w 495256"/>
                <a:gd name="connsiteY6" fmla="*/ 247628 h 495256"/>
                <a:gd name="connsiteX7" fmla="*/ 247628 w 495256"/>
                <a:gd name="connsiteY7" fmla="*/ 0 h 4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256" h="495256">
                  <a:moveTo>
                    <a:pt x="247628" y="0"/>
                  </a:moveTo>
                  <a:cubicBezTo>
                    <a:pt x="384389" y="0"/>
                    <a:pt x="495256" y="110867"/>
                    <a:pt x="495256" y="247628"/>
                  </a:cubicBezTo>
                  <a:lnTo>
                    <a:pt x="495256" y="247628"/>
                  </a:lnTo>
                  <a:cubicBezTo>
                    <a:pt x="495256" y="384389"/>
                    <a:pt x="384389" y="495256"/>
                    <a:pt x="247628" y="495256"/>
                  </a:cubicBezTo>
                  <a:lnTo>
                    <a:pt x="247628" y="495256"/>
                  </a:lnTo>
                  <a:cubicBezTo>
                    <a:pt x="110867" y="495256"/>
                    <a:pt x="0" y="384389"/>
                    <a:pt x="0" y="247628"/>
                  </a:cubicBezTo>
                  <a:lnTo>
                    <a:pt x="0" y="247628"/>
                  </a:lnTo>
                  <a:cubicBezTo>
                    <a:pt x="0" y="110867"/>
                    <a:pt x="110867" y="0"/>
                    <a:pt x="247628" y="0"/>
                  </a:cubicBezTo>
                  <a:close/>
                </a:path>
              </a:pathLst>
            </a:custGeom>
            <a:solidFill>
              <a:srgbClr val="F58765"/>
            </a:solidFill>
            <a:ln w="7578" cap="flat">
              <a:noFill/>
              <a:prstDash val="solid"/>
              <a:miter/>
            </a:ln>
          </p:spPr>
          <p:txBody>
            <a:bodyPr rtlCol="0" anchor="ctr"/>
            <a:lstStyle/>
            <a:p>
              <a:endParaRPr lang="en-US" sz="2489"/>
            </a:p>
          </p:txBody>
        </p:sp>
        <p:sp>
          <p:nvSpPr>
            <p:cNvPr id="17" name="Freeform: Shape 16">
              <a:extLst>
                <a:ext uri="{FF2B5EF4-FFF2-40B4-BE49-F238E27FC236}">
                  <a16:creationId xmlns:a16="http://schemas.microsoft.com/office/drawing/2014/main" id="{5248C805-13A3-4E49-8495-9AA5A3B865D0}"/>
                </a:ext>
              </a:extLst>
            </p:cNvPr>
            <p:cNvSpPr/>
            <p:nvPr/>
          </p:nvSpPr>
          <p:spPr>
            <a:xfrm>
              <a:off x="6866374" y="2049889"/>
              <a:ext cx="493132" cy="493132"/>
            </a:xfrm>
            <a:custGeom>
              <a:avLst/>
              <a:gdLst>
                <a:gd name="connsiteX0" fmla="*/ 246566 w 493132"/>
                <a:gd name="connsiteY0" fmla="*/ 0 h 493132"/>
                <a:gd name="connsiteX1" fmla="*/ 493133 w 493132"/>
                <a:gd name="connsiteY1" fmla="*/ 246566 h 493132"/>
                <a:gd name="connsiteX2" fmla="*/ 493133 w 493132"/>
                <a:gd name="connsiteY2" fmla="*/ 246566 h 493132"/>
                <a:gd name="connsiteX3" fmla="*/ 246566 w 493132"/>
                <a:gd name="connsiteY3" fmla="*/ 493133 h 493132"/>
                <a:gd name="connsiteX4" fmla="*/ 246566 w 493132"/>
                <a:gd name="connsiteY4" fmla="*/ 493133 h 493132"/>
                <a:gd name="connsiteX5" fmla="*/ 0 w 493132"/>
                <a:gd name="connsiteY5" fmla="*/ 246566 h 493132"/>
                <a:gd name="connsiteX6" fmla="*/ 0 w 493132"/>
                <a:gd name="connsiteY6" fmla="*/ 246566 h 493132"/>
                <a:gd name="connsiteX7" fmla="*/ 246566 w 493132"/>
                <a:gd name="connsiteY7" fmla="*/ 0 h 4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132" h="493132">
                  <a:moveTo>
                    <a:pt x="246566" y="0"/>
                  </a:moveTo>
                  <a:cubicBezTo>
                    <a:pt x="382741" y="0"/>
                    <a:pt x="493133" y="110392"/>
                    <a:pt x="493133" y="246566"/>
                  </a:cubicBezTo>
                  <a:lnTo>
                    <a:pt x="493133" y="246566"/>
                  </a:lnTo>
                  <a:cubicBezTo>
                    <a:pt x="493133" y="382741"/>
                    <a:pt x="382741" y="493133"/>
                    <a:pt x="246566" y="493133"/>
                  </a:cubicBezTo>
                  <a:lnTo>
                    <a:pt x="246566" y="493133"/>
                  </a:lnTo>
                  <a:cubicBezTo>
                    <a:pt x="110392" y="493133"/>
                    <a:pt x="0" y="382741"/>
                    <a:pt x="0" y="246566"/>
                  </a:cubicBezTo>
                  <a:lnTo>
                    <a:pt x="0" y="246566"/>
                  </a:lnTo>
                  <a:cubicBezTo>
                    <a:pt x="0" y="110392"/>
                    <a:pt x="110392" y="0"/>
                    <a:pt x="246566" y="0"/>
                  </a:cubicBezTo>
                  <a:close/>
                </a:path>
              </a:pathLst>
            </a:custGeom>
            <a:solidFill>
              <a:srgbClr val="F2613F"/>
            </a:solidFill>
            <a:ln w="7578" cap="flat">
              <a:noFill/>
              <a:prstDash val="solid"/>
              <a:miter/>
            </a:ln>
          </p:spPr>
          <p:txBody>
            <a:bodyPr rtlCol="0" anchor="ctr"/>
            <a:lstStyle/>
            <a:p>
              <a:endParaRPr lang="en-US" sz="2489"/>
            </a:p>
          </p:txBody>
        </p:sp>
        <p:sp>
          <p:nvSpPr>
            <p:cNvPr id="18" name="Freeform: Shape 17">
              <a:extLst>
                <a:ext uri="{FF2B5EF4-FFF2-40B4-BE49-F238E27FC236}">
                  <a16:creationId xmlns:a16="http://schemas.microsoft.com/office/drawing/2014/main" id="{50371D9A-6808-496D-BA3B-5CD9D59A8EAC}"/>
                </a:ext>
              </a:extLst>
            </p:cNvPr>
            <p:cNvSpPr/>
            <p:nvPr/>
          </p:nvSpPr>
          <p:spPr>
            <a:xfrm>
              <a:off x="7359431" y="2046401"/>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2 h 496242"/>
                <a:gd name="connsiteX6" fmla="*/ 68866 w 496242"/>
                <a:gd name="connsiteY6" fmla="*/ 248159 h 496242"/>
                <a:gd name="connsiteX7" fmla="*/ 248159 w 496242"/>
                <a:gd name="connsiteY7" fmla="*/ 68866 h 496242"/>
                <a:gd name="connsiteX8" fmla="*/ 427453 w 496242"/>
                <a:gd name="connsiteY8" fmla="*/ 248159 h 496242"/>
                <a:gd name="connsiteX9" fmla="*/ 248159 w 496242"/>
                <a:gd name="connsiteY9" fmla="*/ 427452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2"/>
                  </a:moveTo>
                  <a:cubicBezTo>
                    <a:pt x="149108" y="427452"/>
                    <a:pt x="68866" y="347210"/>
                    <a:pt x="68866" y="248159"/>
                  </a:cubicBezTo>
                  <a:cubicBezTo>
                    <a:pt x="68866" y="149108"/>
                    <a:pt x="149108" y="68866"/>
                    <a:pt x="248159" y="68866"/>
                  </a:cubicBezTo>
                  <a:cubicBezTo>
                    <a:pt x="347210" y="68866"/>
                    <a:pt x="427453" y="149108"/>
                    <a:pt x="427453" y="248159"/>
                  </a:cubicBezTo>
                  <a:cubicBezTo>
                    <a:pt x="427453" y="347210"/>
                    <a:pt x="347210" y="427452"/>
                    <a:pt x="248159" y="427452"/>
                  </a:cubicBezTo>
                  <a:close/>
                </a:path>
              </a:pathLst>
            </a:custGeom>
            <a:solidFill>
              <a:srgbClr val="BCBEC0"/>
            </a:solidFill>
            <a:ln w="7578" cap="flat">
              <a:noFill/>
              <a:prstDash val="solid"/>
              <a:miter/>
            </a:ln>
          </p:spPr>
          <p:txBody>
            <a:bodyPr rtlCol="0" anchor="ctr"/>
            <a:lstStyle/>
            <a:p>
              <a:endParaRPr lang="en-US" sz="2489"/>
            </a:p>
          </p:txBody>
        </p:sp>
        <p:sp>
          <p:nvSpPr>
            <p:cNvPr id="19" name="Freeform: Shape 18">
              <a:extLst>
                <a:ext uri="{FF2B5EF4-FFF2-40B4-BE49-F238E27FC236}">
                  <a16:creationId xmlns:a16="http://schemas.microsoft.com/office/drawing/2014/main" id="{37E2B900-DB8F-4A20-A426-84B6F95855B7}"/>
                </a:ext>
              </a:extLst>
            </p:cNvPr>
            <p:cNvSpPr/>
            <p:nvPr/>
          </p:nvSpPr>
          <p:spPr>
            <a:xfrm>
              <a:off x="7112485" y="2543629"/>
              <a:ext cx="496242" cy="496242"/>
            </a:xfrm>
            <a:custGeom>
              <a:avLst/>
              <a:gdLst>
                <a:gd name="connsiteX0" fmla="*/ 0 w 496242"/>
                <a:gd name="connsiteY0" fmla="*/ 0 h 496242"/>
                <a:gd name="connsiteX1" fmla="*/ 0 w 496242"/>
                <a:gd name="connsiteY1" fmla="*/ 496242 h 496242"/>
                <a:gd name="connsiteX2" fmla="*/ 496242 w 496242"/>
                <a:gd name="connsiteY2" fmla="*/ 496242 h 496242"/>
                <a:gd name="connsiteX3" fmla="*/ 496242 w 496242"/>
                <a:gd name="connsiteY3" fmla="*/ 0 h 496242"/>
                <a:gd name="connsiteX4" fmla="*/ 0 w 496242"/>
                <a:gd name="connsiteY4" fmla="*/ 0 h 496242"/>
                <a:gd name="connsiteX5" fmla="*/ 248159 w 496242"/>
                <a:gd name="connsiteY5" fmla="*/ 427453 h 496242"/>
                <a:gd name="connsiteX6" fmla="*/ 68866 w 496242"/>
                <a:gd name="connsiteY6" fmla="*/ 248159 h 496242"/>
                <a:gd name="connsiteX7" fmla="*/ 248159 w 496242"/>
                <a:gd name="connsiteY7" fmla="*/ 68866 h 496242"/>
                <a:gd name="connsiteX8" fmla="*/ 427452 w 496242"/>
                <a:gd name="connsiteY8" fmla="*/ 248159 h 496242"/>
                <a:gd name="connsiteX9" fmla="*/ 248159 w 496242"/>
                <a:gd name="connsiteY9" fmla="*/ 427453 h 49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242" h="496242">
                  <a:moveTo>
                    <a:pt x="0" y="0"/>
                  </a:moveTo>
                  <a:lnTo>
                    <a:pt x="0" y="496242"/>
                  </a:lnTo>
                  <a:lnTo>
                    <a:pt x="496242" y="496242"/>
                  </a:lnTo>
                  <a:lnTo>
                    <a:pt x="496242" y="0"/>
                  </a:lnTo>
                  <a:lnTo>
                    <a:pt x="0" y="0"/>
                  </a:lnTo>
                  <a:close/>
                  <a:moveTo>
                    <a:pt x="248159" y="427453"/>
                  </a:moveTo>
                  <a:cubicBezTo>
                    <a:pt x="149108" y="427453"/>
                    <a:pt x="68866" y="347210"/>
                    <a:pt x="68866" y="248159"/>
                  </a:cubicBezTo>
                  <a:cubicBezTo>
                    <a:pt x="68866" y="149108"/>
                    <a:pt x="149108" y="68866"/>
                    <a:pt x="248159" y="68866"/>
                  </a:cubicBezTo>
                  <a:cubicBezTo>
                    <a:pt x="347210" y="68866"/>
                    <a:pt x="427452" y="149108"/>
                    <a:pt x="427452" y="248159"/>
                  </a:cubicBezTo>
                  <a:cubicBezTo>
                    <a:pt x="427452" y="347210"/>
                    <a:pt x="347210" y="427453"/>
                    <a:pt x="248159" y="427453"/>
                  </a:cubicBezTo>
                  <a:close/>
                </a:path>
              </a:pathLst>
            </a:custGeom>
            <a:solidFill>
              <a:srgbClr val="808285"/>
            </a:solidFill>
            <a:ln w="7578" cap="flat">
              <a:noFill/>
              <a:prstDash val="solid"/>
              <a:miter/>
            </a:ln>
          </p:spPr>
          <p:txBody>
            <a:bodyPr rtlCol="0" anchor="ctr"/>
            <a:lstStyle/>
            <a:p>
              <a:endParaRPr lang="en-US" sz="2489"/>
            </a:p>
          </p:txBody>
        </p:sp>
        <p:sp>
          <p:nvSpPr>
            <p:cNvPr id="20" name="Freeform: Shape 19">
              <a:extLst>
                <a:ext uri="{FF2B5EF4-FFF2-40B4-BE49-F238E27FC236}">
                  <a16:creationId xmlns:a16="http://schemas.microsoft.com/office/drawing/2014/main" id="{9308B492-13E2-484E-9C99-15ADE6E5B5FF}"/>
                </a:ext>
              </a:extLst>
            </p:cNvPr>
            <p:cNvSpPr/>
            <p:nvPr/>
          </p:nvSpPr>
          <p:spPr>
            <a:xfrm>
              <a:off x="5629557" y="821229"/>
              <a:ext cx="2893460" cy="2896983"/>
            </a:xfrm>
            <a:custGeom>
              <a:avLst/>
              <a:gdLst>
                <a:gd name="connsiteX0" fmla="*/ 1443641 w 2893460"/>
                <a:gd name="connsiteY0" fmla="*/ 2896984 h 2896983"/>
                <a:gd name="connsiteX1" fmla="*/ 631360 w 2893460"/>
                <a:gd name="connsiteY1" fmla="*/ 2646777 h 2896983"/>
                <a:gd name="connsiteX2" fmla="*/ 20670 w 2893460"/>
                <a:gd name="connsiteY2" fmla="*/ 1711630 h 2896983"/>
                <a:gd name="connsiteX3" fmla="*/ 55255 w 2893460"/>
                <a:gd name="connsiteY3" fmla="*/ 1661346 h 2896983"/>
                <a:gd name="connsiteX4" fmla="*/ 105539 w 2893460"/>
                <a:gd name="connsiteY4" fmla="*/ 1695930 h 2896983"/>
                <a:gd name="connsiteX5" fmla="*/ 679900 w 2893460"/>
                <a:gd name="connsiteY5" fmla="*/ 2575332 h 2896983"/>
                <a:gd name="connsiteX6" fmla="*/ 1443717 w 2893460"/>
                <a:gd name="connsiteY6" fmla="*/ 2810674 h 2896983"/>
                <a:gd name="connsiteX7" fmla="*/ 2038935 w 2893460"/>
                <a:gd name="connsiteY7" fmla="*/ 2674460 h 2896983"/>
                <a:gd name="connsiteX8" fmla="*/ 2096576 w 2893460"/>
                <a:gd name="connsiteY8" fmla="*/ 2694558 h 2896983"/>
                <a:gd name="connsiteX9" fmla="*/ 2076477 w 2893460"/>
                <a:gd name="connsiteY9" fmla="*/ 2752199 h 2896983"/>
                <a:gd name="connsiteX10" fmla="*/ 1443717 w 2893460"/>
                <a:gd name="connsiteY10" fmla="*/ 2896984 h 2896983"/>
                <a:gd name="connsiteX11" fmla="*/ 2356870 w 2893460"/>
                <a:gd name="connsiteY11" fmla="*/ 2561226 h 2896983"/>
                <a:gd name="connsiteX12" fmla="*/ 2324029 w 2893460"/>
                <a:gd name="connsiteY12" fmla="*/ 2546057 h 2896983"/>
                <a:gd name="connsiteX13" fmla="*/ 2328808 w 2893460"/>
                <a:gd name="connsiteY13" fmla="*/ 2485231 h 2896983"/>
                <a:gd name="connsiteX14" fmla="*/ 2571809 w 2893460"/>
                <a:gd name="connsiteY14" fmla="*/ 2213484 h 2896983"/>
                <a:gd name="connsiteX15" fmla="*/ 2807075 w 2893460"/>
                <a:gd name="connsiteY15" fmla="*/ 1449667 h 2896983"/>
                <a:gd name="connsiteX16" fmla="*/ 2209961 w 2893460"/>
                <a:gd name="connsiteY16" fmla="*/ 321499 h 2896983"/>
                <a:gd name="connsiteX17" fmla="*/ 2208900 w 2893460"/>
                <a:gd name="connsiteY17" fmla="*/ 320741 h 2896983"/>
                <a:gd name="connsiteX18" fmla="*/ 2197220 w 2893460"/>
                <a:gd name="connsiteY18" fmla="*/ 260825 h 2896983"/>
                <a:gd name="connsiteX19" fmla="*/ 2257136 w 2893460"/>
                <a:gd name="connsiteY19" fmla="*/ 249069 h 2896983"/>
                <a:gd name="connsiteX20" fmla="*/ 2258577 w 2893460"/>
                <a:gd name="connsiteY20" fmla="*/ 250055 h 2896983"/>
                <a:gd name="connsiteX21" fmla="*/ 2893461 w 2893460"/>
                <a:gd name="connsiteY21" fmla="*/ 1449591 h 2896983"/>
                <a:gd name="connsiteX22" fmla="*/ 2643254 w 2893460"/>
                <a:gd name="connsiteY22" fmla="*/ 2261872 h 2896983"/>
                <a:gd name="connsiteX23" fmla="*/ 2384856 w 2893460"/>
                <a:gd name="connsiteY23" fmla="*/ 2550759 h 2896983"/>
                <a:gd name="connsiteX24" fmla="*/ 2356870 w 2893460"/>
                <a:gd name="connsiteY24" fmla="*/ 2561074 h 2896983"/>
                <a:gd name="connsiteX25" fmla="*/ 43196 w 2893460"/>
                <a:gd name="connsiteY25" fmla="*/ 1390282 h 2896983"/>
                <a:gd name="connsiteX26" fmla="*/ 40086 w 2893460"/>
                <a:gd name="connsiteY26" fmla="*/ 1390206 h 2896983"/>
                <a:gd name="connsiteX27" fmla="*/ 117 w 2893460"/>
                <a:gd name="connsiteY27" fmla="*/ 1344094 h 2896983"/>
                <a:gd name="connsiteX28" fmla="*/ 246683 w 2893460"/>
                <a:gd name="connsiteY28" fmla="*/ 634959 h 2896983"/>
                <a:gd name="connsiteX29" fmla="*/ 1446296 w 2893460"/>
                <a:gd name="connsiteY29" fmla="*/ 0 h 2896983"/>
                <a:gd name="connsiteX30" fmla="*/ 1928886 w 2893460"/>
                <a:gd name="connsiteY30" fmla="*/ 82973 h 2896983"/>
                <a:gd name="connsiteX31" fmla="*/ 1955128 w 2893460"/>
                <a:gd name="connsiteY31" fmla="*/ 138111 h 2896983"/>
                <a:gd name="connsiteX32" fmla="*/ 1899990 w 2893460"/>
                <a:gd name="connsiteY32" fmla="*/ 164352 h 2896983"/>
                <a:gd name="connsiteX33" fmla="*/ 1446296 w 2893460"/>
                <a:gd name="connsiteY33" fmla="*/ 86310 h 2896983"/>
                <a:gd name="connsiteX34" fmla="*/ 318128 w 2893460"/>
                <a:gd name="connsiteY34" fmla="*/ 683423 h 2896983"/>
                <a:gd name="connsiteX35" fmla="*/ 86275 w 2893460"/>
                <a:gd name="connsiteY35" fmla="*/ 1350237 h 2896983"/>
                <a:gd name="connsiteX36" fmla="*/ 43272 w 2893460"/>
                <a:gd name="connsiteY36" fmla="*/ 1390358 h 289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93460" h="2896983">
                  <a:moveTo>
                    <a:pt x="1443641" y="2896984"/>
                  </a:moveTo>
                  <a:cubicBezTo>
                    <a:pt x="1153313" y="2896984"/>
                    <a:pt x="872466" y="2810446"/>
                    <a:pt x="631360" y="2646777"/>
                  </a:cubicBezTo>
                  <a:cubicBezTo>
                    <a:pt x="308496" y="2427514"/>
                    <a:pt x="91584" y="2095472"/>
                    <a:pt x="20670" y="1711630"/>
                  </a:cubicBezTo>
                  <a:cubicBezTo>
                    <a:pt x="16347" y="1688194"/>
                    <a:pt x="31819" y="1665669"/>
                    <a:pt x="55255" y="1661346"/>
                  </a:cubicBezTo>
                  <a:cubicBezTo>
                    <a:pt x="78615" y="1657023"/>
                    <a:pt x="101216" y="1672495"/>
                    <a:pt x="105539" y="1695930"/>
                  </a:cubicBezTo>
                  <a:cubicBezTo>
                    <a:pt x="172281" y="2056868"/>
                    <a:pt x="376224" y="2369191"/>
                    <a:pt x="679900" y="2575332"/>
                  </a:cubicBezTo>
                  <a:cubicBezTo>
                    <a:pt x="906671" y="2729294"/>
                    <a:pt x="1170757" y="2810674"/>
                    <a:pt x="1443717" y="2810674"/>
                  </a:cubicBezTo>
                  <a:cubicBezTo>
                    <a:pt x="1648721" y="2810674"/>
                    <a:pt x="1854560" y="2763575"/>
                    <a:pt x="2038935" y="2674460"/>
                  </a:cubicBezTo>
                  <a:cubicBezTo>
                    <a:pt x="2060398" y="2664069"/>
                    <a:pt x="2086185" y="2673094"/>
                    <a:pt x="2096576" y="2694558"/>
                  </a:cubicBezTo>
                  <a:cubicBezTo>
                    <a:pt x="2106966" y="2716022"/>
                    <a:pt x="2097941" y="2741808"/>
                    <a:pt x="2076477" y="2752199"/>
                  </a:cubicBezTo>
                  <a:cubicBezTo>
                    <a:pt x="1880422" y="2846927"/>
                    <a:pt x="1661615" y="2896984"/>
                    <a:pt x="1443717" y="2896984"/>
                  </a:cubicBezTo>
                  <a:close/>
                  <a:moveTo>
                    <a:pt x="2356870" y="2561226"/>
                  </a:moveTo>
                  <a:cubicBezTo>
                    <a:pt x="2344659" y="2561226"/>
                    <a:pt x="2332524" y="2556068"/>
                    <a:pt x="2324029" y="2546057"/>
                  </a:cubicBezTo>
                  <a:cubicBezTo>
                    <a:pt x="2308558" y="2527930"/>
                    <a:pt x="2310681" y="2500703"/>
                    <a:pt x="2328808" y="2485231"/>
                  </a:cubicBezTo>
                  <a:cubicBezTo>
                    <a:pt x="2421185" y="2406354"/>
                    <a:pt x="2502944" y="2314963"/>
                    <a:pt x="2571809" y="2213484"/>
                  </a:cubicBezTo>
                  <a:cubicBezTo>
                    <a:pt x="2725771" y="1986713"/>
                    <a:pt x="2807075" y="1722627"/>
                    <a:pt x="2807075" y="1449667"/>
                  </a:cubicBezTo>
                  <a:cubicBezTo>
                    <a:pt x="2807075" y="997111"/>
                    <a:pt x="2583868" y="575347"/>
                    <a:pt x="2209961" y="321499"/>
                  </a:cubicBezTo>
                  <a:lnTo>
                    <a:pt x="2208900" y="320741"/>
                  </a:lnTo>
                  <a:cubicBezTo>
                    <a:pt x="2189105" y="307468"/>
                    <a:pt x="2183871" y="280620"/>
                    <a:pt x="2197220" y="260825"/>
                  </a:cubicBezTo>
                  <a:cubicBezTo>
                    <a:pt x="2210492" y="241030"/>
                    <a:pt x="2237341" y="235797"/>
                    <a:pt x="2257136" y="249069"/>
                  </a:cubicBezTo>
                  <a:lnTo>
                    <a:pt x="2258577" y="250055"/>
                  </a:lnTo>
                  <a:cubicBezTo>
                    <a:pt x="2656147" y="519905"/>
                    <a:pt x="2893461" y="968366"/>
                    <a:pt x="2893461" y="1449591"/>
                  </a:cubicBezTo>
                  <a:cubicBezTo>
                    <a:pt x="2893461" y="1739843"/>
                    <a:pt x="2806923" y="2020767"/>
                    <a:pt x="2643254" y="2261872"/>
                  </a:cubicBezTo>
                  <a:cubicBezTo>
                    <a:pt x="2570065" y="2369722"/>
                    <a:pt x="2483073" y="2466953"/>
                    <a:pt x="2384856" y="2550759"/>
                  </a:cubicBezTo>
                  <a:cubicBezTo>
                    <a:pt x="2376741" y="2557661"/>
                    <a:pt x="2366805" y="2561074"/>
                    <a:pt x="2356870" y="2561074"/>
                  </a:cubicBezTo>
                  <a:close/>
                  <a:moveTo>
                    <a:pt x="43196" y="1390282"/>
                  </a:moveTo>
                  <a:cubicBezTo>
                    <a:pt x="42134" y="1390282"/>
                    <a:pt x="41148" y="1390282"/>
                    <a:pt x="40086" y="1390206"/>
                  </a:cubicBezTo>
                  <a:cubicBezTo>
                    <a:pt x="16347" y="1388538"/>
                    <a:pt x="-1627" y="1367833"/>
                    <a:pt x="117" y="1344094"/>
                  </a:cubicBezTo>
                  <a:cubicBezTo>
                    <a:pt x="18168" y="1091156"/>
                    <a:pt x="103415" y="845955"/>
                    <a:pt x="246683" y="634959"/>
                  </a:cubicBezTo>
                  <a:cubicBezTo>
                    <a:pt x="516609" y="237389"/>
                    <a:pt x="965070" y="0"/>
                    <a:pt x="1446296" y="0"/>
                  </a:cubicBezTo>
                  <a:cubicBezTo>
                    <a:pt x="1611406" y="0"/>
                    <a:pt x="1773787" y="27910"/>
                    <a:pt x="1928886" y="82973"/>
                  </a:cubicBezTo>
                  <a:cubicBezTo>
                    <a:pt x="1951336" y="90936"/>
                    <a:pt x="1963092" y="115661"/>
                    <a:pt x="1955128" y="138111"/>
                  </a:cubicBezTo>
                  <a:cubicBezTo>
                    <a:pt x="1947164" y="160560"/>
                    <a:pt x="1922515" y="172316"/>
                    <a:pt x="1899990" y="164352"/>
                  </a:cubicBezTo>
                  <a:cubicBezTo>
                    <a:pt x="1754219" y="112627"/>
                    <a:pt x="1601547" y="86310"/>
                    <a:pt x="1446296" y="86310"/>
                  </a:cubicBezTo>
                  <a:cubicBezTo>
                    <a:pt x="993739" y="86310"/>
                    <a:pt x="571975" y="309516"/>
                    <a:pt x="318128" y="683423"/>
                  </a:cubicBezTo>
                  <a:cubicBezTo>
                    <a:pt x="183430" y="881829"/>
                    <a:pt x="103264" y="1112393"/>
                    <a:pt x="86275" y="1350237"/>
                  </a:cubicBezTo>
                  <a:cubicBezTo>
                    <a:pt x="84682" y="1372990"/>
                    <a:pt x="65721" y="1390358"/>
                    <a:pt x="43272" y="1390358"/>
                  </a:cubicBezTo>
                  <a:close/>
                </a:path>
              </a:pathLst>
            </a:custGeom>
            <a:solidFill>
              <a:schemeClr val="accent6">
                <a:lumMod val="60000"/>
                <a:lumOff val="40000"/>
              </a:schemeClr>
            </a:solidFill>
            <a:ln w="7578" cap="flat">
              <a:noFill/>
              <a:prstDash val="solid"/>
              <a:miter/>
            </a:ln>
          </p:spPr>
          <p:txBody>
            <a:bodyPr rtlCol="0" anchor="ctr"/>
            <a:lstStyle/>
            <a:p>
              <a:endParaRPr lang="en-US" sz="2489"/>
            </a:p>
          </p:txBody>
        </p:sp>
        <p:sp>
          <p:nvSpPr>
            <p:cNvPr id="21" name="Freeform: Shape 20">
              <a:extLst>
                <a:ext uri="{FF2B5EF4-FFF2-40B4-BE49-F238E27FC236}">
                  <a16:creationId xmlns:a16="http://schemas.microsoft.com/office/drawing/2014/main" id="{930E5F5B-FB51-4D8D-9B16-1E5123526252}"/>
                </a:ext>
              </a:extLst>
            </p:cNvPr>
            <p:cNvSpPr/>
            <p:nvPr/>
          </p:nvSpPr>
          <p:spPr>
            <a:xfrm>
              <a:off x="6235965" y="400834"/>
              <a:ext cx="2681513" cy="1581251"/>
            </a:xfrm>
            <a:custGeom>
              <a:avLst/>
              <a:gdLst>
                <a:gd name="connsiteX0" fmla="*/ 2547271 w 2681513"/>
                <a:gd name="connsiteY0" fmla="*/ 1581251 h 1581251"/>
                <a:gd name="connsiteX1" fmla="*/ 2521181 w 2681513"/>
                <a:gd name="connsiteY1" fmla="*/ 1454365 h 1581251"/>
                <a:gd name="connsiteX2" fmla="*/ 2653376 w 2681513"/>
                <a:gd name="connsiteY2" fmla="*/ 1421981 h 1581251"/>
                <a:gd name="connsiteX3" fmla="*/ 2681513 w 2681513"/>
                <a:gd name="connsiteY3" fmla="*/ 1558802 h 1581251"/>
                <a:gd name="connsiteX4" fmla="*/ 2547271 w 2681513"/>
                <a:gd name="connsiteY4" fmla="*/ 1581175 h 1581251"/>
                <a:gd name="connsiteX5" fmla="*/ 2485686 w 2681513"/>
                <a:gd name="connsiteY5" fmla="*/ 1329831 h 1581251"/>
                <a:gd name="connsiteX6" fmla="*/ 2440939 w 2681513"/>
                <a:gd name="connsiteY6" fmla="*/ 1208330 h 1581251"/>
                <a:gd name="connsiteX7" fmla="*/ 2566763 w 2681513"/>
                <a:gd name="connsiteY7" fmla="*/ 1156529 h 1581251"/>
                <a:gd name="connsiteX8" fmla="*/ 2615075 w 2681513"/>
                <a:gd name="connsiteY8" fmla="*/ 1287662 h 1581251"/>
                <a:gd name="connsiteX9" fmla="*/ 2485686 w 2681513"/>
                <a:gd name="connsiteY9" fmla="*/ 1329831 h 1581251"/>
                <a:gd name="connsiteX10" fmla="*/ 2253909 w 2681513"/>
                <a:gd name="connsiteY10" fmla="*/ 868856 h 1581251"/>
                <a:gd name="connsiteX11" fmla="*/ 2175184 w 2681513"/>
                <a:gd name="connsiteY11" fmla="*/ 766012 h 1581251"/>
                <a:gd name="connsiteX12" fmla="*/ 2280075 w 2681513"/>
                <a:gd name="connsiteY12" fmla="*/ 679324 h 1581251"/>
                <a:gd name="connsiteX13" fmla="*/ 2365020 w 2681513"/>
                <a:gd name="connsiteY13" fmla="*/ 790206 h 1581251"/>
                <a:gd name="connsiteX14" fmla="*/ 2253985 w 2681513"/>
                <a:gd name="connsiteY14" fmla="*/ 868856 h 1581251"/>
                <a:gd name="connsiteX15" fmla="*/ 2088950 w 2681513"/>
                <a:gd name="connsiteY15" fmla="*/ 669312 h 1581251"/>
                <a:gd name="connsiteX16" fmla="*/ 1995739 w 2681513"/>
                <a:gd name="connsiteY16" fmla="*/ 579286 h 1581251"/>
                <a:gd name="connsiteX17" fmla="*/ 2086599 w 2681513"/>
                <a:gd name="connsiteY17" fmla="*/ 477960 h 1581251"/>
                <a:gd name="connsiteX18" fmla="*/ 2187091 w 2681513"/>
                <a:gd name="connsiteY18" fmla="*/ 575039 h 1581251"/>
                <a:gd name="connsiteX19" fmla="*/ 2088950 w 2681513"/>
                <a:gd name="connsiteY19" fmla="*/ 669312 h 1581251"/>
                <a:gd name="connsiteX20" fmla="*/ 1896157 w 2681513"/>
                <a:gd name="connsiteY20" fmla="*/ 496390 h 1581251"/>
                <a:gd name="connsiteX21" fmla="*/ 1790659 w 2681513"/>
                <a:gd name="connsiteY21" fmla="*/ 421153 h 1581251"/>
                <a:gd name="connsiteX22" fmla="*/ 1865516 w 2681513"/>
                <a:gd name="connsiteY22" fmla="*/ 307540 h 1581251"/>
                <a:gd name="connsiteX23" fmla="*/ 1979281 w 2681513"/>
                <a:gd name="connsiteY23" fmla="*/ 388692 h 1581251"/>
                <a:gd name="connsiteX24" fmla="*/ 1896233 w 2681513"/>
                <a:gd name="connsiteY24" fmla="*/ 496466 h 1581251"/>
                <a:gd name="connsiteX25" fmla="*/ 1679852 w 2681513"/>
                <a:gd name="connsiteY25" fmla="*/ 353880 h 1581251"/>
                <a:gd name="connsiteX26" fmla="*/ 1564343 w 2681513"/>
                <a:gd name="connsiteY26" fmla="*/ 295102 h 1581251"/>
                <a:gd name="connsiteX27" fmla="*/ 1621453 w 2681513"/>
                <a:gd name="connsiteY27" fmla="*/ 171629 h 1581251"/>
                <a:gd name="connsiteX28" fmla="*/ 1746063 w 2681513"/>
                <a:gd name="connsiteY28" fmla="*/ 235034 h 1581251"/>
                <a:gd name="connsiteX29" fmla="*/ 1679928 w 2681513"/>
                <a:gd name="connsiteY29" fmla="*/ 353880 h 1581251"/>
                <a:gd name="connsiteX30" fmla="*/ 61054 w 2681513"/>
                <a:gd name="connsiteY30" fmla="*/ 319751 h 1581251"/>
                <a:gd name="connsiteX31" fmla="*/ 0 w 2681513"/>
                <a:gd name="connsiteY31" fmla="*/ 198174 h 1581251"/>
                <a:gd name="connsiteX32" fmla="*/ 127037 w 2681513"/>
                <a:gd name="connsiteY32" fmla="*/ 140230 h 1581251"/>
                <a:gd name="connsiteX33" fmla="*/ 178763 w 2681513"/>
                <a:gd name="connsiteY33" fmla="*/ 266054 h 1581251"/>
                <a:gd name="connsiteX34" fmla="*/ 61054 w 2681513"/>
                <a:gd name="connsiteY34" fmla="*/ 319751 h 1581251"/>
                <a:gd name="connsiteX35" fmla="*/ 1444662 w 2681513"/>
                <a:gd name="connsiteY35" fmla="*/ 245197 h 1581251"/>
                <a:gd name="connsiteX36" fmla="*/ 1321644 w 2681513"/>
                <a:gd name="connsiteY36" fmla="*/ 204393 h 1581251"/>
                <a:gd name="connsiteX37" fmla="*/ 1359642 w 2681513"/>
                <a:gd name="connsiteY37" fmla="*/ 73715 h 1581251"/>
                <a:gd name="connsiteX38" fmla="*/ 1492367 w 2681513"/>
                <a:gd name="connsiteY38" fmla="*/ 117780 h 1581251"/>
                <a:gd name="connsiteX39" fmla="*/ 1444662 w 2681513"/>
                <a:gd name="connsiteY39" fmla="*/ 245197 h 1581251"/>
                <a:gd name="connsiteX40" fmla="*/ 300263 w 2681513"/>
                <a:gd name="connsiteY40" fmla="*/ 221382 h 1581251"/>
                <a:gd name="connsiteX41" fmla="*/ 258170 w 2681513"/>
                <a:gd name="connsiteY41" fmla="*/ 91994 h 1581251"/>
                <a:gd name="connsiteX42" fmla="*/ 392565 w 2681513"/>
                <a:gd name="connsiteY42" fmla="*/ 53769 h 1581251"/>
                <a:gd name="connsiteX43" fmla="*/ 424874 w 2681513"/>
                <a:gd name="connsiteY43" fmla="*/ 185963 h 1581251"/>
                <a:gd name="connsiteX44" fmla="*/ 300339 w 2681513"/>
                <a:gd name="connsiteY44" fmla="*/ 221382 h 1581251"/>
                <a:gd name="connsiteX45" fmla="*/ 1195896 w 2681513"/>
                <a:gd name="connsiteY45" fmla="*/ 172918 h 1581251"/>
                <a:gd name="connsiteX46" fmla="*/ 1068252 w 2681513"/>
                <a:gd name="connsiteY46" fmla="*/ 151076 h 1581251"/>
                <a:gd name="connsiteX47" fmla="*/ 1086151 w 2681513"/>
                <a:gd name="connsiteY47" fmla="*/ 16226 h 1581251"/>
                <a:gd name="connsiteX48" fmla="*/ 1223882 w 2681513"/>
                <a:gd name="connsiteY48" fmla="*/ 39814 h 1581251"/>
                <a:gd name="connsiteX49" fmla="*/ 1195896 w 2681513"/>
                <a:gd name="connsiteY49" fmla="*/ 172994 h 1581251"/>
                <a:gd name="connsiteX50" fmla="*/ 939318 w 2681513"/>
                <a:gd name="connsiteY50" fmla="*/ 138865 h 1581251"/>
                <a:gd name="connsiteX51" fmla="*/ 809778 w 2681513"/>
                <a:gd name="connsiteY51" fmla="*/ 136362 h 1581251"/>
                <a:gd name="connsiteX52" fmla="*/ 807351 w 2681513"/>
                <a:gd name="connsiteY52" fmla="*/ 299 h 1581251"/>
                <a:gd name="connsiteX53" fmla="*/ 947054 w 2681513"/>
                <a:gd name="connsiteY53" fmla="*/ 3030 h 1581251"/>
                <a:gd name="connsiteX54" fmla="*/ 939318 w 2681513"/>
                <a:gd name="connsiteY54" fmla="*/ 138865 h 158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81513" h="1581251">
                  <a:moveTo>
                    <a:pt x="2547271" y="1581251"/>
                  </a:moveTo>
                  <a:cubicBezTo>
                    <a:pt x="2540218" y="1538855"/>
                    <a:pt x="2531420" y="1496155"/>
                    <a:pt x="2521181" y="1454365"/>
                  </a:cubicBezTo>
                  <a:lnTo>
                    <a:pt x="2653376" y="1421981"/>
                  </a:lnTo>
                  <a:cubicBezTo>
                    <a:pt x="2664373" y="1467031"/>
                    <a:pt x="2673853" y="1513068"/>
                    <a:pt x="2681513" y="1558802"/>
                  </a:cubicBezTo>
                  <a:lnTo>
                    <a:pt x="2547271" y="1581175"/>
                  </a:lnTo>
                  <a:close/>
                  <a:moveTo>
                    <a:pt x="2485686" y="1329831"/>
                  </a:moveTo>
                  <a:cubicBezTo>
                    <a:pt x="2472338" y="1288951"/>
                    <a:pt x="2457321" y="1248072"/>
                    <a:pt x="2440939" y="1208330"/>
                  </a:cubicBezTo>
                  <a:lnTo>
                    <a:pt x="2566763" y="1156529"/>
                  </a:lnTo>
                  <a:cubicBezTo>
                    <a:pt x="2584434" y="1199456"/>
                    <a:pt x="2600664" y="1243597"/>
                    <a:pt x="2615075" y="1287662"/>
                  </a:cubicBezTo>
                  <a:lnTo>
                    <a:pt x="2485686" y="1329831"/>
                  </a:lnTo>
                  <a:close/>
                  <a:moveTo>
                    <a:pt x="2253909" y="868856"/>
                  </a:moveTo>
                  <a:cubicBezTo>
                    <a:pt x="2229108" y="833816"/>
                    <a:pt x="2202639" y="799232"/>
                    <a:pt x="2175184" y="766012"/>
                  </a:cubicBezTo>
                  <a:lnTo>
                    <a:pt x="2280075" y="679324"/>
                  </a:lnTo>
                  <a:cubicBezTo>
                    <a:pt x="2309654" y="715122"/>
                    <a:pt x="2338247" y="752437"/>
                    <a:pt x="2365020" y="790206"/>
                  </a:cubicBezTo>
                  <a:lnTo>
                    <a:pt x="2253985" y="868856"/>
                  </a:lnTo>
                  <a:close/>
                  <a:moveTo>
                    <a:pt x="2088950" y="669312"/>
                  </a:moveTo>
                  <a:cubicBezTo>
                    <a:pt x="2059144" y="638292"/>
                    <a:pt x="2027745" y="607955"/>
                    <a:pt x="1995739" y="579286"/>
                  </a:cubicBezTo>
                  <a:lnTo>
                    <a:pt x="2086599" y="477960"/>
                  </a:lnTo>
                  <a:cubicBezTo>
                    <a:pt x="2121108" y="508904"/>
                    <a:pt x="2154858" y="541592"/>
                    <a:pt x="2187091" y="575039"/>
                  </a:cubicBezTo>
                  <a:lnTo>
                    <a:pt x="2088950" y="669312"/>
                  </a:lnTo>
                  <a:close/>
                  <a:moveTo>
                    <a:pt x="1896157" y="496390"/>
                  </a:moveTo>
                  <a:cubicBezTo>
                    <a:pt x="1862027" y="470072"/>
                    <a:pt x="1826533" y="444741"/>
                    <a:pt x="1790659" y="421153"/>
                  </a:cubicBezTo>
                  <a:lnTo>
                    <a:pt x="1865516" y="307540"/>
                  </a:lnTo>
                  <a:cubicBezTo>
                    <a:pt x="1904196" y="333023"/>
                    <a:pt x="1942497" y="360327"/>
                    <a:pt x="1979281" y="388692"/>
                  </a:cubicBezTo>
                  <a:lnTo>
                    <a:pt x="1896233" y="496466"/>
                  </a:lnTo>
                  <a:close/>
                  <a:moveTo>
                    <a:pt x="1679852" y="353880"/>
                  </a:moveTo>
                  <a:cubicBezTo>
                    <a:pt x="1642233" y="332948"/>
                    <a:pt x="1603402" y="313153"/>
                    <a:pt x="1564343" y="295102"/>
                  </a:cubicBezTo>
                  <a:lnTo>
                    <a:pt x="1621453" y="171629"/>
                  </a:lnTo>
                  <a:cubicBezTo>
                    <a:pt x="1663545" y="191121"/>
                    <a:pt x="1705487" y="212433"/>
                    <a:pt x="1746063" y="235034"/>
                  </a:cubicBezTo>
                  <a:lnTo>
                    <a:pt x="1679928" y="353880"/>
                  </a:lnTo>
                  <a:close/>
                  <a:moveTo>
                    <a:pt x="61054" y="319751"/>
                  </a:moveTo>
                  <a:lnTo>
                    <a:pt x="0" y="198174"/>
                  </a:lnTo>
                  <a:cubicBezTo>
                    <a:pt x="41410" y="177393"/>
                    <a:pt x="84186" y="157901"/>
                    <a:pt x="127037" y="140230"/>
                  </a:cubicBezTo>
                  <a:lnTo>
                    <a:pt x="178763" y="266054"/>
                  </a:lnTo>
                  <a:cubicBezTo>
                    <a:pt x="139021" y="282360"/>
                    <a:pt x="99430" y="300411"/>
                    <a:pt x="61054" y="319751"/>
                  </a:cubicBezTo>
                  <a:close/>
                  <a:moveTo>
                    <a:pt x="1444662" y="245197"/>
                  </a:moveTo>
                  <a:cubicBezTo>
                    <a:pt x="1404313" y="230104"/>
                    <a:pt x="1362903" y="216377"/>
                    <a:pt x="1321644" y="204393"/>
                  </a:cubicBezTo>
                  <a:lnTo>
                    <a:pt x="1359642" y="73715"/>
                  </a:lnTo>
                  <a:cubicBezTo>
                    <a:pt x="1404162" y="86685"/>
                    <a:pt x="1448833" y="101474"/>
                    <a:pt x="1492367" y="117780"/>
                  </a:cubicBezTo>
                  <a:lnTo>
                    <a:pt x="1444662" y="245197"/>
                  </a:lnTo>
                  <a:close/>
                  <a:moveTo>
                    <a:pt x="300263" y="221382"/>
                  </a:moveTo>
                  <a:lnTo>
                    <a:pt x="258170" y="91994"/>
                  </a:lnTo>
                  <a:cubicBezTo>
                    <a:pt x="302235" y="77659"/>
                    <a:pt x="347438" y="64766"/>
                    <a:pt x="392565" y="53769"/>
                  </a:cubicBezTo>
                  <a:lnTo>
                    <a:pt x="424874" y="185963"/>
                  </a:lnTo>
                  <a:cubicBezTo>
                    <a:pt x="383084" y="196202"/>
                    <a:pt x="341143" y="208110"/>
                    <a:pt x="300339" y="221382"/>
                  </a:cubicBezTo>
                  <a:close/>
                  <a:moveTo>
                    <a:pt x="1195896" y="172918"/>
                  </a:moveTo>
                  <a:cubicBezTo>
                    <a:pt x="1153803" y="164045"/>
                    <a:pt x="1110876" y="156688"/>
                    <a:pt x="1068252" y="151076"/>
                  </a:cubicBezTo>
                  <a:lnTo>
                    <a:pt x="1086151" y="16226"/>
                  </a:lnTo>
                  <a:cubicBezTo>
                    <a:pt x="1132188" y="22370"/>
                    <a:pt x="1178528" y="30257"/>
                    <a:pt x="1223882" y="39814"/>
                  </a:cubicBezTo>
                  <a:lnTo>
                    <a:pt x="1195896" y="172994"/>
                  </a:lnTo>
                  <a:close/>
                  <a:moveTo>
                    <a:pt x="939318" y="138865"/>
                  </a:moveTo>
                  <a:cubicBezTo>
                    <a:pt x="896391" y="136438"/>
                    <a:pt x="852933" y="135528"/>
                    <a:pt x="809778" y="136362"/>
                  </a:cubicBezTo>
                  <a:lnTo>
                    <a:pt x="807351" y="299"/>
                  </a:lnTo>
                  <a:cubicBezTo>
                    <a:pt x="853995" y="-535"/>
                    <a:pt x="900790" y="375"/>
                    <a:pt x="947054" y="3030"/>
                  </a:cubicBezTo>
                  <a:lnTo>
                    <a:pt x="939318" y="138865"/>
                  </a:lnTo>
                  <a:close/>
                </a:path>
              </a:pathLst>
            </a:custGeom>
            <a:solidFill>
              <a:srgbClr val="EE3124"/>
            </a:solidFill>
            <a:ln w="7578" cap="flat">
              <a:noFill/>
              <a:prstDash val="solid"/>
              <a:miter/>
            </a:ln>
          </p:spPr>
          <p:txBody>
            <a:bodyPr rtlCol="0" anchor="ctr"/>
            <a:lstStyle/>
            <a:p>
              <a:endParaRPr lang="en-US" sz="2489"/>
            </a:p>
          </p:txBody>
        </p:sp>
        <p:sp>
          <p:nvSpPr>
            <p:cNvPr id="22" name="Freeform: Shape 21">
              <a:extLst>
                <a:ext uri="{FF2B5EF4-FFF2-40B4-BE49-F238E27FC236}">
                  <a16:creationId xmlns:a16="http://schemas.microsoft.com/office/drawing/2014/main" id="{F9FFD63E-CB11-4D37-9418-E700714EF06C}"/>
                </a:ext>
              </a:extLst>
            </p:cNvPr>
            <p:cNvSpPr/>
            <p:nvPr/>
          </p:nvSpPr>
          <p:spPr>
            <a:xfrm rot="1500600">
              <a:off x="7455827" y="1256341"/>
              <a:ext cx="179900" cy="179900"/>
            </a:xfrm>
            <a:custGeom>
              <a:avLst/>
              <a:gdLst>
                <a:gd name="connsiteX0" fmla="*/ 0 w 179900"/>
                <a:gd name="connsiteY0" fmla="*/ 0 h 179900"/>
                <a:gd name="connsiteX1" fmla="*/ 179900 w 179900"/>
                <a:gd name="connsiteY1" fmla="*/ 0 h 179900"/>
                <a:gd name="connsiteX2" fmla="*/ 179900 w 179900"/>
                <a:gd name="connsiteY2" fmla="*/ 179900 h 179900"/>
                <a:gd name="connsiteX3" fmla="*/ 0 w 179900"/>
                <a:gd name="connsiteY3" fmla="*/ 179900 h 179900"/>
              </a:gdLst>
              <a:ahLst/>
              <a:cxnLst>
                <a:cxn ang="0">
                  <a:pos x="connsiteX0" y="connsiteY0"/>
                </a:cxn>
                <a:cxn ang="0">
                  <a:pos x="connsiteX1" y="connsiteY1"/>
                </a:cxn>
                <a:cxn ang="0">
                  <a:pos x="connsiteX2" y="connsiteY2"/>
                </a:cxn>
                <a:cxn ang="0">
                  <a:pos x="connsiteX3" y="connsiteY3"/>
                </a:cxn>
              </a:cxnLst>
              <a:rect l="l" t="t" r="r" b="b"/>
              <a:pathLst>
                <a:path w="179900" h="179900">
                  <a:moveTo>
                    <a:pt x="0" y="0"/>
                  </a:moveTo>
                  <a:lnTo>
                    <a:pt x="179900" y="0"/>
                  </a:lnTo>
                  <a:lnTo>
                    <a:pt x="179900" y="179900"/>
                  </a:lnTo>
                  <a:lnTo>
                    <a:pt x="0" y="179900"/>
                  </a:lnTo>
                  <a:close/>
                </a:path>
              </a:pathLst>
            </a:custGeom>
            <a:solidFill>
              <a:srgbClr val="BCBEC0"/>
            </a:solidFill>
            <a:ln w="7578" cap="flat">
              <a:noFill/>
              <a:prstDash val="solid"/>
              <a:miter/>
            </a:ln>
          </p:spPr>
          <p:txBody>
            <a:bodyPr rtlCol="0" anchor="ctr"/>
            <a:lstStyle/>
            <a:p>
              <a:endParaRPr lang="en-US" sz="2489"/>
            </a:p>
          </p:txBody>
        </p:sp>
        <p:grpSp>
          <p:nvGrpSpPr>
            <p:cNvPr id="23" name="Graphic 2">
              <a:extLst>
                <a:ext uri="{FF2B5EF4-FFF2-40B4-BE49-F238E27FC236}">
                  <a16:creationId xmlns:a16="http://schemas.microsoft.com/office/drawing/2014/main" id="{13F3802F-3113-43D9-8685-73FF786828B4}"/>
                </a:ext>
              </a:extLst>
            </p:cNvPr>
            <p:cNvGrpSpPr/>
            <p:nvPr/>
          </p:nvGrpSpPr>
          <p:grpSpPr>
            <a:xfrm>
              <a:off x="6236041" y="159788"/>
              <a:ext cx="2844045" cy="1855668"/>
              <a:chOff x="6236041" y="159788"/>
              <a:chExt cx="2844045" cy="1855668"/>
            </a:xfrm>
            <a:solidFill>
              <a:schemeClr val="accent1"/>
            </a:solidFill>
          </p:grpSpPr>
          <p:sp>
            <p:nvSpPr>
              <p:cNvPr id="33" name="Freeform: Shape 32">
                <a:extLst>
                  <a:ext uri="{FF2B5EF4-FFF2-40B4-BE49-F238E27FC236}">
                    <a16:creationId xmlns:a16="http://schemas.microsoft.com/office/drawing/2014/main" id="{6FB0AE68-22BE-4D5C-8735-F6E2BB20209C}"/>
                  </a:ext>
                </a:extLst>
              </p:cNvPr>
              <p:cNvSpPr/>
              <p:nvPr/>
            </p:nvSpPr>
            <p:spPr>
              <a:xfrm>
                <a:off x="7640885" y="945157"/>
                <a:ext cx="141826" cy="142281"/>
              </a:xfrm>
              <a:custGeom>
                <a:avLst/>
                <a:gdLst>
                  <a:gd name="connsiteX0" fmla="*/ 90177 w 141826"/>
                  <a:gd name="connsiteY0" fmla="*/ 142282 h 142281"/>
                  <a:gd name="connsiteX1" fmla="*/ 0 w 141826"/>
                  <a:gd name="connsiteY1" fmla="*/ 96397 h 142281"/>
                  <a:gd name="connsiteX2" fmla="*/ 44596 w 141826"/>
                  <a:gd name="connsiteY2" fmla="*/ 0 h 142281"/>
                  <a:gd name="connsiteX3" fmla="*/ 141827 w 141826"/>
                  <a:gd name="connsiteY3" fmla="*/ 49450 h 142281"/>
                  <a:gd name="connsiteX4" fmla="*/ 90177 w 141826"/>
                  <a:gd name="connsiteY4" fmla="*/ 142206 h 14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26" h="142281">
                    <a:moveTo>
                      <a:pt x="90177" y="142282"/>
                    </a:moveTo>
                    <a:cubicBezTo>
                      <a:pt x="60826" y="125976"/>
                      <a:pt x="30489" y="110504"/>
                      <a:pt x="0" y="96397"/>
                    </a:cubicBezTo>
                    <a:lnTo>
                      <a:pt x="44596" y="0"/>
                    </a:lnTo>
                    <a:cubicBezTo>
                      <a:pt x="77436" y="15169"/>
                      <a:pt x="110124" y="31854"/>
                      <a:pt x="141827" y="49450"/>
                    </a:cubicBezTo>
                    <a:lnTo>
                      <a:pt x="90177" y="142206"/>
                    </a:lnTo>
                    <a:close/>
                  </a:path>
                </a:pathLst>
              </a:custGeom>
              <a:solidFill>
                <a:srgbClr val="F2613F"/>
              </a:solidFill>
              <a:ln w="7578" cap="flat">
                <a:noFill/>
                <a:prstDash val="solid"/>
                <a:miter/>
              </a:ln>
            </p:spPr>
            <p:txBody>
              <a:bodyPr rtlCol="0" anchor="ctr"/>
              <a:lstStyle/>
              <a:p>
                <a:endParaRPr lang="en-US" sz="2489"/>
              </a:p>
            </p:txBody>
          </p:sp>
          <p:sp>
            <p:nvSpPr>
              <p:cNvPr id="34" name="Freeform: Shape 33">
                <a:extLst>
                  <a:ext uri="{FF2B5EF4-FFF2-40B4-BE49-F238E27FC236}">
                    <a16:creationId xmlns:a16="http://schemas.microsoft.com/office/drawing/2014/main" id="{32A24367-53EA-4C5E-9F10-EB7E4FEF6867}"/>
                  </a:ext>
                </a:extLst>
              </p:cNvPr>
              <p:cNvSpPr/>
              <p:nvPr/>
            </p:nvSpPr>
            <p:spPr>
              <a:xfrm>
                <a:off x="7573688" y="1102304"/>
                <a:ext cx="124989" cy="125368"/>
              </a:xfrm>
              <a:custGeom>
                <a:avLst/>
                <a:gdLst>
                  <a:gd name="connsiteX0" fmla="*/ 79484 w 124989"/>
                  <a:gd name="connsiteY0" fmla="*/ 125369 h 125368"/>
                  <a:gd name="connsiteX1" fmla="*/ 0 w 124989"/>
                  <a:gd name="connsiteY1" fmla="*/ 84944 h 125368"/>
                  <a:gd name="connsiteX2" fmla="*/ 39287 w 124989"/>
                  <a:gd name="connsiteY2" fmla="*/ 0 h 125368"/>
                  <a:gd name="connsiteX3" fmla="*/ 124990 w 124989"/>
                  <a:gd name="connsiteY3" fmla="*/ 43610 h 125368"/>
                  <a:gd name="connsiteX4" fmla="*/ 79484 w 124989"/>
                  <a:gd name="connsiteY4" fmla="*/ 125369 h 12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9" h="125368">
                    <a:moveTo>
                      <a:pt x="79484" y="125369"/>
                    </a:moveTo>
                    <a:cubicBezTo>
                      <a:pt x="53621" y="110959"/>
                      <a:pt x="26924" y="97383"/>
                      <a:pt x="0" y="84944"/>
                    </a:cubicBezTo>
                    <a:lnTo>
                      <a:pt x="39287" y="0"/>
                    </a:lnTo>
                    <a:cubicBezTo>
                      <a:pt x="68259" y="13424"/>
                      <a:pt x="97079" y="28062"/>
                      <a:pt x="124990" y="43610"/>
                    </a:cubicBezTo>
                    <a:lnTo>
                      <a:pt x="79484" y="125369"/>
                    </a:lnTo>
                    <a:close/>
                  </a:path>
                </a:pathLst>
              </a:custGeom>
              <a:solidFill>
                <a:srgbClr val="808285"/>
              </a:solidFill>
              <a:ln w="7578" cap="flat">
                <a:noFill/>
                <a:prstDash val="solid"/>
                <a:miter/>
              </a:ln>
            </p:spPr>
            <p:txBody>
              <a:bodyPr rtlCol="0" anchor="ctr"/>
              <a:lstStyle/>
              <a:p>
                <a:endParaRPr lang="en-US" sz="2489"/>
              </a:p>
            </p:txBody>
          </p:sp>
          <p:sp>
            <p:nvSpPr>
              <p:cNvPr id="35" name="Freeform: Shape 34">
                <a:extLst>
                  <a:ext uri="{FF2B5EF4-FFF2-40B4-BE49-F238E27FC236}">
                    <a16:creationId xmlns:a16="http://schemas.microsoft.com/office/drawing/2014/main" id="{CCDBA381-E6C2-446B-9046-8234CEB44650}"/>
                  </a:ext>
                </a:extLst>
              </p:cNvPr>
              <p:cNvSpPr/>
              <p:nvPr/>
            </p:nvSpPr>
            <p:spPr>
              <a:xfrm>
                <a:off x="8562001" y="1874692"/>
                <a:ext cx="141675" cy="140764"/>
              </a:xfrm>
              <a:custGeom>
                <a:avLst/>
                <a:gdLst>
                  <a:gd name="connsiteX0" fmla="*/ 23056 w 141675"/>
                  <a:gd name="connsiteY0" fmla="*/ 140765 h 140764"/>
                  <a:gd name="connsiteX1" fmla="*/ 0 w 141675"/>
                  <a:gd name="connsiteY1" fmla="*/ 28593 h 140764"/>
                  <a:gd name="connsiteX2" fmla="*/ 116799 w 141675"/>
                  <a:gd name="connsiteY2" fmla="*/ 0 h 140764"/>
                  <a:gd name="connsiteX3" fmla="*/ 141675 w 141675"/>
                  <a:gd name="connsiteY3" fmla="*/ 120970 h 140764"/>
                  <a:gd name="connsiteX4" fmla="*/ 23056 w 141675"/>
                  <a:gd name="connsiteY4" fmla="*/ 140765 h 14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75" h="140764">
                    <a:moveTo>
                      <a:pt x="23056" y="140765"/>
                    </a:moveTo>
                    <a:cubicBezTo>
                      <a:pt x="16761" y="103223"/>
                      <a:pt x="9025" y="65529"/>
                      <a:pt x="0" y="28593"/>
                    </a:cubicBezTo>
                    <a:lnTo>
                      <a:pt x="116799" y="0"/>
                    </a:lnTo>
                    <a:cubicBezTo>
                      <a:pt x="126582" y="39818"/>
                      <a:pt x="134925" y="80470"/>
                      <a:pt x="141675" y="120970"/>
                    </a:cubicBezTo>
                    <a:lnTo>
                      <a:pt x="23056" y="140765"/>
                    </a:lnTo>
                    <a:close/>
                  </a:path>
                </a:pathLst>
              </a:custGeom>
              <a:solidFill>
                <a:srgbClr val="808285"/>
              </a:solidFill>
              <a:ln w="7578" cap="flat">
                <a:noFill/>
                <a:prstDash val="solid"/>
                <a:miter/>
              </a:ln>
            </p:spPr>
            <p:txBody>
              <a:bodyPr rtlCol="0" anchor="ctr"/>
              <a:lstStyle/>
              <a:p>
                <a:endParaRPr lang="en-US" sz="2489"/>
              </a:p>
            </p:txBody>
          </p:sp>
          <p:sp>
            <p:nvSpPr>
              <p:cNvPr id="36" name="Freeform: Shape 35">
                <a:extLst>
                  <a:ext uri="{FF2B5EF4-FFF2-40B4-BE49-F238E27FC236}">
                    <a16:creationId xmlns:a16="http://schemas.microsoft.com/office/drawing/2014/main" id="{FDF01115-0DDA-4014-8D01-8EE4D18F0BB6}"/>
                  </a:ext>
                </a:extLst>
              </p:cNvPr>
              <p:cNvSpPr/>
              <p:nvPr/>
            </p:nvSpPr>
            <p:spPr>
              <a:xfrm>
                <a:off x="8491012" y="1639957"/>
                <a:ext cx="153885" cy="153279"/>
              </a:xfrm>
              <a:custGeom>
                <a:avLst/>
                <a:gdLst>
                  <a:gd name="connsiteX0" fmla="*/ 39590 w 153885"/>
                  <a:gd name="connsiteY0" fmla="*/ 153203 h 153279"/>
                  <a:gd name="connsiteX1" fmla="*/ 0 w 153885"/>
                  <a:gd name="connsiteY1" fmla="*/ 45809 h 153279"/>
                  <a:gd name="connsiteX2" fmla="*/ 111186 w 153885"/>
                  <a:gd name="connsiteY2" fmla="*/ 0 h 153279"/>
                  <a:gd name="connsiteX3" fmla="*/ 153886 w 153885"/>
                  <a:gd name="connsiteY3" fmla="*/ 115964 h 153279"/>
                  <a:gd name="connsiteX4" fmla="*/ 39514 w 153885"/>
                  <a:gd name="connsiteY4" fmla="*/ 153279 h 153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85" h="153279">
                    <a:moveTo>
                      <a:pt x="39590" y="153203"/>
                    </a:moveTo>
                    <a:cubicBezTo>
                      <a:pt x="27759" y="117026"/>
                      <a:pt x="14486" y="80849"/>
                      <a:pt x="0" y="45809"/>
                    </a:cubicBezTo>
                    <a:lnTo>
                      <a:pt x="111186" y="0"/>
                    </a:lnTo>
                    <a:cubicBezTo>
                      <a:pt x="126810" y="37846"/>
                      <a:pt x="141144" y="76905"/>
                      <a:pt x="153886" y="115964"/>
                    </a:cubicBezTo>
                    <a:lnTo>
                      <a:pt x="39514" y="153279"/>
                    </a:lnTo>
                    <a:close/>
                  </a:path>
                </a:pathLst>
              </a:custGeom>
              <a:solidFill>
                <a:srgbClr val="808285"/>
              </a:solidFill>
              <a:ln w="7578" cap="flat">
                <a:noFill/>
                <a:prstDash val="solid"/>
                <a:miter/>
              </a:ln>
            </p:spPr>
            <p:txBody>
              <a:bodyPr rtlCol="0" anchor="ctr"/>
              <a:lstStyle/>
              <a:p>
                <a:endParaRPr lang="en-US" sz="2489"/>
              </a:p>
            </p:txBody>
          </p:sp>
          <p:sp>
            <p:nvSpPr>
              <p:cNvPr id="37" name="Freeform: Shape 36">
                <a:extLst>
                  <a:ext uri="{FF2B5EF4-FFF2-40B4-BE49-F238E27FC236}">
                    <a16:creationId xmlns:a16="http://schemas.microsoft.com/office/drawing/2014/main" id="{23C4F13B-5395-4A24-AF63-E40BAC5C6A7B}"/>
                  </a:ext>
                </a:extLst>
              </p:cNvPr>
              <p:cNvSpPr/>
              <p:nvPr/>
            </p:nvSpPr>
            <p:spPr>
              <a:xfrm>
                <a:off x="8256125" y="1218117"/>
                <a:ext cx="167765" cy="167613"/>
              </a:xfrm>
              <a:custGeom>
                <a:avLst/>
                <a:gdLst>
                  <a:gd name="connsiteX0" fmla="*/ 69624 w 167765"/>
                  <a:gd name="connsiteY0" fmla="*/ 167538 h 167613"/>
                  <a:gd name="connsiteX1" fmla="*/ 0 w 167765"/>
                  <a:gd name="connsiteY1" fmla="*/ 76602 h 167613"/>
                  <a:gd name="connsiteX2" fmla="*/ 92680 w 167765"/>
                  <a:gd name="connsiteY2" fmla="*/ 0 h 167613"/>
                  <a:gd name="connsiteX3" fmla="*/ 167765 w 167765"/>
                  <a:gd name="connsiteY3" fmla="*/ 98065 h 167613"/>
                  <a:gd name="connsiteX4" fmla="*/ 69624 w 167765"/>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 h="167613">
                    <a:moveTo>
                      <a:pt x="69624" y="167538"/>
                    </a:moveTo>
                    <a:cubicBezTo>
                      <a:pt x="47630" y="136518"/>
                      <a:pt x="24194" y="105877"/>
                      <a:pt x="0" y="76602"/>
                    </a:cubicBezTo>
                    <a:lnTo>
                      <a:pt x="92680" y="0"/>
                    </a:lnTo>
                    <a:cubicBezTo>
                      <a:pt x="118771" y="31551"/>
                      <a:pt x="144026" y="64543"/>
                      <a:pt x="167765" y="98065"/>
                    </a:cubicBezTo>
                    <a:lnTo>
                      <a:pt x="69624" y="167614"/>
                    </a:lnTo>
                    <a:close/>
                  </a:path>
                </a:pathLst>
              </a:custGeom>
              <a:solidFill>
                <a:srgbClr val="BCBEC0"/>
              </a:solidFill>
              <a:ln w="7578" cap="flat">
                <a:noFill/>
                <a:prstDash val="solid"/>
                <a:miter/>
              </a:ln>
            </p:spPr>
            <p:txBody>
              <a:bodyPr rtlCol="0" anchor="ctr"/>
              <a:lstStyle/>
              <a:p>
                <a:endParaRPr lang="en-US" sz="2489"/>
              </a:p>
            </p:txBody>
          </p:sp>
          <p:sp>
            <p:nvSpPr>
              <p:cNvPr id="38" name="Freeform: Shape 37">
                <a:extLst>
                  <a:ext uri="{FF2B5EF4-FFF2-40B4-BE49-F238E27FC236}">
                    <a16:creationId xmlns:a16="http://schemas.microsoft.com/office/drawing/2014/main" id="{450DBB55-5DB7-4632-B284-3DB9C53AFF44}"/>
                  </a:ext>
                </a:extLst>
              </p:cNvPr>
              <p:cNvSpPr/>
              <p:nvPr/>
            </p:nvSpPr>
            <p:spPr>
              <a:xfrm>
                <a:off x="8097537" y="1040037"/>
                <a:ext cx="169130" cy="169206"/>
              </a:xfrm>
              <a:custGeom>
                <a:avLst/>
                <a:gdLst>
                  <a:gd name="connsiteX0" fmla="*/ 82366 w 169130"/>
                  <a:gd name="connsiteY0" fmla="*/ 169206 h 169206"/>
                  <a:gd name="connsiteX1" fmla="*/ 0 w 169130"/>
                  <a:gd name="connsiteY1" fmla="*/ 89571 h 169206"/>
                  <a:gd name="connsiteX2" fmla="*/ 80318 w 169130"/>
                  <a:gd name="connsiteY2" fmla="*/ 0 h 169206"/>
                  <a:gd name="connsiteX3" fmla="*/ 169130 w 169130"/>
                  <a:gd name="connsiteY3" fmla="*/ 85855 h 169206"/>
                  <a:gd name="connsiteX4" fmla="*/ 82366 w 169130"/>
                  <a:gd name="connsiteY4" fmla="*/ 169130 h 169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30" h="169206">
                    <a:moveTo>
                      <a:pt x="82366" y="169206"/>
                    </a:moveTo>
                    <a:cubicBezTo>
                      <a:pt x="56048" y="141827"/>
                      <a:pt x="28365" y="115054"/>
                      <a:pt x="0" y="89571"/>
                    </a:cubicBezTo>
                    <a:lnTo>
                      <a:pt x="80318" y="0"/>
                    </a:lnTo>
                    <a:cubicBezTo>
                      <a:pt x="110883" y="27379"/>
                      <a:pt x="140765" y="56276"/>
                      <a:pt x="169130" y="85855"/>
                    </a:cubicBezTo>
                    <a:lnTo>
                      <a:pt x="82366" y="169130"/>
                    </a:lnTo>
                    <a:close/>
                  </a:path>
                </a:pathLst>
              </a:custGeom>
              <a:solidFill>
                <a:srgbClr val="EE3124"/>
              </a:solidFill>
              <a:ln w="7578" cap="flat">
                <a:noFill/>
                <a:prstDash val="solid"/>
                <a:miter/>
              </a:ln>
            </p:spPr>
            <p:txBody>
              <a:bodyPr rtlCol="0" anchor="ctr"/>
              <a:lstStyle/>
              <a:p>
                <a:endParaRPr lang="en-US" sz="2489"/>
              </a:p>
            </p:txBody>
          </p:sp>
          <p:sp>
            <p:nvSpPr>
              <p:cNvPr id="39" name="Freeform: Shape 38">
                <a:extLst>
                  <a:ext uri="{FF2B5EF4-FFF2-40B4-BE49-F238E27FC236}">
                    <a16:creationId xmlns:a16="http://schemas.microsoft.com/office/drawing/2014/main" id="{D646C284-032D-4191-AD6C-2DD2D04BF372}"/>
                  </a:ext>
                </a:extLst>
              </p:cNvPr>
              <p:cNvSpPr/>
              <p:nvPr/>
            </p:nvSpPr>
            <p:spPr>
              <a:xfrm>
                <a:off x="7916196" y="889488"/>
                <a:ext cx="166703" cy="167006"/>
              </a:xfrm>
              <a:custGeom>
                <a:avLst/>
                <a:gdLst>
                  <a:gd name="connsiteX0" fmla="*/ 93287 w 166703"/>
                  <a:gd name="connsiteY0" fmla="*/ 166931 h 167006"/>
                  <a:gd name="connsiteX1" fmla="*/ 0 w 166703"/>
                  <a:gd name="connsiteY1" fmla="*/ 100416 h 167006"/>
                  <a:gd name="connsiteX2" fmla="*/ 66135 w 166703"/>
                  <a:gd name="connsiteY2" fmla="*/ 0 h 167006"/>
                  <a:gd name="connsiteX3" fmla="*/ 166704 w 166703"/>
                  <a:gd name="connsiteY3" fmla="*/ 71748 h 167006"/>
                  <a:gd name="connsiteX4" fmla="*/ 93287 w 166703"/>
                  <a:gd name="connsiteY4" fmla="*/ 167007 h 16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006">
                    <a:moveTo>
                      <a:pt x="93287" y="166931"/>
                    </a:moveTo>
                    <a:cubicBezTo>
                      <a:pt x="63177" y="143723"/>
                      <a:pt x="31778" y="121349"/>
                      <a:pt x="0" y="100416"/>
                    </a:cubicBezTo>
                    <a:lnTo>
                      <a:pt x="66135" y="0"/>
                    </a:lnTo>
                    <a:cubicBezTo>
                      <a:pt x="100416" y="22601"/>
                      <a:pt x="134243" y="46719"/>
                      <a:pt x="166704" y="71748"/>
                    </a:cubicBezTo>
                    <a:lnTo>
                      <a:pt x="93287" y="167007"/>
                    </a:lnTo>
                    <a:close/>
                  </a:path>
                </a:pathLst>
              </a:custGeom>
              <a:solidFill>
                <a:srgbClr val="F2613F"/>
              </a:solidFill>
              <a:ln w="7578" cap="flat">
                <a:noFill/>
                <a:prstDash val="solid"/>
                <a:miter/>
              </a:ln>
            </p:spPr>
            <p:txBody>
              <a:bodyPr rtlCol="0" anchor="ctr"/>
              <a:lstStyle/>
              <a:p>
                <a:endParaRPr lang="en-US" sz="2489"/>
              </a:p>
            </p:txBody>
          </p:sp>
          <p:sp>
            <p:nvSpPr>
              <p:cNvPr id="40" name="Freeform: Shape 39">
                <a:extLst>
                  <a:ext uri="{FF2B5EF4-FFF2-40B4-BE49-F238E27FC236}">
                    <a16:creationId xmlns:a16="http://schemas.microsoft.com/office/drawing/2014/main" id="{8B9FED42-B02C-4C8F-8455-7FF5CD4FB124}"/>
                  </a:ext>
                </a:extLst>
              </p:cNvPr>
              <p:cNvSpPr/>
              <p:nvPr/>
            </p:nvSpPr>
            <p:spPr>
              <a:xfrm>
                <a:off x="7716197" y="769352"/>
                <a:ext cx="160635" cy="161166"/>
              </a:xfrm>
              <a:custGeom>
                <a:avLst/>
                <a:gdLst>
                  <a:gd name="connsiteX0" fmla="*/ 102085 w 160635"/>
                  <a:gd name="connsiteY0" fmla="*/ 161091 h 161166"/>
                  <a:gd name="connsiteX1" fmla="*/ 0 w 160635"/>
                  <a:gd name="connsiteY1" fmla="*/ 109138 h 161166"/>
                  <a:gd name="connsiteX2" fmla="*/ 50512 w 160635"/>
                  <a:gd name="connsiteY2" fmla="*/ 0 h 161166"/>
                  <a:gd name="connsiteX3" fmla="*/ 160636 w 160635"/>
                  <a:gd name="connsiteY3" fmla="*/ 56048 h 161166"/>
                  <a:gd name="connsiteX4" fmla="*/ 102161 w 160635"/>
                  <a:gd name="connsiteY4" fmla="*/ 161167 h 16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61166">
                    <a:moveTo>
                      <a:pt x="102085" y="161091"/>
                    </a:moveTo>
                    <a:cubicBezTo>
                      <a:pt x="68790" y="142585"/>
                      <a:pt x="34433" y="125065"/>
                      <a:pt x="0" y="109138"/>
                    </a:cubicBezTo>
                    <a:lnTo>
                      <a:pt x="50512" y="0"/>
                    </a:lnTo>
                    <a:cubicBezTo>
                      <a:pt x="87751" y="17216"/>
                      <a:pt x="124762" y="36026"/>
                      <a:pt x="160636" y="56048"/>
                    </a:cubicBezTo>
                    <a:lnTo>
                      <a:pt x="102161" y="161167"/>
                    </a:lnTo>
                    <a:close/>
                  </a:path>
                </a:pathLst>
              </a:custGeom>
              <a:solidFill>
                <a:srgbClr val="EE3124"/>
              </a:solidFill>
              <a:ln w="7578" cap="flat">
                <a:noFill/>
                <a:prstDash val="solid"/>
                <a:miter/>
              </a:ln>
            </p:spPr>
            <p:txBody>
              <a:bodyPr rtlCol="0" anchor="ctr"/>
              <a:lstStyle/>
              <a:p>
                <a:endParaRPr lang="en-US" sz="2489"/>
              </a:p>
            </p:txBody>
          </p:sp>
          <p:sp>
            <p:nvSpPr>
              <p:cNvPr id="41" name="Freeform: Shape 40">
                <a:extLst>
                  <a:ext uri="{FF2B5EF4-FFF2-40B4-BE49-F238E27FC236}">
                    <a16:creationId xmlns:a16="http://schemas.microsoft.com/office/drawing/2014/main" id="{7FEEA9B5-9BAE-4ABD-89AA-12431C787BD6}"/>
                  </a:ext>
                </a:extLst>
              </p:cNvPr>
              <p:cNvSpPr/>
              <p:nvPr/>
            </p:nvSpPr>
            <p:spPr>
              <a:xfrm>
                <a:off x="6333272" y="741594"/>
                <a:ext cx="158057" cy="158739"/>
              </a:xfrm>
              <a:custGeom>
                <a:avLst/>
                <a:gdLst>
                  <a:gd name="connsiteX0" fmla="*/ 54000 w 158057"/>
                  <a:gd name="connsiteY0" fmla="*/ 158664 h 158739"/>
                  <a:gd name="connsiteX1" fmla="*/ 0 w 158057"/>
                  <a:gd name="connsiteY1" fmla="*/ 51194 h 158739"/>
                  <a:gd name="connsiteX2" fmla="*/ 112324 w 158057"/>
                  <a:gd name="connsiteY2" fmla="*/ 0 h 158739"/>
                  <a:gd name="connsiteX3" fmla="*/ 158057 w 158057"/>
                  <a:gd name="connsiteY3" fmla="*/ 111262 h 158739"/>
                  <a:gd name="connsiteX4" fmla="*/ 54000 w 158057"/>
                  <a:gd name="connsiteY4" fmla="*/ 158740 h 15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7" h="158739">
                    <a:moveTo>
                      <a:pt x="54000" y="158664"/>
                    </a:moveTo>
                    <a:lnTo>
                      <a:pt x="0" y="51194"/>
                    </a:lnTo>
                    <a:cubicBezTo>
                      <a:pt x="36632" y="32764"/>
                      <a:pt x="74402" y="15548"/>
                      <a:pt x="112324" y="0"/>
                    </a:cubicBezTo>
                    <a:lnTo>
                      <a:pt x="158057" y="111262"/>
                    </a:lnTo>
                    <a:cubicBezTo>
                      <a:pt x="122942" y="125672"/>
                      <a:pt x="87902" y="141675"/>
                      <a:pt x="54000" y="158740"/>
                    </a:cubicBezTo>
                    <a:close/>
                  </a:path>
                </a:pathLst>
              </a:custGeom>
              <a:solidFill>
                <a:srgbClr val="F2613F"/>
              </a:solidFill>
              <a:ln w="7578" cap="flat">
                <a:noFill/>
                <a:prstDash val="solid"/>
                <a:miter/>
              </a:ln>
            </p:spPr>
            <p:txBody>
              <a:bodyPr rtlCol="0" anchor="ctr"/>
              <a:lstStyle/>
              <a:p>
                <a:endParaRPr lang="en-US" sz="2489"/>
              </a:p>
            </p:txBody>
          </p:sp>
          <p:sp>
            <p:nvSpPr>
              <p:cNvPr id="42" name="Freeform: Shape 41">
                <a:extLst>
                  <a:ext uri="{FF2B5EF4-FFF2-40B4-BE49-F238E27FC236}">
                    <a16:creationId xmlns:a16="http://schemas.microsoft.com/office/drawing/2014/main" id="{D6AE054F-4CF9-4FE6-A284-BAB22E47E9A8}"/>
                  </a:ext>
                </a:extLst>
              </p:cNvPr>
              <p:cNvSpPr/>
              <p:nvPr/>
            </p:nvSpPr>
            <p:spPr>
              <a:xfrm>
                <a:off x="7501637" y="682739"/>
                <a:ext cx="150927" cy="151610"/>
              </a:xfrm>
              <a:custGeom>
                <a:avLst/>
                <a:gdLst>
                  <a:gd name="connsiteX0" fmla="*/ 108759 w 150927"/>
                  <a:gd name="connsiteY0" fmla="*/ 151611 h 151610"/>
                  <a:gd name="connsiteX1" fmla="*/ 0 w 150927"/>
                  <a:gd name="connsiteY1" fmla="*/ 115509 h 151610"/>
                  <a:gd name="connsiteX2" fmla="*/ 33599 w 150927"/>
                  <a:gd name="connsiteY2" fmla="*/ 0 h 151610"/>
                  <a:gd name="connsiteX3" fmla="*/ 150928 w 150927"/>
                  <a:gd name="connsiteY3" fmla="*/ 38908 h 151610"/>
                  <a:gd name="connsiteX4" fmla="*/ 108759 w 150927"/>
                  <a:gd name="connsiteY4" fmla="*/ 151535 h 1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7" h="151610">
                    <a:moveTo>
                      <a:pt x="108759" y="151611"/>
                    </a:moveTo>
                    <a:cubicBezTo>
                      <a:pt x="73113" y="138262"/>
                      <a:pt x="36481" y="126127"/>
                      <a:pt x="0" y="115509"/>
                    </a:cubicBezTo>
                    <a:lnTo>
                      <a:pt x="33599" y="0"/>
                    </a:lnTo>
                    <a:cubicBezTo>
                      <a:pt x="72961" y="11452"/>
                      <a:pt x="112476" y="24573"/>
                      <a:pt x="150928" y="38908"/>
                    </a:cubicBezTo>
                    <a:lnTo>
                      <a:pt x="108759" y="151535"/>
                    </a:lnTo>
                    <a:close/>
                  </a:path>
                </a:pathLst>
              </a:custGeom>
              <a:solidFill>
                <a:srgbClr val="808285"/>
              </a:solidFill>
              <a:ln w="7578" cap="flat">
                <a:noFill/>
                <a:prstDash val="solid"/>
                <a:miter/>
              </a:ln>
            </p:spPr>
            <p:txBody>
              <a:bodyPr rtlCol="0" anchor="ctr"/>
              <a:lstStyle/>
              <a:p>
                <a:endParaRPr lang="en-US" sz="2489"/>
              </a:p>
            </p:txBody>
          </p:sp>
          <p:sp>
            <p:nvSpPr>
              <p:cNvPr id="43" name="Freeform: Shape 42">
                <a:extLst>
                  <a:ext uri="{FF2B5EF4-FFF2-40B4-BE49-F238E27FC236}">
                    <a16:creationId xmlns:a16="http://schemas.microsoft.com/office/drawing/2014/main" id="{870C4B3A-9E6E-4A41-ABE4-00B62A3861D5}"/>
                  </a:ext>
                </a:extLst>
              </p:cNvPr>
              <p:cNvSpPr/>
              <p:nvPr/>
            </p:nvSpPr>
            <p:spPr>
              <a:xfrm>
                <a:off x="6561560" y="665068"/>
                <a:ext cx="147363" cy="148197"/>
              </a:xfrm>
              <a:custGeom>
                <a:avLst/>
                <a:gdLst>
                  <a:gd name="connsiteX0" fmla="*/ 37239 w 147363"/>
                  <a:gd name="connsiteY0" fmla="*/ 148198 h 148197"/>
                  <a:gd name="connsiteX1" fmla="*/ 0 w 147363"/>
                  <a:gd name="connsiteY1" fmla="*/ 33826 h 148197"/>
                  <a:gd name="connsiteX2" fmla="*/ 118846 w 147363"/>
                  <a:gd name="connsiteY2" fmla="*/ 0 h 148197"/>
                  <a:gd name="connsiteX3" fmla="*/ 147363 w 147363"/>
                  <a:gd name="connsiteY3" fmla="*/ 116874 h 148197"/>
                  <a:gd name="connsiteX4" fmla="*/ 37239 w 147363"/>
                  <a:gd name="connsiteY4" fmla="*/ 148198 h 1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3" h="148197">
                    <a:moveTo>
                      <a:pt x="37239" y="148198"/>
                    </a:moveTo>
                    <a:lnTo>
                      <a:pt x="0" y="33826"/>
                    </a:lnTo>
                    <a:cubicBezTo>
                      <a:pt x="38983" y="21160"/>
                      <a:pt x="78953" y="9784"/>
                      <a:pt x="118846" y="0"/>
                    </a:cubicBezTo>
                    <a:lnTo>
                      <a:pt x="147363" y="116874"/>
                    </a:lnTo>
                    <a:cubicBezTo>
                      <a:pt x="110428" y="125900"/>
                      <a:pt x="73340" y="136442"/>
                      <a:pt x="37239" y="148198"/>
                    </a:cubicBezTo>
                    <a:close/>
                  </a:path>
                </a:pathLst>
              </a:custGeom>
              <a:solidFill>
                <a:srgbClr val="EE3124"/>
              </a:solidFill>
              <a:ln w="7578" cap="flat">
                <a:noFill/>
                <a:prstDash val="solid"/>
                <a:miter/>
              </a:ln>
            </p:spPr>
            <p:txBody>
              <a:bodyPr rtlCol="0" anchor="ctr"/>
              <a:lstStyle/>
              <a:p>
                <a:endParaRPr lang="en-US" sz="2489"/>
              </a:p>
            </p:txBody>
          </p:sp>
          <p:sp>
            <p:nvSpPr>
              <p:cNvPr id="44" name="Freeform: Shape 43">
                <a:extLst>
                  <a:ext uri="{FF2B5EF4-FFF2-40B4-BE49-F238E27FC236}">
                    <a16:creationId xmlns:a16="http://schemas.microsoft.com/office/drawing/2014/main" id="{DAB5AFA4-7F3D-4CC4-933B-7F1CA83B01DE}"/>
                  </a:ext>
                </a:extLst>
              </p:cNvPr>
              <p:cNvSpPr/>
              <p:nvPr/>
            </p:nvSpPr>
            <p:spPr>
              <a:xfrm>
                <a:off x="7277672" y="631849"/>
                <a:ext cx="137655" cy="138565"/>
              </a:xfrm>
              <a:custGeom>
                <a:avLst/>
                <a:gdLst>
                  <a:gd name="connsiteX0" fmla="*/ 112855 w 137655"/>
                  <a:gd name="connsiteY0" fmla="*/ 138566 h 138565"/>
                  <a:gd name="connsiteX1" fmla="*/ 0 w 137655"/>
                  <a:gd name="connsiteY1" fmla="*/ 119226 h 138565"/>
                  <a:gd name="connsiteX2" fmla="*/ 15851 w 137655"/>
                  <a:gd name="connsiteY2" fmla="*/ 0 h 138565"/>
                  <a:gd name="connsiteX3" fmla="*/ 137656 w 137655"/>
                  <a:gd name="connsiteY3" fmla="*/ 20857 h 138565"/>
                  <a:gd name="connsiteX4" fmla="*/ 112855 w 137655"/>
                  <a:gd name="connsiteY4" fmla="*/ 138566 h 13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55" h="138565">
                    <a:moveTo>
                      <a:pt x="112855" y="138566"/>
                    </a:moveTo>
                    <a:cubicBezTo>
                      <a:pt x="75692" y="130754"/>
                      <a:pt x="37694" y="124231"/>
                      <a:pt x="0" y="119226"/>
                    </a:cubicBezTo>
                    <a:lnTo>
                      <a:pt x="15851" y="0"/>
                    </a:lnTo>
                    <a:cubicBezTo>
                      <a:pt x="56503" y="5385"/>
                      <a:pt x="97459" y="12438"/>
                      <a:pt x="137656" y="20857"/>
                    </a:cubicBezTo>
                    <a:lnTo>
                      <a:pt x="112855" y="138566"/>
                    </a:lnTo>
                    <a:close/>
                  </a:path>
                </a:pathLst>
              </a:custGeom>
              <a:solidFill>
                <a:srgbClr val="EE3124"/>
              </a:solidFill>
              <a:ln w="7578" cap="flat">
                <a:noFill/>
                <a:prstDash val="solid"/>
                <a:miter/>
              </a:ln>
            </p:spPr>
            <p:txBody>
              <a:bodyPr rtlCol="0" anchor="ctr"/>
              <a:lstStyle/>
              <a:p>
                <a:endParaRPr lang="en-US" sz="2489"/>
              </a:p>
            </p:txBody>
          </p:sp>
          <p:sp>
            <p:nvSpPr>
              <p:cNvPr id="45" name="Freeform: Shape 44">
                <a:extLst>
                  <a:ext uri="{FF2B5EF4-FFF2-40B4-BE49-F238E27FC236}">
                    <a16:creationId xmlns:a16="http://schemas.microsoft.com/office/drawing/2014/main" id="{DC17712D-20FD-4633-876C-05382D858819}"/>
                  </a:ext>
                </a:extLst>
              </p:cNvPr>
              <p:cNvSpPr/>
              <p:nvPr/>
            </p:nvSpPr>
            <p:spPr>
              <a:xfrm>
                <a:off x="7047032" y="617470"/>
                <a:ext cx="123472" cy="122834"/>
              </a:xfrm>
              <a:custGeom>
                <a:avLst/>
                <a:gdLst>
                  <a:gd name="connsiteX0" fmla="*/ 116647 w 123472"/>
                  <a:gd name="connsiteY0" fmla="*/ 122835 h 122834"/>
                  <a:gd name="connsiteX1" fmla="*/ 2124 w 123472"/>
                  <a:gd name="connsiteY1" fmla="*/ 120559 h 122834"/>
                  <a:gd name="connsiteX2" fmla="*/ 0 w 123472"/>
                  <a:gd name="connsiteY2" fmla="*/ 272 h 122834"/>
                  <a:gd name="connsiteX3" fmla="*/ 123473 w 123472"/>
                  <a:gd name="connsiteY3" fmla="*/ 2699 h 122834"/>
                  <a:gd name="connsiteX4" fmla="*/ 116647 w 123472"/>
                  <a:gd name="connsiteY4" fmla="*/ 122759 h 12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2" h="122834">
                    <a:moveTo>
                      <a:pt x="116647" y="122835"/>
                    </a:moveTo>
                    <a:cubicBezTo>
                      <a:pt x="78725" y="120635"/>
                      <a:pt x="40349" y="119953"/>
                      <a:pt x="2124" y="120559"/>
                    </a:cubicBezTo>
                    <a:lnTo>
                      <a:pt x="0" y="272"/>
                    </a:lnTo>
                    <a:cubicBezTo>
                      <a:pt x="41183" y="-487"/>
                      <a:pt x="82593" y="348"/>
                      <a:pt x="123473" y="2699"/>
                    </a:cubicBezTo>
                    <a:lnTo>
                      <a:pt x="116647" y="122759"/>
                    </a:lnTo>
                    <a:close/>
                  </a:path>
                </a:pathLst>
              </a:custGeom>
              <a:solidFill>
                <a:srgbClr val="F58765"/>
              </a:solidFill>
              <a:ln w="7578" cap="flat">
                <a:noFill/>
                <a:prstDash val="solid"/>
                <a:miter/>
              </a:ln>
            </p:spPr>
            <p:txBody>
              <a:bodyPr rtlCol="0" anchor="ctr"/>
              <a:lstStyle/>
              <a:p>
                <a:endParaRPr lang="en-US" sz="2489"/>
              </a:p>
            </p:txBody>
          </p:sp>
          <p:sp>
            <p:nvSpPr>
              <p:cNvPr id="46" name="Freeform: Shape 45">
                <a:extLst>
                  <a:ext uri="{FF2B5EF4-FFF2-40B4-BE49-F238E27FC236}">
                    <a16:creationId xmlns:a16="http://schemas.microsoft.com/office/drawing/2014/main" id="{10A702A7-F2E7-44DF-843B-B03103998DEC}"/>
                  </a:ext>
                </a:extLst>
              </p:cNvPr>
              <p:cNvSpPr/>
              <p:nvPr/>
            </p:nvSpPr>
            <p:spPr>
              <a:xfrm>
                <a:off x="8757146" y="1822815"/>
                <a:ext cx="160332" cy="159270"/>
              </a:xfrm>
              <a:custGeom>
                <a:avLst/>
                <a:gdLst>
                  <a:gd name="connsiteX0" fmla="*/ 26090 w 160332"/>
                  <a:gd name="connsiteY0" fmla="*/ 159271 h 159270"/>
                  <a:gd name="connsiteX1" fmla="*/ 0 w 160332"/>
                  <a:gd name="connsiteY1" fmla="*/ 32385 h 159270"/>
                  <a:gd name="connsiteX2" fmla="*/ 132195 w 160332"/>
                  <a:gd name="connsiteY2" fmla="*/ 0 h 159270"/>
                  <a:gd name="connsiteX3" fmla="*/ 160332 w 160332"/>
                  <a:gd name="connsiteY3" fmla="*/ 136821 h 159270"/>
                  <a:gd name="connsiteX4" fmla="*/ 26090 w 160332"/>
                  <a:gd name="connsiteY4" fmla="*/ 159195 h 15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32" h="159270">
                    <a:moveTo>
                      <a:pt x="26090" y="159271"/>
                    </a:moveTo>
                    <a:cubicBezTo>
                      <a:pt x="19037" y="116874"/>
                      <a:pt x="10239" y="74175"/>
                      <a:pt x="0" y="32385"/>
                    </a:cubicBezTo>
                    <a:lnTo>
                      <a:pt x="132195" y="0"/>
                    </a:lnTo>
                    <a:cubicBezTo>
                      <a:pt x="143192" y="45051"/>
                      <a:pt x="152672" y="91088"/>
                      <a:pt x="160332" y="136821"/>
                    </a:cubicBezTo>
                    <a:lnTo>
                      <a:pt x="26090" y="159195"/>
                    </a:lnTo>
                    <a:close/>
                  </a:path>
                </a:pathLst>
              </a:custGeom>
              <a:solidFill>
                <a:srgbClr val="EE3124"/>
              </a:solidFill>
              <a:ln w="7578" cap="flat">
                <a:noFill/>
                <a:prstDash val="solid"/>
                <a:miter/>
              </a:ln>
            </p:spPr>
            <p:txBody>
              <a:bodyPr rtlCol="0" anchor="ctr"/>
              <a:lstStyle/>
              <a:p>
                <a:endParaRPr lang="en-US" sz="2489"/>
              </a:p>
            </p:txBody>
          </p:sp>
          <p:sp>
            <p:nvSpPr>
              <p:cNvPr id="47" name="Freeform: Shape 46">
                <a:extLst>
                  <a:ext uri="{FF2B5EF4-FFF2-40B4-BE49-F238E27FC236}">
                    <a16:creationId xmlns:a16="http://schemas.microsoft.com/office/drawing/2014/main" id="{FDD05494-0A5D-4CA6-9440-2C92C487C6BC}"/>
                  </a:ext>
                </a:extLst>
              </p:cNvPr>
              <p:cNvSpPr/>
              <p:nvPr/>
            </p:nvSpPr>
            <p:spPr>
              <a:xfrm>
                <a:off x="8676903" y="1557364"/>
                <a:ext cx="174136" cy="173301"/>
              </a:xfrm>
              <a:custGeom>
                <a:avLst/>
                <a:gdLst>
                  <a:gd name="connsiteX0" fmla="*/ 44748 w 174136"/>
                  <a:gd name="connsiteY0" fmla="*/ 173302 h 173301"/>
                  <a:gd name="connsiteX1" fmla="*/ 0 w 174136"/>
                  <a:gd name="connsiteY1" fmla="*/ 51801 h 173301"/>
                  <a:gd name="connsiteX2" fmla="*/ 125824 w 174136"/>
                  <a:gd name="connsiteY2" fmla="*/ 0 h 173301"/>
                  <a:gd name="connsiteX3" fmla="*/ 174136 w 174136"/>
                  <a:gd name="connsiteY3" fmla="*/ 131133 h 173301"/>
                  <a:gd name="connsiteX4" fmla="*/ 44823 w 174136"/>
                  <a:gd name="connsiteY4" fmla="*/ 173302 h 1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36" h="173301">
                    <a:moveTo>
                      <a:pt x="44748" y="173302"/>
                    </a:moveTo>
                    <a:cubicBezTo>
                      <a:pt x="31399" y="132422"/>
                      <a:pt x="16306" y="91543"/>
                      <a:pt x="0" y="51801"/>
                    </a:cubicBezTo>
                    <a:lnTo>
                      <a:pt x="125824" y="0"/>
                    </a:lnTo>
                    <a:cubicBezTo>
                      <a:pt x="143496" y="42927"/>
                      <a:pt x="159726" y="86992"/>
                      <a:pt x="174136" y="131133"/>
                    </a:cubicBezTo>
                    <a:lnTo>
                      <a:pt x="44823" y="173302"/>
                    </a:lnTo>
                    <a:close/>
                  </a:path>
                </a:pathLst>
              </a:custGeom>
              <a:solidFill>
                <a:srgbClr val="EE3124"/>
              </a:solidFill>
              <a:ln w="7578" cap="flat">
                <a:noFill/>
                <a:prstDash val="solid"/>
                <a:miter/>
              </a:ln>
            </p:spPr>
            <p:txBody>
              <a:bodyPr rtlCol="0" anchor="ctr"/>
              <a:lstStyle/>
              <a:p>
                <a:endParaRPr lang="en-US" sz="2489"/>
              </a:p>
            </p:txBody>
          </p:sp>
          <p:sp>
            <p:nvSpPr>
              <p:cNvPr id="48" name="Freeform: Shape 47">
                <a:extLst>
                  <a:ext uri="{FF2B5EF4-FFF2-40B4-BE49-F238E27FC236}">
                    <a16:creationId xmlns:a16="http://schemas.microsoft.com/office/drawing/2014/main" id="{163990D5-CC21-4B6E-9BE9-895199D96650}"/>
                  </a:ext>
                </a:extLst>
              </p:cNvPr>
              <p:cNvSpPr/>
              <p:nvPr/>
            </p:nvSpPr>
            <p:spPr>
              <a:xfrm>
                <a:off x="8411149" y="1080158"/>
                <a:ext cx="189835" cy="189532"/>
              </a:xfrm>
              <a:custGeom>
                <a:avLst/>
                <a:gdLst>
                  <a:gd name="connsiteX0" fmla="*/ 78725 w 189835"/>
                  <a:gd name="connsiteY0" fmla="*/ 189532 h 189532"/>
                  <a:gd name="connsiteX1" fmla="*/ 0 w 189835"/>
                  <a:gd name="connsiteY1" fmla="*/ 86689 h 189532"/>
                  <a:gd name="connsiteX2" fmla="*/ 104891 w 189835"/>
                  <a:gd name="connsiteY2" fmla="*/ 0 h 189532"/>
                  <a:gd name="connsiteX3" fmla="*/ 189836 w 189835"/>
                  <a:gd name="connsiteY3" fmla="*/ 110883 h 189532"/>
                  <a:gd name="connsiteX4" fmla="*/ 78801 w 189835"/>
                  <a:gd name="connsiteY4" fmla="*/ 189532 h 18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5" h="189532">
                    <a:moveTo>
                      <a:pt x="78725" y="189532"/>
                    </a:moveTo>
                    <a:cubicBezTo>
                      <a:pt x="53924" y="154493"/>
                      <a:pt x="27455" y="119908"/>
                      <a:pt x="0" y="86689"/>
                    </a:cubicBezTo>
                    <a:lnTo>
                      <a:pt x="104891" y="0"/>
                    </a:lnTo>
                    <a:cubicBezTo>
                      <a:pt x="134470" y="35798"/>
                      <a:pt x="163063" y="73113"/>
                      <a:pt x="189836" y="110883"/>
                    </a:cubicBezTo>
                    <a:lnTo>
                      <a:pt x="78801" y="189532"/>
                    </a:lnTo>
                    <a:close/>
                  </a:path>
                </a:pathLst>
              </a:custGeom>
              <a:solidFill>
                <a:srgbClr val="EE3124"/>
              </a:solidFill>
              <a:ln w="7578" cap="flat">
                <a:noFill/>
                <a:prstDash val="solid"/>
                <a:miter/>
              </a:ln>
            </p:spPr>
            <p:txBody>
              <a:bodyPr rtlCol="0" anchor="ctr"/>
              <a:lstStyle/>
              <a:p>
                <a:endParaRPr lang="en-US" sz="2489"/>
              </a:p>
            </p:txBody>
          </p:sp>
          <p:sp>
            <p:nvSpPr>
              <p:cNvPr id="49" name="Freeform: Shape 48">
                <a:extLst>
                  <a:ext uri="{FF2B5EF4-FFF2-40B4-BE49-F238E27FC236}">
                    <a16:creationId xmlns:a16="http://schemas.microsoft.com/office/drawing/2014/main" id="{C0501CBF-1EFB-4DCF-8735-3DA3BBFA5A6F}"/>
                  </a:ext>
                </a:extLst>
              </p:cNvPr>
              <p:cNvSpPr/>
              <p:nvPr/>
            </p:nvSpPr>
            <p:spPr>
              <a:xfrm>
                <a:off x="8231779" y="878794"/>
                <a:ext cx="191352" cy="191352"/>
              </a:xfrm>
              <a:custGeom>
                <a:avLst/>
                <a:gdLst>
                  <a:gd name="connsiteX0" fmla="*/ 93211 w 191352"/>
                  <a:gd name="connsiteY0" fmla="*/ 191352 h 191352"/>
                  <a:gd name="connsiteX1" fmla="*/ 0 w 191352"/>
                  <a:gd name="connsiteY1" fmla="*/ 101327 h 191352"/>
                  <a:gd name="connsiteX2" fmla="*/ 90860 w 191352"/>
                  <a:gd name="connsiteY2" fmla="*/ 0 h 191352"/>
                  <a:gd name="connsiteX3" fmla="*/ 191353 w 191352"/>
                  <a:gd name="connsiteY3" fmla="*/ 97079 h 191352"/>
                  <a:gd name="connsiteX4" fmla="*/ 93211 w 191352"/>
                  <a:gd name="connsiteY4" fmla="*/ 191352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52" h="191352">
                    <a:moveTo>
                      <a:pt x="93211" y="191352"/>
                    </a:moveTo>
                    <a:cubicBezTo>
                      <a:pt x="63405" y="160333"/>
                      <a:pt x="32006" y="129995"/>
                      <a:pt x="0" y="101327"/>
                    </a:cubicBezTo>
                    <a:lnTo>
                      <a:pt x="90860" y="0"/>
                    </a:lnTo>
                    <a:cubicBezTo>
                      <a:pt x="125369" y="30944"/>
                      <a:pt x="159119" y="63632"/>
                      <a:pt x="191353" y="97079"/>
                    </a:cubicBezTo>
                    <a:lnTo>
                      <a:pt x="93211" y="191352"/>
                    </a:lnTo>
                    <a:close/>
                  </a:path>
                </a:pathLst>
              </a:custGeom>
              <a:solidFill>
                <a:srgbClr val="808285"/>
              </a:solidFill>
              <a:ln w="7578" cap="flat">
                <a:noFill/>
                <a:prstDash val="solid"/>
                <a:miter/>
              </a:ln>
            </p:spPr>
            <p:txBody>
              <a:bodyPr rtlCol="0" anchor="ctr"/>
              <a:lstStyle/>
              <a:p>
                <a:endParaRPr lang="en-US" sz="2489"/>
              </a:p>
            </p:txBody>
          </p:sp>
          <p:sp>
            <p:nvSpPr>
              <p:cNvPr id="50" name="Freeform: Shape 49">
                <a:extLst>
                  <a:ext uri="{FF2B5EF4-FFF2-40B4-BE49-F238E27FC236}">
                    <a16:creationId xmlns:a16="http://schemas.microsoft.com/office/drawing/2014/main" id="{9AB41889-F6DD-475A-A50B-494DFAD47603}"/>
                  </a:ext>
                </a:extLst>
              </p:cNvPr>
              <p:cNvSpPr/>
              <p:nvPr/>
            </p:nvSpPr>
            <p:spPr>
              <a:xfrm>
                <a:off x="8026700" y="708375"/>
                <a:ext cx="188622" cy="188925"/>
              </a:xfrm>
              <a:custGeom>
                <a:avLst/>
                <a:gdLst>
                  <a:gd name="connsiteX0" fmla="*/ 105498 w 188622"/>
                  <a:gd name="connsiteY0" fmla="*/ 188850 h 188925"/>
                  <a:gd name="connsiteX1" fmla="*/ 0 w 188622"/>
                  <a:gd name="connsiteY1" fmla="*/ 113613 h 188925"/>
                  <a:gd name="connsiteX2" fmla="*/ 74857 w 188622"/>
                  <a:gd name="connsiteY2" fmla="*/ 0 h 188925"/>
                  <a:gd name="connsiteX3" fmla="*/ 188622 w 188622"/>
                  <a:gd name="connsiteY3" fmla="*/ 81152 h 188925"/>
                  <a:gd name="connsiteX4" fmla="*/ 105574 w 188622"/>
                  <a:gd name="connsiteY4" fmla="*/ 188925 h 1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22" h="188925">
                    <a:moveTo>
                      <a:pt x="105498" y="188850"/>
                    </a:moveTo>
                    <a:cubicBezTo>
                      <a:pt x="71369" y="162532"/>
                      <a:pt x="35874" y="137200"/>
                      <a:pt x="0" y="113613"/>
                    </a:cubicBezTo>
                    <a:lnTo>
                      <a:pt x="74857" y="0"/>
                    </a:lnTo>
                    <a:cubicBezTo>
                      <a:pt x="113537" y="25483"/>
                      <a:pt x="151838" y="52787"/>
                      <a:pt x="188622" y="81152"/>
                    </a:cubicBezTo>
                    <a:lnTo>
                      <a:pt x="105574" y="188925"/>
                    </a:lnTo>
                    <a:close/>
                  </a:path>
                </a:pathLst>
              </a:custGeom>
              <a:solidFill>
                <a:srgbClr val="EE3124"/>
              </a:solidFill>
              <a:ln w="7578" cap="flat">
                <a:noFill/>
                <a:prstDash val="solid"/>
                <a:miter/>
              </a:ln>
            </p:spPr>
            <p:txBody>
              <a:bodyPr rtlCol="0" anchor="ctr"/>
              <a:lstStyle/>
              <a:p>
                <a:endParaRPr lang="en-US" sz="2489"/>
              </a:p>
            </p:txBody>
          </p:sp>
          <p:sp>
            <p:nvSpPr>
              <p:cNvPr id="51" name="Freeform: Shape 50">
                <a:extLst>
                  <a:ext uri="{FF2B5EF4-FFF2-40B4-BE49-F238E27FC236}">
                    <a16:creationId xmlns:a16="http://schemas.microsoft.com/office/drawing/2014/main" id="{F8291523-F0F1-4265-BFAB-3AF4B2A8CF3E}"/>
                  </a:ext>
                </a:extLst>
              </p:cNvPr>
              <p:cNvSpPr/>
              <p:nvPr/>
            </p:nvSpPr>
            <p:spPr>
              <a:xfrm>
                <a:off x="7800307" y="572463"/>
                <a:ext cx="181720" cy="182251"/>
              </a:xfrm>
              <a:custGeom>
                <a:avLst/>
                <a:gdLst>
                  <a:gd name="connsiteX0" fmla="*/ 115509 w 181720"/>
                  <a:gd name="connsiteY0" fmla="*/ 182251 h 182251"/>
                  <a:gd name="connsiteX1" fmla="*/ 0 w 181720"/>
                  <a:gd name="connsiteY1" fmla="*/ 123473 h 182251"/>
                  <a:gd name="connsiteX2" fmla="*/ 57110 w 181720"/>
                  <a:gd name="connsiteY2" fmla="*/ 0 h 182251"/>
                  <a:gd name="connsiteX3" fmla="*/ 181720 w 181720"/>
                  <a:gd name="connsiteY3" fmla="*/ 63405 h 182251"/>
                  <a:gd name="connsiteX4" fmla="*/ 115585 w 181720"/>
                  <a:gd name="connsiteY4" fmla="*/ 182251 h 18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0" h="182251">
                    <a:moveTo>
                      <a:pt x="115509" y="182251"/>
                    </a:moveTo>
                    <a:cubicBezTo>
                      <a:pt x="77891" y="161319"/>
                      <a:pt x="39059" y="141523"/>
                      <a:pt x="0" y="123473"/>
                    </a:cubicBezTo>
                    <a:lnTo>
                      <a:pt x="57110" y="0"/>
                    </a:lnTo>
                    <a:cubicBezTo>
                      <a:pt x="99203" y="19492"/>
                      <a:pt x="141144" y="40804"/>
                      <a:pt x="181720" y="63405"/>
                    </a:cubicBezTo>
                    <a:lnTo>
                      <a:pt x="115585" y="182251"/>
                    </a:lnTo>
                    <a:close/>
                  </a:path>
                </a:pathLst>
              </a:custGeom>
              <a:solidFill>
                <a:srgbClr val="808285"/>
              </a:solidFill>
              <a:ln w="7578" cap="flat">
                <a:noFill/>
                <a:prstDash val="solid"/>
                <a:miter/>
              </a:ln>
            </p:spPr>
            <p:txBody>
              <a:bodyPr rtlCol="0" anchor="ctr"/>
              <a:lstStyle/>
              <a:p>
                <a:endParaRPr lang="en-US" sz="2489"/>
              </a:p>
            </p:txBody>
          </p:sp>
          <p:sp>
            <p:nvSpPr>
              <p:cNvPr id="52" name="Freeform: Shape 51">
                <a:extLst>
                  <a:ext uri="{FF2B5EF4-FFF2-40B4-BE49-F238E27FC236}">
                    <a16:creationId xmlns:a16="http://schemas.microsoft.com/office/drawing/2014/main" id="{80E799C6-E954-4467-B22B-CEB6843901D6}"/>
                  </a:ext>
                </a:extLst>
              </p:cNvPr>
              <p:cNvSpPr/>
              <p:nvPr/>
            </p:nvSpPr>
            <p:spPr>
              <a:xfrm>
                <a:off x="6236041" y="541064"/>
                <a:ext cx="178762" cy="179520"/>
              </a:xfrm>
              <a:custGeom>
                <a:avLst/>
                <a:gdLst>
                  <a:gd name="connsiteX0" fmla="*/ 61054 w 178762"/>
                  <a:gd name="connsiteY0" fmla="*/ 179521 h 179520"/>
                  <a:gd name="connsiteX1" fmla="*/ 0 w 178762"/>
                  <a:gd name="connsiteY1" fmla="*/ 57944 h 179520"/>
                  <a:gd name="connsiteX2" fmla="*/ 127037 w 178762"/>
                  <a:gd name="connsiteY2" fmla="*/ 0 h 179520"/>
                  <a:gd name="connsiteX3" fmla="*/ 178763 w 178762"/>
                  <a:gd name="connsiteY3" fmla="*/ 125824 h 179520"/>
                  <a:gd name="connsiteX4" fmla="*/ 61054 w 178762"/>
                  <a:gd name="connsiteY4" fmla="*/ 179521 h 179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62" h="179520">
                    <a:moveTo>
                      <a:pt x="61054" y="179521"/>
                    </a:moveTo>
                    <a:lnTo>
                      <a:pt x="0" y="57944"/>
                    </a:lnTo>
                    <a:cubicBezTo>
                      <a:pt x="41410" y="37163"/>
                      <a:pt x="84186" y="17671"/>
                      <a:pt x="127037" y="0"/>
                    </a:cubicBezTo>
                    <a:lnTo>
                      <a:pt x="178763" y="125824"/>
                    </a:lnTo>
                    <a:cubicBezTo>
                      <a:pt x="139021" y="142130"/>
                      <a:pt x="99430" y="160181"/>
                      <a:pt x="61054" y="179521"/>
                    </a:cubicBezTo>
                    <a:close/>
                  </a:path>
                </a:pathLst>
              </a:custGeom>
              <a:solidFill>
                <a:srgbClr val="EE3124"/>
              </a:solidFill>
              <a:ln w="7578" cap="flat">
                <a:noFill/>
                <a:prstDash val="solid"/>
                <a:miter/>
              </a:ln>
            </p:spPr>
            <p:txBody>
              <a:bodyPr rtlCol="0" anchor="ctr"/>
              <a:lstStyle/>
              <a:p>
                <a:endParaRPr lang="en-US" sz="2489"/>
              </a:p>
            </p:txBody>
          </p:sp>
          <p:sp>
            <p:nvSpPr>
              <p:cNvPr id="53" name="Freeform: Shape 52">
                <a:extLst>
                  <a:ext uri="{FF2B5EF4-FFF2-40B4-BE49-F238E27FC236}">
                    <a16:creationId xmlns:a16="http://schemas.microsoft.com/office/drawing/2014/main" id="{38D69DBB-3C41-4565-880E-03EE3F3F2819}"/>
                  </a:ext>
                </a:extLst>
              </p:cNvPr>
              <p:cNvSpPr/>
              <p:nvPr/>
            </p:nvSpPr>
            <p:spPr>
              <a:xfrm>
                <a:off x="7557685" y="474550"/>
                <a:ext cx="170723" cy="171481"/>
              </a:xfrm>
              <a:custGeom>
                <a:avLst/>
                <a:gdLst>
                  <a:gd name="connsiteX0" fmla="*/ 123018 w 170723"/>
                  <a:gd name="connsiteY0" fmla="*/ 171482 h 171481"/>
                  <a:gd name="connsiteX1" fmla="*/ 0 w 170723"/>
                  <a:gd name="connsiteY1" fmla="*/ 130678 h 171481"/>
                  <a:gd name="connsiteX2" fmla="*/ 37997 w 170723"/>
                  <a:gd name="connsiteY2" fmla="*/ 0 h 171481"/>
                  <a:gd name="connsiteX3" fmla="*/ 170723 w 170723"/>
                  <a:gd name="connsiteY3" fmla="*/ 44065 h 171481"/>
                  <a:gd name="connsiteX4" fmla="*/ 123018 w 170723"/>
                  <a:gd name="connsiteY4" fmla="*/ 171482 h 17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23" h="171481">
                    <a:moveTo>
                      <a:pt x="123018" y="171482"/>
                    </a:moveTo>
                    <a:cubicBezTo>
                      <a:pt x="82669" y="156389"/>
                      <a:pt x="41259" y="142661"/>
                      <a:pt x="0" y="130678"/>
                    </a:cubicBezTo>
                    <a:lnTo>
                      <a:pt x="37997" y="0"/>
                    </a:lnTo>
                    <a:cubicBezTo>
                      <a:pt x="82517" y="12969"/>
                      <a:pt x="127189" y="27759"/>
                      <a:pt x="170723" y="44065"/>
                    </a:cubicBezTo>
                    <a:lnTo>
                      <a:pt x="123018" y="171482"/>
                    </a:lnTo>
                    <a:close/>
                  </a:path>
                </a:pathLst>
              </a:custGeom>
              <a:solidFill>
                <a:srgbClr val="EE3124"/>
              </a:solidFill>
              <a:ln w="7578" cap="flat">
                <a:noFill/>
                <a:prstDash val="solid"/>
                <a:miter/>
              </a:ln>
            </p:spPr>
            <p:txBody>
              <a:bodyPr rtlCol="0" anchor="ctr"/>
              <a:lstStyle/>
              <a:p>
                <a:endParaRPr lang="en-US" sz="2489"/>
              </a:p>
            </p:txBody>
          </p:sp>
          <p:sp>
            <p:nvSpPr>
              <p:cNvPr id="54" name="Freeform: Shape 53">
                <a:extLst>
                  <a:ext uri="{FF2B5EF4-FFF2-40B4-BE49-F238E27FC236}">
                    <a16:creationId xmlns:a16="http://schemas.microsoft.com/office/drawing/2014/main" id="{994A6F4F-A677-4ECC-B295-5DAF1330DE15}"/>
                  </a:ext>
                </a:extLst>
              </p:cNvPr>
              <p:cNvSpPr/>
              <p:nvPr/>
            </p:nvSpPr>
            <p:spPr>
              <a:xfrm>
                <a:off x="6494287" y="454603"/>
                <a:ext cx="166703" cy="167613"/>
              </a:xfrm>
              <a:custGeom>
                <a:avLst/>
                <a:gdLst>
                  <a:gd name="connsiteX0" fmla="*/ 42093 w 166703"/>
                  <a:gd name="connsiteY0" fmla="*/ 167614 h 167613"/>
                  <a:gd name="connsiteX1" fmla="*/ 0 w 166703"/>
                  <a:gd name="connsiteY1" fmla="*/ 38225 h 167613"/>
                  <a:gd name="connsiteX2" fmla="*/ 134394 w 166703"/>
                  <a:gd name="connsiteY2" fmla="*/ 0 h 167613"/>
                  <a:gd name="connsiteX3" fmla="*/ 166703 w 166703"/>
                  <a:gd name="connsiteY3" fmla="*/ 132195 h 167613"/>
                  <a:gd name="connsiteX4" fmla="*/ 42169 w 166703"/>
                  <a:gd name="connsiteY4" fmla="*/ 167614 h 16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3" h="167613">
                    <a:moveTo>
                      <a:pt x="42093" y="167614"/>
                    </a:moveTo>
                    <a:lnTo>
                      <a:pt x="0" y="38225"/>
                    </a:lnTo>
                    <a:cubicBezTo>
                      <a:pt x="44065" y="23891"/>
                      <a:pt x="89268" y="10997"/>
                      <a:pt x="134394" y="0"/>
                    </a:cubicBezTo>
                    <a:lnTo>
                      <a:pt x="166703" y="132195"/>
                    </a:lnTo>
                    <a:cubicBezTo>
                      <a:pt x="124914" y="142434"/>
                      <a:pt x="82973" y="154341"/>
                      <a:pt x="42169" y="167614"/>
                    </a:cubicBezTo>
                    <a:close/>
                  </a:path>
                </a:pathLst>
              </a:custGeom>
              <a:solidFill>
                <a:srgbClr val="808285"/>
              </a:solidFill>
              <a:ln w="7578" cap="flat">
                <a:noFill/>
                <a:prstDash val="solid"/>
                <a:miter/>
              </a:ln>
            </p:spPr>
            <p:txBody>
              <a:bodyPr rtlCol="0" anchor="ctr"/>
              <a:lstStyle/>
              <a:p>
                <a:endParaRPr lang="en-US" sz="2489"/>
              </a:p>
            </p:txBody>
          </p:sp>
          <p:sp>
            <p:nvSpPr>
              <p:cNvPr id="55" name="Freeform: Shape 54">
                <a:extLst>
                  <a:ext uri="{FF2B5EF4-FFF2-40B4-BE49-F238E27FC236}">
                    <a16:creationId xmlns:a16="http://schemas.microsoft.com/office/drawing/2014/main" id="{D9875812-765D-41CA-919E-8716117A3619}"/>
                  </a:ext>
                </a:extLst>
              </p:cNvPr>
              <p:cNvSpPr/>
              <p:nvPr/>
            </p:nvSpPr>
            <p:spPr>
              <a:xfrm>
                <a:off x="7304293" y="417061"/>
                <a:ext cx="155630" cy="156767"/>
              </a:xfrm>
              <a:custGeom>
                <a:avLst/>
                <a:gdLst>
                  <a:gd name="connsiteX0" fmla="*/ 127644 w 155630"/>
                  <a:gd name="connsiteY0" fmla="*/ 156692 h 156767"/>
                  <a:gd name="connsiteX1" fmla="*/ 0 w 155630"/>
                  <a:gd name="connsiteY1" fmla="*/ 134849 h 156767"/>
                  <a:gd name="connsiteX2" fmla="*/ 17899 w 155630"/>
                  <a:gd name="connsiteY2" fmla="*/ 0 h 156767"/>
                  <a:gd name="connsiteX3" fmla="*/ 155630 w 155630"/>
                  <a:gd name="connsiteY3" fmla="*/ 23587 h 156767"/>
                  <a:gd name="connsiteX4" fmla="*/ 127644 w 155630"/>
                  <a:gd name="connsiteY4" fmla="*/ 156768 h 15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30" h="156767">
                    <a:moveTo>
                      <a:pt x="127644" y="156692"/>
                    </a:moveTo>
                    <a:cubicBezTo>
                      <a:pt x="85551" y="147818"/>
                      <a:pt x="42624" y="140462"/>
                      <a:pt x="0" y="134849"/>
                    </a:cubicBezTo>
                    <a:lnTo>
                      <a:pt x="17899" y="0"/>
                    </a:lnTo>
                    <a:cubicBezTo>
                      <a:pt x="63860" y="6143"/>
                      <a:pt x="110200" y="14031"/>
                      <a:pt x="155630" y="23587"/>
                    </a:cubicBezTo>
                    <a:lnTo>
                      <a:pt x="127644" y="156768"/>
                    </a:lnTo>
                    <a:close/>
                  </a:path>
                </a:pathLst>
              </a:custGeom>
              <a:solidFill>
                <a:srgbClr val="808285"/>
              </a:solidFill>
              <a:ln w="7578" cap="flat">
                <a:noFill/>
                <a:prstDash val="solid"/>
                <a:miter/>
              </a:ln>
            </p:spPr>
            <p:txBody>
              <a:bodyPr rtlCol="0" anchor="ctr"/>
              <a:lstStyle/>
              <a:p>
                <a:endParaRPr lang="en-US" sz="2489"/>
              </a:p>
            </p:txBody>
          </p:sp>
          <p:sp>
            <p:nvSpPr>
              <p:cNvPr id="56" name="Freeform: Shape 55">
                <a:extLst>
                  <a:ext uri="{FF2B5EF4-FFF2-40B4-BE49-F238E27FC236}">
                    <a16:creationId xmlns:a16="http://schemas.microsoft.com/office/drawing/2014/main" id="{20082CF6-8F5B-4C1F-9E01-FCD4D6FC586A}"/>
                  </a:ext>
                </a:extLst>
              </p:cNvPr>
              <p:cNvSpPr/>
              <p:nvPr/>
            </p:nvSpPr>
            <p:spPr>
              <a:xfrm>
                <a:off x="7043392" y="400759"/>
                <a:ext cx="139703" cy="138864"/>
              </a:xfrm>
              <a:custGeom>
                <a:avLst/>
                <a:gdLst>
                  <a:gd name="connsiteX0" fmla="*/ 131967 w 139703"/>
                  <a:gd name="connsiteY0" fmla="*/ 138865 h 138864"/>
                  <a:gd name="connsiteX1" fmla="*/ 2427 w 139703"/>
                  <a:gd name="connsiteY1" fmla="*/ 136362 h 138864"/>
                  <a:gd name="connsiteX2" fmla="*/ 0 w 139703"/>
                  <a:gd name="connsiteY2" fmla="*/ 299 h 138864"/>
                  <a:gd name="connsiteX3" fmla="*/ 139703 w 139703"/>
                  <a:gd name="connsiteY3" fmla="*/ 3030 h 138864"/>
                  <a:gd name="connsiteX4" fmla="*/ 131967 w 139703"/>
                  <a:gd name="connsiteY4" fmla="*/ 138865 h 13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3" h="138864">
                    <a:moveTo>
                      <a:pt x="131967" y="138865"/>
                    </a:moveTo>
                    <a:cubicBezTo>
                      <a:pt x="89040" y="136438"/>
                      <a:pt x="45582" y="135528"/>
                      <a:pt x="2427" y="136362"/>
                    </a:cubicBezTo>
                    <a:lnTo>
                      <a:pt x="0" y="299"/>
                    </a:lnTo>
                    <a:cubicBezTo>
                      <a:pt x="46568" y="-535"/>
                      <a:pt x="93363" y="375"/>
                      <a:pt x="139703" y="3030"/>
                    </a:cubicBezTo>
                    <a:lnTo>
                      <a:pt x="131967" y="138865"/>
                    </a:lnTo>
                    <a:close/>
                  </a:path>
                </a:pathLst>
              </a:custGeom>
              <a:solidFill>
                <a:srgbClr val="EE3124"/>
              </a:solidFill>
              <a:ln w="7578" cap="flat">
                <a:noFill/>
                <a:prstDash val="solid"/>
                <a:miter/>
              </a:ln>
            </p:spPr>
            <p:txBody>
              <a:bodyPr rtlCol="0" anchor="ctr"/>
              <a:lstStyle/>
              <a:p>
                <a:endParaRPr lang="en-US" sz="2489"/>
              </a:p>
            </p:txBody>
          </p:sp>
          <p:sp>
            <p:nvSpPr>
              <p:cNvPr id="57" name="Freeform: Shape 56">
                <a:extLst>
                  <a:ext uri="{FF2B5EF4-FFF2-40B4-BE49-F238E27FC236}">
                    <a16:creationId xmlns:a16="http://schemas.microsoft.com/office/drawing/2014/main" id="{E3881546-053C-495F-8D3D-0CA050883E44}"/>
                  </a:ext>
                </a:extLst>
              </p:cNvPr>
              <p:cNvSpPr/>
              <p:nvPr/>
            </p:nvSpPr>
            <p:spPr>
              <a:xfrm>
                <a:off x="8883501" y="1465517"/>
                <a:ext cx="196585" cy="195675"/>
              </a:xfrm>
              <a:custGeom>
                <a:avLst/>
                <a:gdLst>
                  <a:gd name="connsiteX0" fmla="*/ 50512 w 196585"/>
                  <a:gd name="connsiteY0" fmla="*/ 195676 h 195675"/>
                  <a:gd name="connsiteX1" fmla="*/ 0 w 196585"/>
                  <a:gd name="connsiteY1" fmla="*/ 58475 h 195675"/>
                  <a:gd name="connsiteX2" fmla="*/ 142054 w 196585"/>
                  <a:gd name="connsiteY2" fmla="*/ 0 h 195675"/>
                  <a:gd name="connsiteX3" fmla="*/ 196586 w 196585"/>
                  <a:gd name="connsiteY3" fmla="*/ 148046 h 195675"/>
                  <a:gd name="connsiteX4" fmla="*/ 50587 w 196585"/>
                  <a:gd name="connsiteY4" fmla="*/ 195676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85" h="195675">
                    <a:moveTo>
                      <a:pt x="50512" y="195676"/>
                    </a:moveTo>
                    <a:cubicBezTo>
                      <a:pt x="35419" y="149487"/>
                      <a:pt x="18430" y="103298"/>
                      <a:pt x="0" y="58475"/>
                    </a:cubicBezTo>
                    <a:lnTo>
                      <a:pt x="142054" y="0"/>
                    </a:lnTo>
                    <a:cubicBezTo>
                      <a:pt x="162001" y="48388"/>
                      <a:pt x="180355" y="98217"/>
                      <a:pt x="196586" y="148046"/>
                    </a:cubicBezTo>
                    <a:lnTo>
                      <a:pt x="50587" y="195676"/>
                    </a:lnTo>
                    <a:close/>
                  </a:path>
                </a:pathLst>
              </a:custGeom>
              <a:solidFill>
                <a:srgbClr val="F58765"/>
              </a:solidFill>
              <a:ln w="7578" cap="flat">
                <a:noFill/>
                <a:prstDash val="solid"/>
                <a:miter/>
              </a:ln>
            </p:spPr>
            <p:txBody>
              <a:bodyPr rtlCol="0" anchor="ctr"/>
              <a:lstStyle/>
              <a:p>
                <a:endParaRPr lang="en-US" sz="2489"/>
              </a:p>
            </p:txBody>
          </p:sp>
          <p:sp>
            <p:nvSpPr>
              <p:cNvPr id="58" name="Freeform: Shape 57">
                <a:extLst>
                  <a:ext uri="{FF2B5EF4-FFF2-40B4-BE49-F238E27FC236}">
                    <a16:creationId xmlns:a16="http://schemas.microsoft.com/office/drawing/2014/main" id="{D0D7997E-F867-4242-8E35-61A4FD5A390B}"/>
                  </a:ext>
                </a:extLst>
              </p:cNvPr>
              <p:cNvSpPr/>
              <p:nvPr/>
            </p:nvSpPr>
            <p:spPr>
              <a:xfrm>
                <a:off x="8380963" y="699501"/>
                <a:ext cx="215925" cy="216001"/>
              </a:xfrm>
              <a:custGeom>
                <a:avLst/>
                <a:gdLst>
                  <a:gd name="connsiteX0" fmla="*/ 105195 w 215925"/>
                  <a:gd name="connsiteY0" fmla="*/ 216001 h 216001"/>
                  <a:gd name="connsiteX1" fmla="*/ 0 w 215925"/>
                  <a:gd name="connsiteY1" fmla="*/ 114372 h 216001"/>
                  <a:gd name="connsiteX2" fmla="*/ 102540 w 215925"/>
                  <a:gd name="connsiteY2" fmla="*/ 0 h 216001"/>
                  <a:gd name="connsiteX3" fmla="*/ 215926 w 215925"/>
                  <a:gd name="connsiteY3" fmla="*/ 109593 h 216001"/>
                  <a:gd name="connsiteX4" fmla="*/ 105119 w 215925"/>
                  <a:gd name="connsiteY4" fmla="*/ 216001 h 21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25" h="216001">
                    <a:moveTo>
                      <a:pt x="105195" y="216001"/>
                    </a:moveTo>
                    <a:cubicBezTo>
                      <a:pt x="71596" y="181038"/>
                      <a:pt x="36177" y="146832"/>
                      <a:pt x="0" y="114372"/>
                    </a:cubicBezTo>
                    <a:lnTo>
                      <a:pt x="102540" y="0"/>
                    </a:lnTo>
                    <a:cubicBezTo>
                      <a:pt x="141524" y="34964"/>
                      <a:pt x="179673" y="71899"/>
                      <a:pt x="215926" y="109593"/>
                    </a:cubicBezTo>
                    <a:lnTo>
                      <a:pt x="105119" y="216001"/>
                    </a:lnTo>
                    <a:close/>
                  </a:path>
                </a:pathLst>
              </a:custGeom>
              <a:solidFill>
                <a:srgbClr val="BCBEC0"/>
              </a:solidFill>
              <a:ln w="7578" cap="flat">
                <a:noFill/>
                <a:prstDash val="solid"/>
                <a:miter/>
              </a:ln>
            </p:spPr>
            <p:txBody>
              <a:bodyPr rtlCol="0" anchor="ctr"/>
              <a:lstStyle/>
              <a:p>
                <a:endParaRPr lang="en-US" sz="2489"/>
              </a:p>
            </p:txBody>
          </p:sp>
          <p:sp>
            <p:nvSpPr>
              <p:cNvPr id="59" name="Freeform: Shape 58">
                <a:extLst>
                  <a:ext uri="{FF2B5EF4-FFF2-40B4-BE49-F238E27FC236}">
                    <a16:creationId xmlns:a16="http://schemas.microsoft.com/office/drawing/2014/main" id="{0A90F484-86FC-4677-9CEE-E9C527E23892}"/>
                  </a:ext>
                </a:extLst>
              </p:cNvPr>
              <p:cNvSpPr/>
              <p:nvPr/>
            </p:nvSpPr>
            <p:spPr>
              <a:xfrm>
                <a:off x="7893898" y="353656"/>
                <a:ext cx="205155" cy="205762"/>
              </a:xfrm>
              <a:custGeom>
                <a:avLst/>
                <a:gdLst>
                  <a:gd name="connsiteX0" fmla="*/ 130375 w 205155"/>
                  <a:gd name="connsiteY0" fmla="*/ 205763 h 205762"/>
                  <a:gd name="connsiteX1" fmla="*/ 0 w 205155"/>
                  <a:gd name="connsiteY1" fmla="*/ 139400 h 205762"/>
                  <a:gd name="connsiteX2" fmla="*/ 64467 w 205155"/>
                  <a:gd name="connsiteY2" fmla="*/ 0 h 205762"/>
                  <a:gd name="connsiteX3" fmla="*/ 205156 w 205155"/>
                  <a:gd name="connsiteY3" fmla="*/ 71520 h 205762"/>
                  <a:gd name="connsiteX4" fmla="*/ 130450 w 205155"/>
                  <a:gd name="connsiteY4" fmla="*/ 205763 h 20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55" h="205762">
                    <a:moveTo>
                      <a:pt x="130375" y="205763"/>
                    </a:moveTo>
                    <a:cubicBezTo>
                      <a:pt x="87902" y="182100"/>
                      <a:pt x="44065" y="159802"/>
                      <a:pt x="0" y="139400"/>
                    </a:cubicBezTo>
                    <a:lnTo>
                      <a:pt x="64467" y="0"/>
                    </a:lnTo>
                    <a:cubicBezTo>
                      <a:pt x="112020" y="21995"/>
                      <a:pt x="159347" y="46037"/>
                      <a:pt x="205156" y="71520"/>
                    </a:cubicBezTo>
                    <a:lnTo>
                      <a:pt x="130450" y="205763"/>
                    </a:lnTo>
                    <a:close/>
                  </a:path>
                </a:pathLst>
              </a:custGeom>
              <a:solidFill>
                <a:srgbClr val="F58765"/>
              </a:solidFill>
              <a:ln w="7578" cap="flat">
                <a:noFill/>
                <a:prstDash val="solid"/>
                <a:miter/>
              </a:ln>
            </p:spPr>
            <p:txBody>
              <a:bodyPr rtlCol="0" anchor="ctr"/>
              <a:lstStyle/>
              <a:p>
                <a:endParaRPr lang="en-US" sz="2489"/>
              </a:p>
            </p:txBody>
          </p:sp>
          <p:sp>
            <p:nvSpPr>
              <p:cNvPr id="60" name="Freeform: Shape 59">
                <a:extLst>
                  <a:ext uri="{FF2B5EF4-FFF2-40B4-BE49-F238E27FC236}">
                    <a16:creationId xmlns:a16="http://schemas.microsoft.com/office/drawing/2014/main" id="{E8DA1A91-E3BE-4B3C-9C4A-7CBAE1CCFD99}"/>
                  </a:ext>
                </a:extLst>
              </p:cNvPr>
              <p:cNvSpPr/>
              <p:nvPr/>
            </p:nvSpPr>
            <p:spPr>
              <a:xfrm>
                <a:off x="6419430" y="220551"/>
                <a:ext cx="188242" cy="189228"/>
              </a:xfrm>
              <a:custGeom>
                <a:avLst/>
                <a:gdLst>
                  <a:gd name="connsiteX0" fmla="*/ 47554 w 188242"/>
                  <a:gd name="connsiteY0" fmla="*/ 189229 h 189228"/>
                  <a:gd name="connsiteX1" fmla="*/ 0 w 188242"/>
                  <a:gd name="connsiteY1" fmla="*/ 43155 h 189228"/>
                  <a:gd name="connsiteX2" fmla="*/ 151762 w 188242"/>
                  <a:gd name="connsiteY2" fmla="*/ 0 h 189228"/>
                  <a:gd name="connsiteX3" fmla="*/ 188243 w 188242"/>
                  <a:gd name="connsiteY3" fmla="*/ 149184 h 189228"/>
                  <a:gd name="connsiteX4" fmla="*/ 47630 w 188242"/>
                  <a:gd name="connsiteY4" fmla="*/ 189229 h 18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2" h="189228">
                    <a:moveTo>
                      <a:pt x="47554" y="189229"/>
                    </a:moveTo>
                    <a:lnTo>
                      <a:pt x="0" y="43155"/>
                    </a:lnTo>
                    <a:cubicBezTo>
                      <a:pt x="49753" y="26924"/>
                      <a:pt x="100796" y="12438"/>
                      <a:pt x="151762" y="0"/>
                    </a:cubicBezTo>
                    <a:lnTo>
                      <a:pt x="188243" y="149184"/>
                    </a:lnTo>
                    <a:cubicBezTo>
                      <a:pt x="141068" y="160712"/>
                      <a:pt x="93742" y="174212"/>
                      <a:pt x="47630" y="189229"/>
                    </a:cubicBezTo>
                    <a:close/>
                  </a:path>
                </a:pathLst>
              </a:custGeom>
              <a:solidFill>
                <a:srgbClr val="BCBEC0"/>
              </a:solidFill>
              <a:ln w="7578" cap="flat">
                <a:noFill/>
                <a:prstDash val="solid"/>
                <a:miter/>
              </a:ln>
            </p:spPr>
            <p:txBody>
              <a:bodyPr rtlCol="0" anchor="ctr"/>
              <a:lstStyle/>
              <a:p>
                <a:endParaRPr lang="en-US" sz="2489"/>
              </a:p>
            </p:txBody>
          </p:sp>
          <p:sp>
            <p:nvSpPr>
              <p:cNvPr id="62" name="Freeform: Shape 61">
                <a:extLst>
                  <a:ext uri="{FF2B5EF4-FFF2-40B4-BE49-F238E27FC236}">
                    <a16:creationId xmlns:a16="http://schemas.microsoft.com/office/drawing/2014/main" id="{3D233143-A94F-4CEA-8E75-0C370A70D27C}"/>
                  </a:ext>
                </a:extLst>
              </p:cNvPr>
              <p:cNvSpPr/>
              <p:nvPr/>
            </p:nvSpPr>
            <p:spPr>
              <a:xfrm>
                <a:off x="7333947" y="178079"/>
                <a:ext cx="175728" cy="177018"/>
              </a:xfrm>
              <a:custGeom>
                <a:avLst/>
                <a:gdLst>
                  <a:gd name="connsiteX0" fmla="*/ 144102 w 175728"/>
                  <a:gd name="connsiteY0" fmla="*/ 177018 h 177018"/>
                  <a:gd name="connsiteX1" fmla="*/ 0 w 175728"/>
                  <a:gd name="connsiteY1" fmla="*/ 152293 h 177018"/>
                  <a:gd name="connsiteX2" fmla="*/ 20250 w 175728"/>
                  <a:gd name="connsiteY2" fmla="*/ 0 h 177018"/>
                  <a:gd name="connsiteX3" fmla="*/ 175729 w 175728"/>
                  <a:gd name="connsiteY3" fmla="*/ 26621 h 177018"/>
                  <a:gd name="connsiteX4" fmla="*/ 144102 w 175728"/>
                  <a:gd name="connsiteY4" fmla="*/ 176942 h 177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28" h="177018">
                    <a:moveTo>
                      <a:pt x="144102" y="177018"/>
                    </a:moveTo>
                    <a:cubicBezTo>
                      <a:pt x="96624" y="167007"/>
                      <a:pt x="48085" y="158740"/>
                      <a:pt x="0" y="152293"/>
                    </a:cubicBezTo>
                    <a:lnTo>
                      <a:pt x="20250" y="0"/>
                    </a:lnTo>
                    <a:cubicBezTo>
                      <a:pt x="72203" y="6902"/>
                      <a:pt x="124535" y="15851"/>
                      <a:pt x="175729" y="26621"/>
                    </a:cubicBezTo>
                    <a:lnTo>
                      <a:pt x="144102" y="176942"/>
                    </a:lnTo>
                    <a:close/>
                  </a:path>
                </a:pathLst>
              </a:custGeom>
              <a:solidFill>
                <a:srgbClr val="F2613F"/>
              </a:solidFill>
              <a:ln w="7578" cap="flat">
                <a:noFill/>
                <a:prstDash val="solid"/>
                <a:miter/>
              </a:ln>
            </p:spPr>
            <p:txBody>
              <a:bodyPr rtlCol="0" anchor="ctr"/>
              <a:lstStyle/>
              <a:p>
                <a:endParaRPr lang="en-US" sz="2489"/>
              </a:p>
            </p:txBody>
          </p:sp>
          <p:sp>
            <p:nvSpPr>
              <p:cNvPr id="63" name="Freeform: Shape 62">
                <a:extLst>
                  <a:ext uri="{FF2B5EF4-FFF2-40B4-BE49-F238E27FC236}">
                    <a16:creationId xmlns:a16="http://schemas.microsoft.com/office/drawing/2014/main" id="{794BDE4F-9DA2-4FE1-9FE0-912A7442CF4C}"/>
                  </a:ext>
                </a:extLst>
              </p:cNvPr>
              <p:cNvSpPr/>
              <p:nvPr/>
            </p:nvSpPr>
            <p:spPr>
              <a:xfrm>
                <a:off x="7039448" y="159788"/>
                <a:ext cx="157678" cy="156780"/>
              </a:xfrm>
              <a:custGeom>
                <a:avLst/>
                <a:gdLst>
                  <a:gd name="connsiteX0" fmla="*/ 148956 w 157678"/>
                  <a:gd name="connsiteY0" fmla="*/ 156781 h 156780"/>
                  <a:gd name="connsiteX1" fmla="*/ 2730 w 157678"/>
                  <a:gd name="connsiteY1" fmla="*/ 153899 h 156780"/>
                  <a:gd name="connsiteX2" fmla="*/ 0 w 157678"/>
                  <a:gd name="connsiteY2" fmla="*/ 316 h 156780"/>
                  <a:gd name="connsiteX3" fmla="*/ 157678 w 157678"/>
                  <a:gd name="connsiteY3" fmla="*/ 3426 h 156780"/>
                  <a:gd name="connsiteX4" fmla="*/ 148956 w 157678"/>
                  <a:gd name="connsiteY4" fmla="*/ 156781 h 15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78" h="156780">
                    <a:moveTo>
                      <a:pt x="148956" y="156781"/>
                    </a:moveTo>
                    <a:cubicBezTo>
                      <a:pt x="100568" y="154050"/>
                      <a:pt x="51573" y="153064"/>
                      <a:pt x="2730" y="153899"/>
                    </a:cubicBezTo>
                    <a:lnTo>
                      <a:pt x="0" y="316"/>
                    </a:lnTo>
                    <a:cubicBezTo>
                      <a:pt x="52635" y="-594"/>
                      <a:pt x="105498" y="468"/>
                      <a:pt x="157678" y="3426"/>
                    </a:cubicBezTo>
                    <a:lnTo>
                      <a:pt x="148956" y="156781"/>
                    </a:lnTo>
                    <a:close/>
                  </a:path>
                </a:pathLst>
              </a:custGeom>
              <a:solidFill>
                <a:srgbClr val="BCBEC0"/>
              </a:solidFill>
              <a:ln w="7578" cap="flat">
                <a:noFill/>
                <a:prstDash val="solid"/>
                <a:miter/>
              </a:ln>
            </p:spPr>
            <p:txBody>
              <a:bodyPr rtlCol="0" anchor="ctr"/>
              <a:lstStyle/>
              <a:p>
                <a:endParaRPr lang="en-US" sz="2489"/>
              </a:p>
            </p:txBody>
          </p:sp>
        </p:grpSp>
        <p:grpSp>
          <p:nvGrpSpPr>
            <p:cNvPr id="24" name="Graphic 2">
              <a:extLst>
                <a:ext uri="{FF2B5EF4-FFF2-40B4-BE49-F238E27FC236}">
                  <a16:creationId xmlns:a16="http://schemas.microsoft.com/office/drawing/2014/main" id="{50E52331-F05B-4F72-A84C-50E5133E60DA}"/>
                </a:ext>
              </a:extLst>
            </p:cNvPr>
            <p:cNvGrpSpPr/>
            <p:nvPr/>
          </p:nvGrpSpPr>
          <p:grpSpPr>
            <a:xfrm>
              <a:off x="6058264" y="2450493"/>
              <a:ext cx="633139" cy="621610"/>
              <a:chOff x="6058264" y="2450493"/>
              <a:chExt cx="633139" cy="621610"/>
            </a:xfrm>
            <a:solidFill>
              <a:srgbClr val="EE3124"/>
            </a:solidFill>
          </p:grpSpPr>
          <p:sp>
            <p:nvSpPr>
              <p:cNvPr id="25" name="Freeform: Shape 24">
                <a:extLst>
                  <a:ext uri="{FF2B5EF4-FFF2-40B4-BE49-F238E27FC236}">
                    <a16:creationId xmlns:a16="http://schemas.microsoft.com/office/drawing/2014/main" id="{DCE4D3F3-3025-45FD-85B9-74E19AE9BB3D}"/>
                  </a:ext>
                </a:extLst>
              </p:cNvPr>
              <p:cNvSpPr/>
              <p:nvPr/>
            </p:nvSpPr>
            <p:spPr>
              <a:xfrm>
                <a:off x="6197967" y="2450493"/>
                <a:ext cx="175046" cy="315052"/>
              </a:xfrm>
              <a:custGeom>
                <a:avLst/>
                <a:gdLst>
                  <a:gd name="connsiteX0" fmla="*/ 175046 w 175046"/>
                  <a:gd name="connsiteY0" fmla="*/ 315053 h 315052"/>
                  <a:gd name="connsiteX1" fmla="*/ 0 w 175046"/>
                  <a:gd name="connsiteY1" fmla="*/ 46416 h 315052"/>
                  <a:gd name="connsiteX2" fmla="*/ 113006 w 175046"/>
                  <a:gd name="connsiteY2" fmla="*/ 0 h 315052"/>
                  <a:gd name="connsiteX3" fmla="*/ 175046 w 175046"/>
                  <a:gd name="connsiteY3" fmla="*/ 315053 h 315052"/>
                </a:gdLst>
                <a:ahLst/>
                <a:cxnLst>
                  <a:cxn ang="0">
                    <a:pos x="connsiteX0" y="connsiteY0"/>
                  </a:cxn>
                  <a:cxn ang="0">
                    <a:pos x="connsiteX1" y="connsiteY1"/>
                  </a:cxn>
                  <a:cxn ang="0">
                    <a:pos x="connsiteX2" y="connsiteY2"/>
                  </a:cxn>
                  <a:cxn ang="0">
                    <a:pos x="connsiteX3" y="connsiteY3"/>
                  </a:cxn>
                </a:cxnLst>
                <a:rect l="l" t="t" r="r" b="b"/>
                <a:pathLst>
                  <a:path w="175046" h="315052">
                    <a:moveTo>
                      <a:pt x="175046" y="315053"/>
                    </a:moveTo>
                    <a:lnTo>
                      <a:pt x="0" y="46416"/>
                    </a:lnTo>
                    <a:lnTo>
                      <a:pt x="113006" y="0"/>
                    </a:lnTo>
                    <a:lnTo>
                      <a:pt x="175046" y="315053"/>
                    </a:lnTo>
                    <a:close/>
                  </a:path>
                </a:pathLst>
              </a:custGeom>
              <a:solidFill>
                <a:srgbClr val="EE3124"/>
              </a:solidFill>
              <a:ln w="7578" cap="flat">
                <a:noFill/>
                <a:prstDash val="solid"/>
                <a:miter/>
              </a:ln>
            </p:spPr>
            <p:txBody>
              <a:bodyPr rtlCol="0" anchor="ctr"/>
              <a:lstStyle/>
              <a:p>
                <a:endParaRPr lang="en-US" sz="2489"/>
              </a:p>
            </p:txBody>
          </p:sp>
          <p:sp>
            <p:nvSpPr>
              <p:cNvPr id="26" name="Freeform: Shape 25">
                <a:extLst>
                  <a:ext uri="{FF2B5EF4-FFF2-40B4-BE49-F238E27FC236}">
                    <a16:creationId xmlns:a16="http://schemas.microsoft.com/office/drawing/2014/main" id="{620A2B43-E678-45CB-8E4B-8EA1DFA2EAED}"/>
                  </a:ext>
                </a:extLst>
              </p:cNvPr>
              <p:cNvSpPr/>
              <p:nvPr/>
            </p:nvSpPr>
            <p:spPr>
              <a:xfrm>
                <a:off x="6368539" y="2754701"/>
                <a:ext cx="177018" cy="314294"/>
              </a:xfrm>
              <a:custGeom>
                <a:avLst/>
                <a:gdLst>
                  <a:gd name="connsiteX0" fmla="*/ 0 w 177018"/>
                  <a:gd name="connsiteY0" fmla="*/ 0 h 314294"/>
                  <a:gd name="connsiteX1" fmla="*/ 64012 w 177018"/>
                  <a:gd name="connsiteY1" fmla="*/ 314294 h 314294"/>
                  <a:gd name="connsiteX2" fmla="*/ 177018 w 177018"/>
                  <a:gd name="connsiteY2" fmla="*/ 267878 h 314294"/>
                  <a:gd name="connsiteX3" fmla="*/ 0 w 177018"/>
                  <a:gd name="connsiteY3" fmla="*/ 0 h 314294"/>
                </a:gdLst>
                <a:ahLst/>
                <a:cxnLst>
                  <a:cxn ang="0">
                    <a:pos x="connsiteX0" y="connsiteY0"/>
                  </a:cxn>
                  <a:cxn ang="0">
                    <a:pos x="connsiteX1" y="connsiteY1"/>
                  </a:cxn>
                  <a:cxn ang="0">
                    <a:pos x="connsiteX2" y="connsiteY2"/>
                  </a:cxn>
                  <a:cxn ang="0">
                    <a:pos x="connsiteX3" y="connsiteY3"/>
                  </a:cxn>
                </a:cxnLst>
                <a:rect l="l" t="t" r="r" b="b"/>
                <a:pathLst>
                  <a:path w="177018" h="314294">
                    <a:moveTo>
                      <a:pt x="0" y="0"/>
                    </a:moveTo>
                    <a:lnTo>
                      <a:pt x="64012" y="314294"/>
                    </a:lnTo>
                    <a:lnTo>
                      <a:pt x="177018" y="267878"/>
                    </a:lnTo>
                    <a:lnTo>
                      <a:pt x="0" y="0"/>
                    </a:lnTo>
                    <a:close/>
                  </a:path>
                </a:pathLst>
              </a:custGeom>
              <a:solidFill>
                <a:srgbClr val="EE3124"/>
              </a:solidFill>
              <a:ln w="7578" cap="flat">
                <a:noFill/>
                <a:prstDash val="solid"/>
                <a:miter/>
              </a:ln>
            </p:spPr>
            <p:txBody>
              <a:bodyPr rtlCol="0" anchor="ctr"/>
              <a:lstStyle/>
              <a:p>
                <a:endParaRPr lang="en-US" sz="2489"/>
              </a:p>
            </p:txBody>
          </p:sp>
          <p:sp>
            <p:nvSpPr>
              <p:cNvPr id="27" name="Freeform: Shape 26">
                <a:extLst>
                  <a:ext uri="{FF2B5EF4-FFF2-40B4-BE49-F238E27FC236}">
                    <a16:creationId xmlns:a16="http://schemas.microsoft.com/office/drawing/2014/main" id="{C9A2F17B-D65D-460B-B482-EF51EC0B0686}"/>
                  </a:ext>
                </a:extLst>
              </p:cNvPr>
              <p:cNvSpPr/>
              <p:nvPr/>
            </p:nvSpPr>
            <p:spPr>
              <a:xfrm>
                <a:off x="6376882" y="2581550"/>
                <a:ext cx="314521" cy="177397"/>
              </a:xfrm>
              <a:custGeom>
                <a:avLst/>
                <a:gdLst>
                  <a:gd name="connsiteX0" fmla="*/ 0 w 314521"/>
                  <a:gd name="connsiteY0" fmla="*/ 177397 h 177397"/>
                  <a:gd name="connsiteX1" fmla="*/ 267196 w 314521"/>
                  <a:gd name="connsiteY1" fmla="*/ 0 h 177397"/>
                  <a:gd name="connsiteX2" fmla="*/ 314522 w 314521"/>
                  <a:gd name="connsiteY2" fmla="*/ 112551 h 177397"/>
                  <a:gd name="connsiteX3" fmla="*/ 0 w 314521"/>
                  <a:gd name="connsiteY3" fmla="*/ 177397 h 177397"/>
                </a:gdLst>
                <a:ahLst/>
                <a:cxnLst>
                  <a:cxn ang="0">
                    <a:pos x="connsiteX0" y="connsiteY0"/>
                  </a:cxn>
                  <a:cxn ang="0">
                    <a:pos x="connsiteX1" y="connsiteY1"/>
                  </a:cxn>
                  <a:cxn ang="0">
                    <a:pos x="connsiteX2" y="connsiteY2"/>
                  </a:cxn>
                  <a:cxn ang="0">
                    <a:pos x="connsiteX3" y="connsiteY3"/>
                  </a:cxn>
                </a:cxnLst>
                <a:rect l="l" t="t" r="r" b="b"/>
                <a:pathLst>
                  <a:path w="314521" h="177397">
                    <a:moveTo>
                      <a:pt x="0" y="177397"/>
                    </a:moveTo>
                    <a:lnTo>
                      <a:pt x="267196" y="0"/>
                    </a:lnTo>
                    <a:lnTo>
                      <a:pt x="314522" y="112551"/>
                    </a:lnTo>
                    <a:lnTo>
                      <a:pt x="0" y="177397"/>
                    </a:lnTo>
                    <a:close/>
                  </a:path>
                </a:pathLst>
              </a:custGeom>
              <a:solidFill>
                <a:srgbClr val="EE3124"/>
              </a:solidFill>
              <a:ln w="7578" cap="flat">
                <a:noFill/>
                <a:prstDash val="solid"/>
                <a:miter/>
              </a:ln>
            </p:spPr>
            <p:txBody>
              <a:bodyPr rtlCol="0" anchor="ctr"/>
              <a:lstStyle/>
              <a:p>
                <a:endParaRPr lang="en-US" sz="2489"/>
              </a:p>
            </p:txBody>
          </p:sp>
          <p:sp>
            <p:nvSpPr>
              <p:cNvPr id="28" name="Freeform: Shape 27">
                <a:extLst>
                  <a:ext uri="{FF2B5EF4-FFF2-40B4-BE49-F238E27FC236}">
                    <a16:creationId xmlns:a16="http://schemas.microsoft.com/office/drawing/2014/main" id="{121FEA23-055D-4E74-9379-9723F66823DB}"/>
                  </a:ext>
                </a:extLst>
              </p:cNvPr>
              <p:cNvSpPr/>
              <p:nvPr/>
            </p:nvSpPr>
            <p:spPr>
              <a:xfrm>
                <a:off x="6059174" y="2760009"/>
                <a:ext cx="313611" cy="179369"/>
              </a:xfrm>
              <a:custGeom>
                <a:avLst/>
                <a:gdLst>
                  <a:gd name="connsiteX0" fmla="*/ 313612 w 313611"/>
                  <a:gd name="connsiteY0" fmla="*/ 0 h 179369"/>
                  <a:gd name="connsiteX1" fmla="*/ 0 w 313611"/>
                  <a:gd name="connsiteY1" fmla="*/ 66742 h 179369"/>
                  <a:gd name="connsiteX2" fmla="*/ 47326 w 313611"/>
                  <a:gd name="connsiteY2" fmla="*/ 179369 h 179369"/>
                  <a:gd name="connsiteX3" fmla="*/ 313612 w 313611"/>
                  <a:gd name="connsiteY3" fmla="*/ 0 h 179369"/>
                </a:gdLst>
                <a:ahLst/>
                <a:cxnLst>
                  <a:cxn ang="0">
                    <a:pos x="connsiteX0" y="connsiteY0"/>
                  </a:cxn>
                  <a:cxn ang="0">
                    <a:pos x="connsiteX1" y="connsiteY1"/>
                  </a:cxn>
                  <a:cxn ang="0">
                    <a:pos x="connsiteX2" y="connsiteY2"/>
                  </a:cxn>
                  <a:cxn ang="0">
                    <a:pos x="connsiteX3" y="connsiteY3"/>
                  </a:cxn>
                </a:cxnLst>
                <a:rect l="l" t="t" r="r" b="b"/>
                <a:pathLst>
                  <a:path w="313611" h="179369">
                    <a:moveTo>
                      <a:pt x="313612" y="0"/>
                    </a:moveTo>
                    <a:lnTo>
                      <a:pt x="0" y="66742"/>
                    </a:lnTo>
                    <a:lnTo>
                      <a:pt x="47326" y="179369"/>
                    </a:lnTo>
                    <a:lnTo>
                      <a:pt x="313612" y="0"/>
                    </a:lnTo>
                    <a:close/>
                  </a:path>
                </a:pathLst>
              </a:custGeom>
              <a:solidFill>
                <a:srgbClr val="EE3124"/>
              </a:solidFill>
              <a:ln w="7578" cap="flat">
                <a:noFill/>
                <a:prstDash val="solid"/>
                <a:miter/>
              </a:ln>
            </p:spPr>
            <p:txBody>
              <a:bodyPr rtlCol="0" anchor="ctr"/>
              <a:lstStyle/>
              <a:p>
                <a:endParaRPr lang="en-US" sz="2489"/>
              </a:p>
            </p:txBody>
          </p:sp>
          <p:sp>
            <p:nvSpPr>
              <p:cNvPr id="29" name="Freeform: Shape 28">
                <a:extLst>
                  <a:ext uri="{FF2B5EF4-FFF2-40B4-BE49-F238E27FC236}">
                    <a16:creationId xmlns:a16="http://schemas.microsoft.com/office/drawing/2014/main" id="{57802F4E-7A71-4303-AA8B-918A590D9FE4}"/>
                  </a:ext>
                </a:extLst>
              </p:cNvPr>
              <p:cNvSpPr/>
              <p:nvPr/>
            </p:nvSpPr>
            <p:spPr>
              <a:xfrm>
                <a:off x="6365278" y="2757810"/>
                <a:ext cx="316417" cy="166855"/>
              </a:xfrm>
              <a:custGeom>
                <a:avLst/>
                <a:gdLst>
                  <a:gd name="connsiteX0" fmla="*/ 0 w 316417"/>
                  <a:gd name="connsiteY0" fmla="*/ 0 h 166855"/>
                  <a:gd name="connsiteX1" fmla="*/ 316418 w 316417"/>
                  <a:gd name="connsiteY1" fmla="*/ 52180 h 166855"/>
                  <a:gd name="connsiteX2" fmla="*/ 274401 w 316417"/>
                  <a:gd name="connsiteY2" fmla="*/ 166855 h 166855"/>
                  <a:gd name="connsiteX3" fmla="*/ 0 w 316417"/>
                  <a:gd name="connsiteY3" fmla="*/ 0 h 166855"/>
                </a:gdLst>
                <a:ahLst/>
                <a:cxnLst>
                  <a:cxn ang="0">
                    <a:pos x="connsiteX0" y="connsiteY0"/>
                  </a:cxn>
                  <a:cxn ang="0">
                    <a:pos x="connsiteX1" y="connsiteY1"/>
                  </a:cxn>
                  <a:cxn ang="0">
                    <a:pos x="connsiteX2" y="connsiteY2"/>
                  </a:cxn>
                  <a:cxn ang="0">
                    <a:pos x="connsiteX3" y="connsiteY3"/>
                  </a:cxn>
                </a:cxnLst>
                <a:rect l="l" t="t" r="r" b="b"/>
                <a:pathLst>
                  <a:path w="316417" h="166855">
                    <a:moveTo>
                      <a:pt x="0" y="0"/>
                    </a:moveTo>
                    <a:lnTo>
                      <a:pt x="316418" y="52180"/>
                    </a:lnTo>
                    <a:lnTo>
                      <a:pt x="274401" y="166855"/>
                    </a:lnTo>
                    <a:lnTo>
                      <a:pt x="0" y="0"/>
                    </a:lnTo>
                    <a:close/>
                  </a:path>
                </a:pathLst>
              </a:custGeom>
              <a:solidFill>
                <a:srgbClr val="EE3124"/>
              </a:solidFill>
              <a:ln w="7578" cap="flat">
                <a:noFill/>
                <a:prstDash val="solid"/>
                <a:miter/>
              </a:ln>
            </p:spPr>
            <p:txBody>
              <a:bodyPr rtlCol="0" anchor="ctr"/>
              <a:lstStyle/>
              <a:p>
                <a:endParaRPr lang="en-US" sz="2489"/>
              </a:p>
            </p:txBody>
          </p:sp>
          <p:sp>
            <p:nvSpPr>
              <p:cNvPr id="30" name="Freeform: Shape 29">
                <a:extLst>
                  <a:ext uri="{FF2B5EF4-FFF2-40B4-BE49-F238E27FC236}">
                    <a16:creationId xmlns:a16="http://schemas.microsoft.com/office/drawing/2014/main" id="{1557C8CD-F291-4495-B242-66EAF3EBE1C9}"/>
                  </a:ext>
                </a:extLst>
              </p:cNvPr>
              <p:cNvSpPr/>
              <p:nvPr/>
            </p:nvSpPr>
            <p:spPr>
              <a:xfrm>
                <a:off x="6058264" y="2597477"/>
                <a:ext cx="317100" cy="164807"/>
              </a:xfrm>
              <a:custGeom>
                <a:avLst/>
                <a:gdLst>
                  <a:gd name="connsiteX0" fmla="*/ 317101 w 317100"/>
                  <a:gd name="connsiteY0" fmla="*/ 164807 h 164807"/>
                  <a:gd name="connsiteX1" fmla="*/ 42017 w 317100"/>
                  <a:gd name="connsiteY1" fmla="*/ 0 h 164807"/>
                  <a:gd name="connsiteX2" fmla="*/ 0 w 317100"/>
                  <a:gd name="connsiteY2" fmla="*/ 114675 h 164807"/>
                  <a:gd name="connsiteX3" fmla="*/ 317101 w 317100"/>
                  <a:gd name="connsiteY3" fmla="*/ 164807 h 164807"/>
                </a:gdLst>
                <a:ahLst/>
                <a:cxnLst>
                  <a:cxn ang="0">
                    <a:pos x="connsiteX0" y="connsiteY0"/>
                  </a:cxn>
                  <a:cxn ang="0">
                    <a:pos x="connsiteX1" y="connsiteY1"/>
                  </a:cxn>
                  <a:cxn ang="0">
                    <a:pos x="connsiteX2" y="connsiteY2"/>
                  </a:cxn>
                  <a:cxn ang="0">
                    <a:pos x="connsiteX3" y="connsiteY3"/>
                  </a:cxn>
                </a:cxnLst>
                <a:rect l="l" t="t" r="r" b="b"/>
                <a:pathLst>
                  <a:path w="317100" h="164807">
                    <a:moveTo>
                      <a:pt x="317101" y="164807"/>
                    </a:moveTo>
                    <a:lnTo>
                      <a:pt x="42017" y="0"/>
                    </a:lnTo>
                    <a:lnTo>
                      <a:pt x="0" y="114675"/>
                    </a:lnTo>
                    <a:lnTo>
                      <a:pt x="317101" y="164807"/>
                    </a:lnTo>
                    <a:close/>
                  </a:path>
                </a:pathLst>
              </a:custGeom>
              <a:solidFill>
                <a:srgbClr val="EE3124"/>
              </a:solidFill>
              <a:ln w="7578" cap="flat">
                <a:noFill/>
                <a:prstDash val="solid"/>
                <a:miter/>
              </a:ln>
            </p:spPr>
            <p:txBody>
              <a:bodyPr rtlCol="0" anchor="ctr"/>
              <a:lstStyle/>
              <a:p>
                <a:endParaRPr lang="en-US" sz="2489"/>
              </a:p>
            </p:txBody>
          </p:sp>
          <p:sp>
            <p:nvSpPr>
              <p:cNvPr id="31" name="Freeform: Shape 30">
                <a:extLst>
                  <a:ext uri="{FF2B5EF4-FFF2-40B4-BE49-F238E27FC236}">
                    <a16:creationId xmlns:a16="http://schemas.microsoft.com/office/drawing/2014/main" id="{0B74B627-4D00-4A3E-A4A9-7BEC3268E949}"/>
                  </a:ext>
                </a:extLst>
              </p:cNvPr>
              <p:cNvSpPr/>
              <p:nvPr/>
            </p:nvSpPr>
            <p:spPr>
              <a:xfrm>
                <a:off x="6371118" y="2450797"/>
                <a:ext cx="188849" cy="311108"/>
              </a:xfrm>
              <a:custGeom>
                <a:avLst/>
                <a:gdLst>
                  <a:gd name="connsiteX0" fmla="*/ 0 w 188849"/>
                  <a:gd name="connsiteY0" fmla="*/ 311109 h 311108"/>
                  <a:gd name="connsiteX1" fmla="*/ 77967 w 188849"/>
                  <a:gd name="connsiteY1" fmla="*/ 0 h 311108"/>
                  <a:gd name="connsiteX2" fmla="*/ 188850 w 188849"/>
                  <a:gd name="connsiteY2" fmla="*/ 51346 h 311108"/>
                  <a:gd name="connsiteX3" fmla="*/ 0 w 188849"/>
                  <a:gd name="connsiteY3" fmla="*/ 311109 h 311108"/>
                </a:gdLst>
                <a:ahLst/>
                <a:cxnLst>
                  <a:cxn ang="0">
                    <a:pos x="connsiteX0" y="connsiteY0"/>
                  </a:cxn>
                  <a:cxn ang="0">
                    <a:pos x="connsiteX1" y="connsiteY1"/>
                  </a:cxn>
                  <a:cxn ang="0">
                    <a:pos x="connsiteX2" y="connsiteY2"/>
                  </a:cxn>
                  <a:cxn ang="0">
                    <a:pos x="connsiteX3" y="connsiteY3"/>
                  </a:cxn>
                </a:cxnLst>
                <a:rect l="l" t="t" r="r" b="b"/>
                <a:pathLst>
                  <a:path w="188849" h="311108">
                    <a:moveTo>
                      <a:pt x="0" y="311109"/>
                    </a:moveTo>
                    <a:lnTo>
                      <a:pt x="77967" y="0"/>
                    </a:lnTo>
                    <a:lnTo>
                      <a:pt x="188850" y="51346"/>
                    </a:lnTo>
                    <a:lnTo>
                      <a:pt x="0" y="311109"/>
                    </a:lnTo>
                    <a:close/>
                  </a:path>
                </a:pathLst>
              </a:custGeom>
              <a:solidFill>
                <a:srgbClr val="EE3124"/>
              </a:solidFill>
              <a:ln w="7578" cap="flat">
                <a:noFill/>
                <a:prstDash val="solid"/>
                <a:miter/>
              </a:ln>
            </p:spPr>
            <p:txBody>
              <a:bodyPr rtlCol="0" anchor="ctr"/>
              <a:lstStyle/>
              <a:p>
                <a:endParaRPr lang="en-US" sz="2489"/>
              </a:p>
            </p:txBody>
          </p:sp>
          <p:sp>
            <p:nvSpPr>
              <p:cNvPr id="32" name="Freeform: Shape 31">
                <a:extLst>
                  <a:ext uri="{FF2B5EF4-FFF2-40B4-BE49-F238E27FC236}">
                    <a16:creationId xmlns:a16="http://schemas.microsoft.com/office/drawing/2014/main" id="{F38C2B8C-3E0F-43C5-8226-2596DDF252A9}"/>
                  </a:ext>
                </a:extLst>
              </p:cNvPr>
              <p:cNvSpPr/>
              <p:nvPr/>
            </p:nvSpPr>
            <p:spPr>
              <a:xfrm>
                <a:off x="6184467" y="2760161"/>
                <a:ext cx="186877" cy="311943"/>
              </a:xfrm>
              <a:custGeom>
                <a:avLst/>
                <a:gdLst>
                  <a:gd name="connsiteX0" fmla="*/ 186878 w 186877"/>
                  <a:gd name="connsiteY0" fmla="*/ 0 h 311943"/>
                  <a:gd name="connsiteX1" fmla="*/ 0 w 186877"/>
                  <a:gd name="connsiteY1" fmla="*/ 260597 h 311943"/>
                  <a:gd name="connsiteX2" fmla="*/ 110883 w 186877"/>
                  <a:gd name="connsiteY2" fmla="*/ 311943 h 311943"/>
                  <a:gd name="connsiteX3" fmla="*/ 186878 w 186877"/>
                  <a:gd name="connsiteY3" fmla="*/ 0 h 311943"/>
                </a:gdLst>
                <a:ahLst/>
                <a:cxnLst>
                  <a:cxn ang="0">
                    <a:pos x="connsiteX0" y="connsiteY0"/>
                  </a:cxn>
                  <a:cxn ang="0">
                    <a:pos x="connsiteX1" y="connsiteY1"/>
                  </a:cxn>
                  <a:cxn ang="0">
                    <a:pos x="connsiteX2" y="connsiteY2"/>
                  </a:cxn>
                  <a:cxn ang="0">
                    <a:pos x="connsiteX3" y="connsiteY3"/>
                  </a:cxn>
                </a:cxnLst>
                <a:rect l="l" t="t" r="r" b="b"/>
                <a:pathLst>
                  <a:path w="186877" h="311943">
                    <a:moveTo>
                      <a:pt x="186878" y="0"/>
                    </a:moveTo>
                    <a:lnTo>
                      <a:pt x="0" y="260597"/>
                    </a:lnTo>
                    <a:lnTo>
                      <a:pt x="110883" y="311943"/>
                    </a:lnTo>
                    <a:lnTo>
                      <a:pt x="186878" y="0"/>
                    </a:lnTo>
                    <a:close/>
                  </a:path>
                </a:pathLst>
              </a:custGeom>
              <a:solidFill>
                <a:srgbClr val="EE3124"/>
              </a:solidFill>
              <a:ln w="7578" cap="flat">
                <a:noFill/>
                <a:prstDash val="solid"/>
                <a:miter/>
              </a:ln>
            </p:spPr>
            <p:txBody>
              <a:bodyPr rtlCol="0" anchor="ctr"/>
              <a:lstStyle/>
              <a:p>
                <a:endParaRPr lang="en-US" sz="2489"/>
              </a:p>
            </p:txBody>
          </p:sp>
        </p:grpSp>
      </p:grpSp>
    </p:spTree>
    <p:extLst>
      <p:ext uri="{BB962C8B-B14F-4D97-AF65-F5344CB8AC3E}">
        <p14:creationId xmlns:p14="http://schemas.microsoft.com/office/powerpoint/2010/main" val="3776420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bwMode="gray">
      <p:bgPr>
        <a:solidFill>
          <a:schemeClr val="accent6">
            <a:alpha val="99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3A75150-4293-43C1-B35F-387E43D5281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496" y="48197"/>
            <a:ext cx="5242560" cy="5242560"/>
          </a:xfrm>
          <a:prstGeom prst="rect">
            <a:avLst/>
          </a:prstGeom>
        </p:spPr>
      </p:pic>
      <p:sp>
        <p:nvSpPr>
          <p:cNvPr id="9" name="Freeform: Shape 8">
            <a:extLst>
              <a:ext uri="{FF2B5EF4-FFF2-40B4-BE49-F238E27FC236}">
                <a16:creationId xmlns:a16="http://schemas.microsoft.com/office/drawing/2014/main" id="{5B8E903D-229F-4B89-9E80-56C9CB32FEF8}"/>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1"/>
          <p:cNvSpPr>
            <a:spLocks noGrp="1"/>
          </p:cNvSpPr>
          <p:nvPr>
            <p:ph type="title" hasCustomPrompt="1"/>
          </p:nvPr>
        </p:nvSpPr>
        <p:spPr bwMode="gray">
          <a:xfrm>
            <a:off x="548642" y="330201"/>
            <a:ext cx="7597029" cy="3836679"/>
          </a:xfrm>
        </p:spPr>
        <p:txBody>
          <a:bodyPr anchor="b"/>
          <a:lstStyle>
            <a:lvl1pPr algn="l">
              <a:lnSpc>
                <a:spcPct val="90000"/>
              </a:lnSpc>
              <a:defRPr sz="5867" b="0" cap="none">
                <a:solidFill>
                  <a:schemeClr val="bg1">
                    <a:lumMod val="8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3" y="4247532"/>
            <a:ext cx="11101916"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7" name="TextBox 6">
            <a:extLst>
              <a:ext uri="{FF2B5EF4-FFF2-40B4-BE49-F238E27FC236}">
                <a16:creationId xmlns:a16="http://schemas.microsoft.com/office/drawing/2014/main" id="{AD9CEF51-9E97-4DFF-AC7C-C6EA64312A1B}"/>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spTree>
    <p:extLst>
      <p:ext uri="{BB962C8B-B14F-4D97-AF65-F5344CB8AC3E}">
        <p14:creationId xmlns:p14="http://schemas.microsoft.com/office/powerpoint/2010/main" val="3589824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bwMode="gray">
      <p:bgPr>
        <a:solidFill>
          <a:schemeClr val="tx1">
            <a:lumMod val="50000"/>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2" y="330201"/>
            <a:ext cx="7623533" cy="3836679"/>
          </a:xfrm>
        </p:spPr>
        <p:txBody>
          <a:bodyPr anchor="b"/>
          <a:lstStyle>
            <a:lvl1pPr algn="l">
              <a:lnSpc>
                <a:spcPct val="90000"/>
              </a:lnSpc>
              <a:defRPr sz="5867" b="0" cap="none">
                <a:solidFill>
                  <a:schemeClr val="bg1">
                    <a:lumMod val="75000"/>
                  </a:schemeClr>
                </a:solidFill>
                <a:latin typeface="Arial Narrow" panose="020B0606020202030204" pitchFamily="34" charset="0"/>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716512" y="6437376"/>
            <a:ext cx="243840" cy="121920"/>
          </a:xfrm>
        </p:spPr>
        <p:txBody>
          <a:bodyPr/>
          <a:lstStyle>
            <a:lvl1pPr>
              <a:defRPr>
                <a:solidFill>
                  <a:schemeClr val="bg1"/>
                </a:solidFill>
              </a:defRPr>
            </a:lvl1pPr>
          </a:lstStyle>
          <a:p>
            <a:fld id="{CC041753-90EA-4E44-9BB8-633978F3CCC4}" type="slidenum">
              <a:rPr lang="en-US" smtClean="0"/>
              <a:pPr/>
              <a:t>‹#›</a:t>
            </a:fld>
            <a:endParaRPr lang="en-US" dirty="0"/>
          </a:p>
        </p:txBody>
      </p:sp>
      <p:sp>
        <p:nvSpPr>
          <p:cNvPr id="15" name="Text Placeholder 14"/>
          <p:cNvSpPr>
            <a:spLocks noGrp="1"/>
          </p:cNvSpPr>
          <p:nvPr>
            <p:ph type="body" sz="quarter" idx="12"/>
          </p:nvPr>
        </p:nvSpPr>
        <p:spPr bwMode="gray">
          <a:xfrm>
            <a:off x="543984" y="4247532"/>
            <a:ext cx="8745413" cy="1121133"/>
          </a:xfrm>
        </p:spPr>
        <p:txBody>
          <a:bodyPr>
            <a:noAutofit/>
          </a:bodyPr>
          <a:lstStyle>
            <a:lvl1pPr>
              <a:lnSpc>
                <a:spcPct val="100000"/>
              </a:lnSpc>
              <a:spcBef>
                <a:spcPts val="1600"/>
              </a:spcBef>
              <a:spcAft>
                <a:spcPts val="600"/>
              </a:spcAft>
              <a:defRPr sz="2667" b="1">
                <a:solidFill>
                  <a:schemeClr val="bg1"/>
                </a:solidFill>
                <a:latin typeface="Arial" panose="020B0604020202020204" pitchFamily="34" charset="0"/>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dirty="0"/>
              <a:t>Click to edit Master text style</a:t>
            </a:r>
          </a:p>
        </p:txBody>
      </p:sp>
      <p:sp>
        <p:nvSpPr>
          <p:cNvPr id="8" name="Freeform: Shape 7">
            <a:extLst>
              <a:ext uri="{FF2B5EF4-FFF2-40B4-BE49-F238E27FC236}">
                <a16:creationId xmlns:a16="http://schemas.microsoft.com/office/drawing/2014/main" id="{DD804CA1-E0FF-41D6-9962-8BF6DE321EDA}"/>
              </a:ext>
            </a:extLst>
          </p:cNvPr>
          <p:cNvSpPr/>
          <p:nvPr userDrawn="1"/>
        </p:nvSpPr>
        <p:spPr>
          <a:xfrm>
            <a:off x="11717259" y="6378616"/>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7" name="TextBox 6">
            <a:extLst>
              <a:ext uri="{FF2B5EF4-FFF2-40B4-BE49-F238E27FC236}">
                <a16:creationId xmlns:a16="http://schemas.microsoft.com/office/drawing/2014/main" id="{5D6AF208-CF4E-4142-B8FE-5711D65D38C8}"/>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bg1"/>
                </a:solidFill>
                <a:effectLst/>
                <a:latin typeface="+mj-lt"/>
                <a:ea typeface="+mn-ea"/>
                <a:cs typeface="+mn-cs"/>
              </a:rPr>
              <a:t>Research at MD Anderson</a:t>
            </a:r>
            <a:endParaRPr lang="en-US" sz="1067" kern="1200" dirty="0">
              <a:solidFill>
                <a:schemeClr val="bg1"/>
              </a:solidFill>
              <a:latin typeface="+mj-lt"/>
              <a:ea typeface="+mn-ea"/>
              <a:cs typeface="Arial"/>
            </a:endParaRPr>
          </a:p>
        </p:txBody>
      </p:sp>
      <p:pic>
        <p:nvPicPr>
          <p:cNvPr id="9" name="Graphic 8">
            <a:extLst>
              <a:ext uri="{FF2B5EF4-FFF2-40B4-BE49-F238E27FC236}">
                <a16:creationId xmlns:a16="http://schemas.microsoft.com/office/drawing/2014/main" id="{D85941DA-CE27-4758-AA69-4C3A202F83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06031" y="213069"/>
            <a:ext cx="4601156" cy="4742729"/>
          </a:xfrm>
          <a:prstGeom prst="rect">
            <a:avLst/>
          </a:prstGeom>
        </p:spPr>
      </p:pic>
    </p:spTree>
    <p:extLst>
      <p:ext uri="{BB962C8B-B14F-4D97-AF65-F5344CB8AC3E}">
        <p14:creationId xmlns:p14="http://schemas.microsoft.com/office/powerpoint/2010/main" val="2099820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713" r="-2718" b="-8168"/>
          <a:stretch/>
        </p:blipFill>
        <p:spPr bwMode="auto">
          <a:xfrm>
            <a:off x="4330891" y="2611273"/>
            <a:ext cx="3530221" cy="184699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51640B-BC7C-4C7E-AABF-8E9DF6CFF619}"/>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852524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68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6"/>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B69583-F11D-4D82-86B8-AF118634925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718" t="-5153" r="-2174" b="-6486"/>
          <a:stretch/>
        </p:blipFill>
        <p:spPr bwMode="auto">
          <a:xfrm>
            <a:off x="4330889" y="2620371"/>
            <a:ext cx="3512024" cy="181060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id="{209E462D-FE08-4400-803B-DE25386157FB}"/>
              </a:ext>
            </a:extLst>
          </p:cNvPr>
          <p:cNvPicPr>
            <a:picLocks noChangeAspect="1"/>
          </p:cNvPicPr>
          <p:nvPr userDrawn="1"/>
        </p:nvPicPr>
        <p:blipFill rotWithShape="1">
          <a:blip r:embed="rId3"/>
          <a:srcRect l="-1181" r="41676"/>
          <a:stretch/>
        </p:blipFill>
        <p:spPr>
          <a:xfrm>
            <a:off x="8095570" y="0"/>
            <a:ext cx="4096431" cy="6884216"/>
          </a:xfrm>
          <a:prstGeom prst="rect">
            <a:avLst/>
          </a:prstGeom>
        </p:spPr>
      </p:pic>
    </p:spTree>
    <p:extLst>
      <p:ext uri="{BB962C8B-B14F-4D97-AF65-F5344CB8AC3E}">
        <p14:creationId xmlns:p14="http://schemas.microsoft.com/office/powerpoint/2010/main" val="1503474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bwMode="gray">
          <a:xfrm>
            <a:off x="0" y="0"/>
            <a:ext cx="12204192" cy="3779520"/>
          </a:xfrm>
          <a:solidFill>
            <a:schemeClr val="accent6"/>
          </a:solidFill>
          <a:effectLst/>
        </p:spPr>
        <p:txBody>
          <a:bodyPr anchor="ctr" anchorCtr="1">
            <a:noAutofit/>
          </a:bodyPr>
          <a:lstStyle>
            <a:lvl1pPr>
              <a:defRPr>
                <a:solidFill>
                  <a:schemeClr val="bg1"/>
                </a:solidFill>
              </a:defRPr>
            </a:lvl1pPr>
          </a:lstStyle>
          <a:p>
            <a:r>
              <a:rPr lang="en-US"/>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667">
              <a:latin typeface="+mj-lt"/>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2400" b="1">
                <a:solidFill>
                  <a:schemeClr val="tx1"/>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60"/>
            <a:ext cx="7620000" cy="853440"/>
          </a:xfrm>
          <a:prstGeom prst="rect">
            <a:avLst/>
          </a:prstGeom>
          <a:effectLst/>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0022" y="4040177"/>
            <a:ext cx="3703321" cy="1795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6507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335280"/>
            <a:ext cx="11094271" cy="853440"/>
          </a:xfrm>
          <a:prstGeom prst="rect">
            <a:avLst/>
          </a:prstGeom>
        </p:spPr>
        <p:txBody>
          <a:bodyPr anchor="b" anchorCtr="0"/>
          <a:lstStyle>
            <a:lvl1pPr>
              <a:defRPr sz="5333">
                <a:latin typeface="+mj-lt"/>
              </a:defRPr>
            </a:lvl1pPr>
          </a:lstStyle>
          <a:p>
            <a:r>
              <a:rPr lang="en-US"/>
              <a:t>Click to edit Master title style</a:t>
            </a:r>
          </a:p>
        </p:txBody>
      </p:sp>
      <p:sp>
        <p:nvSpPr>
          <p:cNvPr id="4" name="Slide Number Placeholder 3"/>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6" name="Text Placeholder 5"/>
          <p:cNvSpPr>
            <a:spLocks noGrp="1"/>
          </p:cNvSpPr>
          <p:nvPr>
            <p:ph type="body" sz="quarter" idx="12"/>
          </p:nvPr>
        </p:nvSpPr>
        <p:spPr bwMode="gray">
          <a:xfrm>
            <a:off x="548639"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vl5pPr marL="1828709" indent="0">
              <a:buNone/>
              <a:defRPr/>
            </a:lvl5pPr>
          </a:lstStyle>
          <a:p>
            <a:pPr lvl="0"/>
            <a:r>
              <a:rPr lang="en-US"/>
              <a:t>Edit Master text styles</a:t>
            </a:r>
          </a:p>
          <a:p>
            <a:pPr lvl="1"/>
            <a:r>
              <a:rPr lang="en-US"/>
              <a:t>Second level</a:t>
            </a:r>
          </a:p>
        </p:txBody>
      </p:sp>
      <p:sp>
        <p:nvSpPr>
          <p:cNvPr id="9" name="Text Placeholder 8"/>
          <p:cNvSpPr>
            <a:spLocks noGrp="1"/>
          </p:cNvSpPr>
          <p:nvPr>
            <p:ph type="body" sz="quarter" idx="13"/>
          </p:nvPr>
        </p:nvSpPr>
        <p:spPr bwMode="gray">
          <a:xfrm>
            <a:off x="436764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
        <p:nvSpPr>
          <p:cNvPr id="11" name="Text Placeholder 10"/>
          <p:cNvSpPr>
            <a:spLocks noGrp="1"/>
          </p:cNvSpPr>
          <p:nvPr>
            <p:ph type="body" sz="quarter" idx="14"/>
          </p:nvPr>
        </p:nvSpPr>
        <p:spPr bwMode="gray">
          <a:xfrm>
            <a:off x="8178433" y="167640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21273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12"/>
          <p:cNvSpPr>
            <a:spLocks noGrp="1"/>
          </p:cNvSpPr>
          <p:nvPr>
            <p:ph type="sldNum" sz="quarter" idx="11"/>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4" name="Footer Placeholder 13"/>
          <p:cNvSpPr>
            <a:spLocks noGrp="1"/>
          </p:cNvSpPr>
          <p:nvPr>
            <p:ph type="ftr" sz="quarter" idx="12"/>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Title Placeholder 1">
            <a:extLst>
              <a:ext uri="{FF2B5EF4-FFF2-40B4-BE49-F238E27FC236}">
                <a16:creationId xmlns:a16="http://schemas.microsoft.com/office/drawing/2014/main" id="{48F33BBF-2815-479D-A71B-95F7E220D46C}"/>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0167612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1248254" y="6596838"/>
            <a:ext cx="395111" cy="215444"/>
          </a:xfrm>
          <a:prstGeom prst="rect">
            <a:avLst/>
          </a:prstGeom>
        </p:spPr>
        <p:txBody>
          <a:bodyPr/>
          <a:lstStyle>
            <a:lvl1pPr>
              <a:defRPr>
                <a:latin typeface="+mj-lt"/>
              </a:defRPr>
            </a:lvl1pPr>
          </a:lstStyle>
          <a:p>
            <a:fld id="{CC041753-90EA-4E44-9BB8-633978F3CCC4}" type="slidenum">
              <a:rPr lang="en-US" smtClean="0">
                <a:solidFill>
                  <a:srgbClr val="63666A"/>
                </a:solidFill>
              </a:rPr>
              <a:pPr/>
              <a:t>‹#›</a:t>
            </a:fld>
            <a:endParaRPr lang="en-US">
              <a:solidFill>
                <a:srgbClr val="63666A"/>
              </a:solidFill>
            </a:endParaRPr>
          </a:p>
        </p:txBody>
      </p:sp>
      <p:sp>
        <p:nvSpPr>
          <p:cNvPr id="10" name="Footer Placeholder 9"/>
          <p:cNvSpPr>
            <a:spLocks noGrp="1"/>
          </p:cNvSpPr>
          <p:nvPr>
            <p:ph type="ftr" sz="quarter" idx="11"/>
          </p:nvPr>
        </p:nvSpPr>
        <p:spPr>
          <a:xfrm>
            <a:off x="1889760" y="6596838"/>
            <a:ext cx="8534400" cy="215444"/>
          </a:xfrm>
          <a:prstGeom prst="rect">
            <a:avLst/>
          </a:prstGeom>
        </p:spPr>
        <p:txBody>
          <a:bodyPr/>
          <a:lstStyle>
            <a:lvl1pPr>
              <a:defRPr>
                <a:latin typeface="+mj-lt"/>
              </a:defRPr>
            </a:lvl1pPr>
          </a:lstStyle>
          <a:p>
            <a:r>
              <a:rPr lang="en-US">
                <a:solidFill>
                  <a:srgbClr val="63666A"/>
                </a:solidFill>
              </a:rPr>
              <a:t>Department of Lymphoma/Myeloma</a:t>
            </a: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defRPr sz="3733">
                <a:latin typeface="+mj-lt"/>
              </a:defRPr>
            </a:lvl1pPr>
            <a:lvl2pPr>
              <a:defRPr sz="3733">
                <a:latin typeface="+mj-lt"/>
              </a:defRPr>
            </a:lvl2pPr>
            <a:lvl3pPr>
              <a:defRPr sz="3200">
                <a:latin typeface="+mj-lt"/>
              </a:defRPr>
            </a:lvl3pPr>
            <a:lvl4pPr>
              <a:defRPr sz="2667">
                <a:latin typeface="+mj-lt"/>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Placeholder 1">
            <a:extLst>
              <a:ext uri="{FF2B5EF4-FFF2-40B4-BE49-F238E27FC236}">
                <a16:creationId xmlns:a16="http://schemas.microsoft.com/office/drawing/2014/main" id="{435DCA8B-4C9D-47B5-9382-E29FB31D37B5}"/>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5738351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7" name="Footer Placeholder 6"/>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
        <p:nvSpPr>
          <p:cNvPr id="5" name="Title Placeholder 1">
            <a:extLst>
              <a:ext uri="{FF2B5EF4-FFF2-40B4-BE49-F238E27FC236}">
                <a16:creationId xmlns:a16="http://schemas.microsoft.com/office/drawing/2014/main" id="{4CAB1669-2A65-4277-88F3-3951036D607D}"/>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9361992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248254" y="6596838"/>
            <a:ext cx="395111" cy="215444"/>
          </a:xfrm>
          <a:prstGeom prst="rect">
            <a:avLst/>
          </a:prstGeom>
        </p:spPr>
        <p:txBody>
          <a:bodyPr/>
          <a:lstStyle/>
          <a:p>
            <a:fld id="{CC041753-90EA-4E44-9BB8-633978F3CCC4}" type="slidenum">
              <a:rPr lang="en-US" smtClean="0">
                <a:solidFill>
                  <a:srgbClr val="63666A"/>
                </a:solidFill>
              </a:rPr>
              <a:pPr/>
              <a:t>‹#›</a:t>
            </a:fld>
            <a:endParaRPr lang="en-US">
              <a:solidFill>
                <a:srgbClr val="63666A"/>
              </a:solidFill>
            </a:endParaRPr>
          </a:p>
        </p:txBody>
      </p:sp>
      <p:sp>
        <p:nvSpPr>
          <p:cNvPr id="6" name="Footer Placeholder 5"/>
          <p:cNvSpPr>
            <a:spLocks noGrp="1"/>
          </p:cNvSpPr>
          <p:nvPr>
            <p:ph type="ftr" sz="quarter" idx="11"/>
          </p:nvPr>
        </p:nvSpPr>
        <p:spPr>
          <a:xfrm>
            <a:off x="1889760" y="6596838"/>
            <a:ext cx="8534400" cy="215444"/>
          </a:xfrm>
          <a:prstGeom prst="rect">
            <a:avLst/>
          </a:prstGeom>
        </p:spPr>
        <p:txBody>
          <a:bodyPr/>
          <a:lstStyle/>
          <a:p>
            <a:r>
              <a:rPr lang="en-US">
                <a:solidFill>
                  <a:srgbClr val="63666A"/>
                </a:solidFill>
              </a:rPr>
              <a:t>Department of Lymphoma/Myeloma</a:t>
            </a:r>
          </a:p>
        </p:txBody>
      </p:sp>
    </p:spTree>
    <p:extLst>
      <p:ext uri="{BB962C8B-B14F-4D97-AF65-F5344CB8AC3E}">
        <p14:creationId xmlns:p14="http://schemas.microsoft.com/office/powerpoint/2010/main" val="537100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auto">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a:prstGeom prst="rect">
            <a:avLst/>
          </a:prstGeom>
        </p:spPr>
        <p:txBody>
          <a:bodyPr anchor="t"/>
          <a:lstStyle>
            <a:lvl1pPr algn="l">
              <a:defRPr sz="4800"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2" name="Footer Placeholder 11"/>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3733" b="1">
                <a:solidFill>
                  <a:schemeClr val="bg1"/>
                </a:solidFill>
                <a:latin typeface="+mj-lt"/>
                <a:cs typeface="Arial" pitchFamily="34" charset="0"/>
              </a:defRPr>
            </a:lvl1pPr>
            <a:lvl2pPr marL="0" indent="0">
              <a:lnSpc>
                <a:spcPct val="100000"/>
              </a:lnSpc>
              <a:spcBef>
                <a:spcPts val="400"/>
              </a:spcBef>
              <a:spcAft>
                <a:spcPts val="0"/>
              </a:spcAft>
              <a:buNone/>
              <a:defRPr sz="3733">
                <a:solidFill>
                  <a:schemeClr val="bg1"/>
                </a:solidFill>
              </a:defRPr>
            </a:lvl2pPr>
            <a:lvl3pPr marL="0" indent="0">
              <a:lnSpc>
                <a:spcPct val="90000"/>
              </a:lnSpc>
              <a:spcAft>
                <a:spcPts val="300"/>
              </a:spcAft>
              <a:buNone/>
              <a:defRPr>
                <a:solidFill>
                  <a:schemeClr val="bg1"/>
                </a:solidFill>
              </a:defRPr>
            </a:lvl3pPr>
          </a:lstStyle>
          <a:p>
            <a:pPr lvl="0"/>
            <a:r>
              <a:rPr lang="en-US"/>
              <a:t>Edit Master text styles</a:t>
            </a:r>
          </a:p>
          <a:p>
            <a:pPr lvl="1"/>
            <a:r>
              <a:rPr lang="en-US"/>
              <a:t>Second level</a:t>
            </a:r>
          </a:p>
        </p:txBody>
      </p:sp>
      <p:cxnSp>
        <p:nvCxnSpPr>
          <p:cNvPr id="13" name="Straight Connector 12"/>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Arial"/>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5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auto">
      <p:bgPr>
        <a:solidFill>
          <a:schemeClr val="accent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21536"/>
            <a:ext cx="11090137" cy="3535680"/>
          </a:xfrm>
        </p:spPr>
        <p:txBody>
          <a:bodyPr>
            <a:noAutofit/>
          </a:bodyPr>
          <a:lstStyle>
            <a:lvl1pPr>
              <a:lnSpc>
                <a:spcPct val="120000"/>
              </a:lnSpc>
              <a:spcBef>
                <a:spcPts val="1600"/>
              </a:spcBef>
              <a:defRPr sz="4800" b="1">
                <a:solidFill>
                  <a:schemeClr val="bg1"/>
                </a:solidFill>
                <a:latin typeface="+mj-lt"/>
                <a:cs typeface="Arial"/>
              </a:defRPr>
            </a:lvl1pPr>
            <a:lvl2pPr>
              <a:spcBef>
                <a:spcPts val="800"/>
              </a:spcBef>
              <a:defRPr sz="3733">
                <a:solidFill>
                  <a:srgbClr val="FFFFFF"/>
                </a:solidFill>
              </a:defRPr>
            </a:lvl2pPr>
          </a:lstStyle>
          <a:p>
            <a:pPr lvl="0"/>
            <a:r>
              <a:rPr lang="en-US"/>
              <a:t>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a:prstGeom prst="rect">
            <a:avLst/>
          </a:prstGeo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a:solidFill>
                <a:srgbClr val="FFFFFF"/>
              </a:solidFill>
            </a:endParaRPr>
          </a:p>
        </p:txBody>
      </p:sp>
      <p:sp>
        <p:nvSpPr>
          <p:cNvPr id="14" name="Footer Placeholder 13"/>
          <p:cNvSpPr>
            <a:spLocks noGrp="1"/>
          </p:cNvSpPr>
          <p:nvPr>
            <p:ph type="ftr" sz="quarter" idx="11"/>
          </p:nvPr>
        </p:nvSpPr>
        <p:spPr bwMode="gray">
          <a:xfrm>
            <a:off x="1889760" y="291274"/>
            <a:ext cx="8534400" cy="215444"/>
          </a:xfrm>
          <a:prstGeom prst="rect">
            <a:avLst/>
          </a:prstGeom>
        </p:spPr>
        <p:txBody>
          <a:bodyPr/>
          <a:lstStyle>
            <a:lvl1pPr>
              <a:defRPr>
                <a:solidFill>
                  <a:schemeClr val="bg1"/>
                </a:solidFill>
              </a:defRPr>
            </a:lvl1pPr>
          </a:lstStyle>
          <a:p>
            <a:r>
              <a:rPr lang="en-US">
                <a:solidFill>
                  <a:srgbClr val="FFFFFF"/>
                </a:solidFill>
              </a:rPr>
              <a:t>Department of Lymphoma/Myeloma</a:t>
            </a:r>
          </a:p>
        </p:txBody>
      </p:sp>
      <p:cxnSp>
        <p:nvCxnSpPr>
          <p:cNvPr id="10" name="Straight Connector 9"/>
          <p:cNvCxnSpPr/>
          <p:nvPr userDrawn="1"/>
        </p:nvCxnSpPr>
        <p:spPr bwMode="gray">
          <a:xfrm>
            <a:off x="3" y="398993"/>
            <a:ext cx="361244" cy="0"/>
          </a:xfrm>
          <a:prstGeom prst="line">
            <a:avLst/>
          </a:prstGeom>
          <a:ln w="444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r>
              <a:rPr lang="en-US" sz="140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5675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Al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636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26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2400" b="1">
                <a:solidFill>
                  <a:srgbClr val="413C38"/>
                </a:solidFill>
                <a:latin typeface="+mj-lt"/>
                <a:cs typeface="Arial" pitchFamily="34" charset="0"/>
              </a:defRPr>
            </a:lvl1pPr>
            <a:lvl2pPr marL="0" indent="0">
              <a:lnSpc>
                <a:spcPct val="100000"/>
              </a:lnSpc>
              <a:spcBef>
                <a:spcPts val="0"/>
              </a:spcBef>
              <a:spcAft>
                <a:spcPts val="0"/>
              </a:spcAft>
              <a:buNone/>
              <a:defRPr sz="2400">
                <a:solidFill>
                  <a:schemeClr val="accent6"/>
                </a:solidFill>
                <a:latin typeface="+mj-lt"/>
                <a:cs typeface="Arial" pitchFamily="34" charset="0"/>
              </a:defRPr>
            </a:lvl2pPr>
          </a:lstStyle>
          <a:p>
            <a:pPr lvl="0"/>
            <a:r>
              <a:rPr lang="en-US"/>
              <a:t>Edit Master text styles</a:t>
            </a:r>
          </a:p>
          <a:p>
            <a:pPr lvl="1"/>
            <a:r>
              <a:rPr lang="en-US"/>
              <a:t>Second level</a:t>
            </a:r>
          </a:p>
        </p:txBody>
      </p:sp>
      <p:sp>
        <p:nvSpPr>
          <p:cNvPr id="2" name="Title 1"/>
          <p:cNvSpPr>
            <a:spLocks noGrp="1"/>
          </p:cNvSpPr>
          <p:nvPr>
            <p:ph type="ctrTitle"/>
          </p:nvPr>
        </p:nvSpPr>
        <p:spPr>
          <a:xfrm>
            <a:off x="4023360" y="4023359"/>
            <a:ext cx="7620000" cy="853440"/>
          </a:xfrm>
          <a:prstGeom prst="rect">
            <a:avLst/>
          </a:prstGeom>
        </p:spPr>
        <p:txBody>
          <a:bodyPr lIns="0" tIns="0" rIns="0" bIns="0" anchor="t" anchorCtr="0">
            <a:noAutofit/>
          </a:bodyPr>
          <a:lstStyle>
            <a:lvl1pPr algn="l">
              <a:lnSpc>
                <a:spcPct val="90000"/>
              </a:lnSpc>
              <a:defRPr sz="4267" b="1">
                <a:latin typeface="+mj-lt"/>
                <a:cs typeface="Arial" pitchFamily="34" charset="0"/>
              </a:defRPr>
            </a:lvl1pPr>
          </a:lstStyle>
          <a:p>
            <a:r>
              <a:rPr lang="en-US"/>
              <a:t>Click to edit Master title style</a:t>
            </a:r>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0821" y="4047762"/>
            <a:ext cx="3420507" cy="16580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57079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3851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091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010252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10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33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4974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94980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0479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720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099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1872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2076465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0437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111203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834714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96676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37379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3929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67028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45902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96166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774288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821583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965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69553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71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79203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134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193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4925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15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1883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42562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861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432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539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462449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67882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12510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2534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06110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S23 Cover Slide">
    <p:spTree>
      <p:nvGrpSpPr>
        <p:cNvPr id="1" name=""/>
        <p:cNvGrpSpPr/>
        <p:nvPr/>
      </p:nvGrpSpPr>
      <p:grpSpPr>
        <a:xfrm>
          <a:off x="0" y="0"/>
          <a:ext cx="0" cy="0"/>
          <a:chOff x="0" y="0"/>
          <a:chExt cx="0" cy="0"/>
        </a:xfrm>
      </p:grpSpPr>
      <p:pic>
        <p:nvPicPr>
          <p:cNvPr id="5" name="Picture 4" descr="A blue and white logo&#10;&#10;Description automatically generated">
            <a:extLst>
              <a:ext uri="{FF2B5EF4-FFF2-40B4-BE49-F238E27FC236}">
                <a16:creationId xmlns:a16="http://schemas.microsoft.com/office/drawing/2014/main" id="{9201CDF1-9CBA-36BB-2317-A09E420801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33383262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S23 Collab. Innov. Celeb. Slide">
    <p:spTree>
      <p:nvGrpSpPr>
        <p:cNvPr id="1" name=""/>
        <p:cNvGrpSpPr/>
        <p:nvPr/>
      </p:nvGrpSpPr>
      <p:grpSpPr>
        <a:xfrm>
          <a:off x="0" y="0"/>
          <a:ext cx="0" cy="0"/>
          <a:chOff x="0" y="0"/>
          <a:chExt cx="0" cy="0"/>
        </a:xfrm>
      </p:grpSpPr>
      <p:pic>
        <p:nvPicPr>
          <p:cNvPr id="5" name="Picture 4" descr="A blue background with white text&#10;&#10;Description automatically generated">
            <a:extLst>
              <a:ext uri="{FF2B5EF4-FFF2-40B4-BE49-F238E27FC236}">
                <a16:creationId xmlns:a16="http://schemas.microsoft.com/office/drawing/2014/main" id="{02ED3CD2-86C8-7282-F3D5-A7E23D2325D5}"/>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159896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S23 Blank title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9" name="Title 1">
            <a:extLst>
              <a:ext uri="{FF2B5EF4-FFF2-40B4-BE49-F238E27FC236}">
                <a16:creationId xmlns:a16="http://schemas.microsoft.com/office/drawing/2014/main" id="{9EFD6509-0055-E1AD-9DA4-39255D75C242}"/>
              </a:ext>
            </a:extLst>
          </p:cNvPr>
          <p:cNvSpPr>
            <a:spLocks noGrp="1"/>
          </p:cNvSpPr>
          <p:nvPr>
            <p:ph type="title"/>
          </p:nvPr>
        </p:nvSpPr>
        <p:spPr>
          <a:xfrm>
            <a:off x="1093304" y="2175889"/>
            <a:ext cx="6639340" cy="1127545"/>
          </a:xfrm>
        </p:spPr>
        <p:txBody>
          <a:bodyPr/>
          <a:lstStyle>
            <a:lvl1pP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34221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S23 Blank BG - DK blue">
    <p:spTree>
      <p:nvGrpSpPr>
        <p:cNvPr id="1" name=""/>
        <p:cNvGrpSpPr/>
        <p:nvPr/>
      </p:nvGrpSpPr>
      <p:grpSpPr>
        <a:xfrm>
          <a:off x="0" y="0"/>
          <a:ext cx="0" cy="0"/>
          <a:chOff x="0" y="0"/>
          <a:chExt cx="0" cy="0"/>
        </a:xfrm>
      </p:grpSpPr>
      <p:pic>
        <p:nvPicPr>
          <p:cNvPr id="8" name="Picture 7" descr="A blue and white background with people&#10;&#10;Description automatically generated">
            <a:extLst>
              <a:ext uri="{FF2B5EF4-FFF2-40B4-BE49-F238E27FC236}">
                <a16:creationId xmlns:a16="http://schemas.microsoft.com/office/drawing/2014/main" id="{71787AB4-58D5-52B3-B04C-EA644E9F5E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FD7ACCD-11D0-B240-842E-656187D221FF}"/>
              </a:ext>
            </a:extLst>
          </p:cNvPr>
          <p:cNvSpPr>
            <a:spLocks noGrp="1"/>
          </p:cNvSpPr>
          <p:nvPr>
            <p:ph type="sldNum" sz="quarter" idx="11"/>
          </p:nvPr>
        </p:nvSpPr>
        <p:spPr/>
        <p:txBody>
          <a:bodyPr/>
          <a:lstStyle>
            <a:lvl1pPr>
              <a:defRPr>
                <a:solidFill>
                  <a:schemeClr val="bg1"/>
                </a:solidFill>
              </a:defRPr>
            </a:lvl1pPr>
          </a:lstStyle>
          <a:p>
            <a:fld id="{04BE71DC-358C-6847-8F21-BA8EFBEBAEAC}" type="slidenum">
              <a:rPr lang="en-US" smtClean="0"/>
              <a:pPr/>
              <a:t>‹#›</a:t>
            </a:fld>
            <a:endParaRPr lang="en-US" dirty="0"/>
          </a:p>
        </p:txBody>
      </p:sp>
      <p:sp>
        <p:nvSpPr>
          <p:cNvPr id="2" name="Title 1">
            <a:extLst>
              <a:ext uri="{FF2B5EF4-FFF2-40B4-BE49-F238E27FC236}">
                <a16:creationId xmlns:a16="http://schemas.microsoft.com/office/drawing/2014/main" id="{2C1FCAEA-9090-557F-A6F8-2E0270E345CD}"/>
              </a:ext>
            </a:extLst>
          </p:cNvPr>
          <p:cNvSpPr>
            <a:spLocks noGrp="1"/>
          </p:cNvSpPr>
          <p:nvPr>
            <p:ph type="title"/>
          </p:nvPr>
        </p:nvSpPr>
        <p:spPr>
          <a:xfrm>
            <a:off x="838200" y="252343"/>
            <a:ext cx="10515600" cy="857388"/>
          </a:xfrm>
        </p:spPr>
        <p:txBody>
          <a:bodyPr/>
          <a:lstStyle>
            <a:lvl1pPr>
              <a:defRPr>
                <a:solidFill>
                  <a:schemeClr val="bg1"/>
                </a:solidFill>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5DF119CB-C954-3E8E-AB85-C485F560E191}"/>
              </a:ext>
            </a:extLst>
          </p:cNvPr>
          <p:cNvSpPr>
            <a:spLocks noGrp="1"/>
          </p:cNvSpPr>
          <p:nvPr>
            <p:ph idx="1"/>
          </p:nvPr>
        </p:nvSpPr>
        <p:spPr>
          <a:xfrm>
            <a:off x="838200" y="1544320"/>
            <a:ext cx="10515600" cy="46326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C9C7A2B3-05D8-EB5D-5B85-3EFD254FF1BA}"/>
              </a:ext>
            </a:extLst>
          </p:cNvPr>
          <p:cNvSpPr/>
          <p:nvPr userDrawn="1"/>
        </p:nvSpPr>
        <p:spPr>
          <a:xfrm>
            <a:off x="0" y="344928"/>
            <a:ext cx="631577" cy="6315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105384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3.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heme" Target="../theme/theme4.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22.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C850458-D946-4987-A572-06AA158DEFBA}"/>
              </a:ext>
            </a:extLst>
          </p:cNvPr>
          <p:cNvSpPr/>
          <p:nvPr userDrawn="1"/>
        </p:nvSpPr>
        <p:spPr>
          <a:xfrm>
            <a:off x="11717259" y="6381791"/>
            <a:ext cx="243840" cy="243840"/>
          </a:xfrm>
          <a:custGeom>
            <a:avLst/>
            <a:gdLst>
              <a:gd name="connsiteX0" fmla="*/ 445273 w 890546"/>
              <a:gd name="connsiteY0" fmla="*/ 135124 h 890546"/>
              <a:gd name="connsiteX1" fmla="*/ 126735 w 890546"/>
              <a:gd name="connsiteY1" fmla="*/ 453662 h 890546"/>
              <a:gd name="connsiteX2" fmla="*/ 445273 w 890546"/>
              <a:gd name="connsiteY2" fmla="*/ 772200 h 890546"/>
              <a:gd name="connsiteX3" fmla="*/ 763811 w 890546"/>
              <a:gd name="connsiteY3" fmla="*/ 453662 h 890546"/>
              <a:gd name="connsiteX4" fmla="*/ 445273 w 890546"/>
              <a:gd name="connsiteY4" fmla="*/ 135124 h 890546"/>
              <a:gd name="connsiteX5" fmla="*/ 0 w 890546"/>
              <a:gd name="connsiteY5" fmla="*/ 0 h 890546"/>
              <a:gd name="connsiteX6" fmla="*/ 890546 w 890546"/>
              <a:gd name="connsiteY6" fmla="*/ 0 h 890546"/>
              <a:gd name="connsiteX7" fmla="*/ 890546 w 890546"/>
              <a:gd name="connsiteY7" fmla="*/ 890546 h 890546"/>
              <a:gd name="connsiteX8" fmla="*/ 0 w 890546"/>
              <a:gd name="connsiteY8" fmla="*/ 890546 h 89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546" h="890546">
                <a:moveTo>
                  <a:pt x="445273" y="135124"/>
                </a:moveTo>
                <a:cubicBezTo>
                  <a:pt x="269349" y="135124"/>
                  <a:pt x="126735" y="277738"/>
                  <a:pt x="126735" y="453662"/>
                </a:cubicBezTo>
                <a:cubicBezTo>
                  <a:pt x="126735" y="629586"/>
                  <a:pt x="269349" y="772200"/>
                  <a:pt x="445273" y="772200"/>
                </a:cubicBezTo>
                <a:cubicBezTo>
                  <a:pt x="621197" y="772200"/>
                  <a:pt x="763811" y="629586"/>
                  <a:pt x="763811" y="453662"/>
                </a:cubicBezTo>
                <a:cubicBezTo>
                  <a:pt x="763811" y="277738"/>
                  <a:pt x="621197" y="135124"/>
                  <a:pt x="445273" y="135124"/>
                </a:cubicBezTo>
                <a:close/>
                <a:moveTo>
                  <a:pt x="0" y="0"/>
                </a:moveTo>
                <a:lnTo>
                  <a:pt x="890546" y="0"/>
                </a:lnTo>
                <a:lnTo>
                  <a:pt x="890546" y="890546"/>
                </a:lnTo>
                <a:lnTo>
                  <a:pt x="0" y="890546"/>
                </a:lnTo>
                <a:close/>
              </a:path>
            </a:pathLst>
          </a:cu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spcBef>
                <a:spcPts val="800"/>
              </a:spcBef>
            </a:pPr>
            <a:endParaRPr lang="en-US" sz="2400" b="1" dirty="0">
              <a:latin typeface="+mj-lt"/>
            </a:endParaRPr>
          </a:p>
        </p:txBody>
      </p:sp>
      <p:sp>
        <p:nvSpPr>
          <p:cNvPr id="2" name="Title Placeholder 1"/>
          <p:cNvSpPr>
            <a:spLocks noGrp="1"/>
          </p:cNvSpPr>
          <p:nvPr>
            <p:ph type="title"/>
          </p:nvPr>
        </p:nvSpPr>
        <p:spPr>
          <a:xfrm>
            <a:off x="548641" y="0"/>
            <a:ext cx="11094720" cy="1166899"/>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548640" y="1453253"/>
            <a:ext cx="11094720" cy="446585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 Number Placeholder 14"/>
          <p:cNvSpPr>
            <a:spLocks noGrp="1"/>
          </p:cNvSpPr>
          <p:nvPr>
            <p:ph type="sldNum" sz="quarter" idx="4"/>
          </p:nvPr>
        </p:nvSpPr>
        <p:spPr bwMode="gray">
          <a:xfrm>
            <a:off x="11717259" y="6381791"/>
            <a:ext cx="243840" cy="243840"/>
          </a:xfrm>
          <a:prstGeom prst="rect">
            <a:avLst/>
          </a:prstGeom>
        </p:spPr>
        <p:txBody>
          <a:bodyPr vert="horz" wrap="square" lIns="0" tIns="0" rIns="0" bIns="0" rtlCol="0" anchor="ctr">
            <a:noAutofit/>
          </a:bodyPr>
          <a:lstStyle>
            <a:lvl1pPr algn="ctr">
              <a:defRPr sz="800" b="1">
                <a:solidFill>
                  <a:schemeClr val="accent6"/>
                </a:solidFill>
                <a:latin typeface="Arial Narrow" panose="020B0606020202030204" pitchFamily="34" charset="0"/>
                <a:cs typeface="Arial" pitchFamily="34" charset="0"/>
              </a:defRPr>
            </a:lvl1pPr>
          </a:lstStyle>
          <a:p>
            <a:fld id="{CC041753-90EA-4E44-9BB8-633978F3CCC4}" type="slidenum">
              <a:rPr lang="en-US" smtClean="0"/>
              <a:pPr/>
              <a:t>‹#›</a:t>
            </a:fld>
            <a:endParaRPr lang="en-US" dirty="0"/>
          </a:p>
        </p:txBody>
      </p:sp>
      <p:sp>
        <p:nvSpPr>
          <p:cNvPr id="8" name="TextBox 7">
            <a:extLst>
              <a:ext uri="{FF2B5EF4-FFF2-40B4-BE49-F238E27FC236}">
                <a16:creationId xmlns:a16="http://schemas.microsoft.com/office/drawing/2014/main" id="{CB02CC66-2470-4A35-85D1-F0E911738886}"/>
              </a:ext>
            </a:extLst>
          </p:cNvPr>
          <p:cNvSpPr txBox="1"/>
          <p:nvPr userDrawn="1"/>
        </p:nvSpPr>
        <p:spPr>
          <a:xfrm>
            <a:off x="6198483" y="6374031"/>
            <a:ext cx="5387163" cy="243840"/>
          </a:xfrm>
          <a:prstGeom prst="rect">
            <a:avLst/>
          </a:prstGeom>
          <a:noFill/>
        </p:spPr>
        <p:txBody>
          <a:bodyPr wrap="square" lIns="0" tIns="0" rIns="0" bIns="0" rtlCol="0" anchor="ctr">
            <a:noAutofit/>
          </a:bodyPr>
          <a:lstStyle/>
          <a:p>
            <a:pPr marL="0" indent="0" algn="r">
              <a:spcBef>
                <a:spcPts val="1600"/>
              </a:spcBef>
              <a:buFont typeface="Arial" panose="020B0604020202020204" pitchFamily="34" charset="0"/>
              <a:buNone/>
            </a:pPr>
            <a:r>
              <a:rPr lang="en-US" sz="1067" kern="1200" dirty="0">
                <a:solidFill>
                  <a:schemeClr val="tx1"/>
                </a:solidFill>
                <a:effectLst/>
                <a:latin typeface="+mj-lt"/>
                <a:ea typeface="+mn-ea"/>
                <a:cs typeface="+mn-cs"/>
              </a:rPr>
              <a:t>Research at MD Anderson</a:t>
            </a:r>
            <a:endParaRPr lang="en-US" sz="1067" dirty="0">
              <a:solidFill>
                <a:schemeClr val="accent6"/>
              </a:solidFill>
              <a:latin typeface="+mj-lt"/>
              <a:cs typeface="Arial"/>
            </a:endParaRPr>
          </a:p>
        </p:txBody>
      </p:sp>
      <p:pic>
        <p:nvPicPr>
          <p:cNvPr id="5" name="Graphic 4">
            <a:extLst>
              <a:ext uri="{FF2B5EF4-FFF2-40B4-BE49-F238E27FC236}">
                <a16:creationId xmlns:a16="http://schemas.microsoft.com/office/drawing/2014/main" id="{DBA35334-9A21-7A25-DAB0-5637178702F3}"/>
              </a:ext>
            </a:extLst>
          </p:cNvPr>
          <p:cNvPicPr>
            <a:picLocks noChangeAspect="1"/>
          </p:cNvPicPr>
          <p:nvPr userDrawn="1"/>
        </p:nvPicPr>
        <p:blipFill rotWithShape="1">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2231" t="13118" b="13984"/>
          <a:stretch/>
        </p:blipFill>
        <p:spPr>
          <a:xfrm>
            <a:off x="1" y="5511031"/>
            <a:ext cx="1570759" cy="1346968"/>
          </a:xfrm>
          <a:prstGeom prst="rect">
            <a:avLst/>
          </a:prstGeom>
        </p:spPr>
      </p:pic>
      <p:cxnSp>
        <p:nvCxnSpPr>
          <p:cNvPr id="13" name="Straight Connector 12">
            <a:extLst>
              <a:ext uri="{FF2B5EF4-FFF2-40B4-BE49-F238E27FC236}">
                <a16:creationId xmlns:a16="http://schemas.microsoft.com/office/drawing/2014/main" id="{9EB0848C-D0B2-E986-2990-CB31CE7EBB44}"/>
              </a:ext>
            </a:extLst>
          </p:cNvPr>
          <p:cNvCxnSpPr>
            <a:cxnSpLocks/>
          </p:cNvCxnSpPr>
          <p:nvPr userDrawn="1"/>
        </p:nvCxnSpPr>
        <p:spPr>
          <a:xfrm flipH="1">
            <a:off x="5560403" y="1083772"/>
            <a:ext cx="4597773"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B981E3-7F74-8B35-CDC5-F7B38978FC65}"/>
              </a:ext>
            </a:extLst>
          </p:cNvPr>
          <p:cNvCxnSpPr>
            <a:cxnSpLocks/>
          </p:cNvCxnSpPr>
          <p:nvPr userDrawn="1"/>
        </p:nvCxnSpPr>
        <p:spPr>
          <a:xfrm flipH="1">
            <a:off x="0" y="1083772"/>
            <a:ext cx="8774960" cy="0"/>
          </a:xfrm>
          <a:prstGeom prst="line">
            <a:avLst/>
          </a:prstGeom>
          <a:ln w="25400">
            <a:solidFill>
              <a:srgbClr val="E2241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A01317-B0EF-3B8B-36C4-2FF24479C98A}"/>
              </a:ext>
            </a:extLst>
          </p:cNvPr>
          <p:cNvCxnSpPr>
            <a:cxnSpLocks/>
          </p:cNvCxnSpPr>
          <p:nvPr userDrawn="1"/>
        </p:nvCxnSpPr>
        <p:spPr>
          <a:xfrm flipH="1">
            <a:off x="11082147" y="1083772"/>
            <a:ext cx="576795" cy="0"/>
          </a:xfrm>
          <a:prstGeom prst="line">
            <a:avLst/>
          </a:prstGeom>
          <a:ln w="25400">
            <a:solidFill>
              <a:srgbClr val="E2241A"/>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4B25E0-9AD3-5E1A-5F5C-E202E4620AE5}"/>
              </a:ext>
            </a:extLst>
          </p:cNvPr>
          <p:cNvCxnSpPr>
            <a:cxnSpLocks/>
          </p:cNvCxnSpPr>
          <p:nvPr userDrawn="1"/>
        </p:nvCxnSpPr>
        <p:spPr>
          <a:xfrm flipH="1">
            <a:off x="6030589" y="1083772"/>
            <a:ext cx="4384551" cy="0"/>
          </a:xfrm>
          <a:prstGeom prst="line">
            <a:avLst/>
          </a:prstGeom>
          <a:ln w="25400">
            <a:solidFill>
              <a:srgbClr val="E2241A"/>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609D81-CA66-A905-4276-F512A07B6F8C}"/>
              </a:ext>
            </a:extLst>
          </p:cNvPr>
          <p:cNvCxnSpPr>
            <a:cxnSpLocks/>
          </p:cNvCxnSpPr>
          <p:nvPr userDrawn="1"/>
        </p:nvCxnSpPr>
        <p:spPr>
          <a:xfrm flipH="1">
            <a:off x="10415139" y="1083772"/>
            <a:ext cx="694341" cy="0"/>
          </a:xfrm>
          <a:prstGeom prst="line">
            <a:avLst/>
          </a:prstGeom>
          <a:ln w="25400">
            <a:solidFill>
              <a:srgbClr val="E2241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396991"/>
      </p:ext>
    </p:extLst>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 id="2147485213" r:id="rId12"/>
    <p:sldLayoutId id="2147485214" r:id="rId13"/>
    <p:sldLayoutId id="2147485215" r:id="rId14"/>
    <p:sldLayoutId id="2147485216" r:id="rId15"/>
    <p:sldLayoutId id="2147485217" r:id="rId16"/>
    <p:sldLayoutId id="2147485218" r:id="rId17"/>
    <p:sldLayoutId id="2147485219" r:id="rId18"/>
    <p:sldLayoutId id="2147485220" r:id="rId19"/>
    <p:sldLayoutId id="2147485221" r:id="rId20"/>
    <p:sldLayoutId id="2147485222" r:id="rId21"/>
    <p:sldLayoutId id="2147485223" r:id="rId22"/>
    <p:sldLayoutId id="2147485224" r:id="rId23"/>
    <p:sldLayoutId id="2147485225" r:id="rId24"/>
    <p:sldLayoutId id="2147485226" r:id="rId25"/>
    <p:sldLayoutId id="2147485227" r:id="rId2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377" rtl="0" eaLnBrk="1" latinLnBrk="0" hangingPunct="1">
        <a:lnSpc>
          <a:spcPct val="100000"/>
        </a:lnSpc>
        <a:spcBef>
          <a:spcPct val="0"/>
        </a:spcBef>
        <a:buNone/>
        <a:defRPr sz="3733" b="1" kern="1200">
          <a:solidFill>
            <a:schemeClr val="accent6"/>
          </a:solidFill>
          <a:latin typeface="+mj-lt"/>
          <a:ea typeface="+mj-ea"/>
          <a:cs typeface="Arial" pitchFamily="34" charset="0"/>
        </a:defRPr>
      </a:lvl1pPr>
    </p:titleStyle>
    <p:bodyStyle>
      <a:lvl1pPr marL="0" indent="0" algn="l" defTabSz="914377" rtl="0" eaLnBrk="1" latinLnBrk="0" hangingPunct="1">
        <a:lnSpc>
          <a:spcPct val="100000"/>
        </a:lnSpc>
        <a:spcBef>
          <a:spcPts val="0"/>
        </a:spcBef>
        <a:spcAft>
          <a:spcPts val="800"/>
        </a:spcAft>
        <a:buFont typeface="Arial" pitchFamily="34" charset="0"/>
        <a:buNone/>
        <a:defRPr sz="2400" b="1" kern="1200">
          <a:solidFill>
            <a:schemeClr val="tx1">
              <a:lumMod val="50000"/>
            </a:schemeClr>
          </a:solidFill>
          <a:latin typeface="+mj-lt"/>
          <a:ea typeface="+mn-ea"/>
          <a:cs typeface="Times New Roman" pitchFamily="18" charset="0"/>
        </a:defRPr>
      </a:lvl1pPr>
      <a:lvl2pPr marL="173034"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2pPr>
      <a:lvl3pPr marL="344479"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3pPr>
      <a:lvl4pPr marL="517512" indent="-173034" algn="l" defTabSz="914377" rtl="0" eaLnBrk="1" latinLnBrk="0" hangingPunct="1">
        <a:lnSpc>
          <a:spcPct val="100000"/>
        </a:lnSpc>
        <a:spcBef>
          <a:spcPts val="0"/>
        </a:spcBef>
        <a:spcAft>
          <a:spcPts val="800"/>
        </a:spcAft>
        <a:buFont typeface="Arial" pitchFamily="34" charset="0"/>
        <a:buChar char="•"/>
        <a:defRPr sz="2133" kern="1200">
          <a:solidFill>
            <a:schemeClr val="tx1">
              <a:lumMod val="50000"/>
            </a:schemeClr>
          </a:solidFill>
          <a:latin typeface="+mj-lt"/>
          <a:ea typeface="+mn-ea"/>
          <a:cs typeface="Times New Roman" pitchFamily="18" charset="0"/>
        </a:defRPr>
      </a:lvl4pPr>
      <a:lvl5pPr marL="2057349" indent="-228594" algn="l" defTabSz="914377"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3">
          <p15:clr>
            <a:srgbClr val="F26B43"/>
          </p15:clr>
        </p15:guide>
        <p15:guide id="4" pos="7336">
          <p15:clr>
            <a:srgbClr val="F26B43"/>
          </p15:clr>
        </p15:guide>
        <p15:guide id="5" orient="horz" pos="208">
          <p15:clr>
            <a:srgbClr val="F26B43"/>
          </p15:clr>
        </p15:guide>
        <p15:guide id="6" orient="horz" pos="953">
          <p15:clr>
            <a:srgbClr val="F26B43"/>
          </p15:clr>
        </p15:guide>
        <p15:guide id="7" orient="horz" pos="11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385797"/>
            <a:ext cx="11094720" cy="451104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	Fourth level</a:t>
            </a:r>
          </a:p>
        </p:txBody>
      </p:sp>
      <p:cxnSp>
        <p:nvCxnSpPr>
          <p:cNvPr id="16" name="Straight Connector 15"/>
          <p:cNvCxnSpPr/>
          <p:nvPr userDrawn="1"/>
        </p:nvCxnSpPr>
        <p:spPr bwMode="gray">
          <a:xfrm>
            <a:off x="2" y="6704557"/>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gray">
          <a:xfrm>
            <a:off x="553147" y="6598843"/>
            <a:ext cx="5967316" cy="215444"/>
          </a:xfrm>
          <a:prstGeom prst="rect">
            <a:avLst/>
          </a:prstGeom>
          <a:noFill/>
        </p:spPr>
        <p:txBody>
          <a:bodyPr wrap="square" lIns="0" tIns="0" rIns="0" bIns="0" rtlCol="0" anchor="ctr" anchorCtr="0">
            <a:spAutoFit/>
          </a:bodyPr>
          <a:lstStyle/>
          <a:p>
            <a:r>
              <a:rPr lang="en-US" sz="1400">
                <a:solidFill>
                  <a:srgbClr val="63666A"/>
                </a:solidFill>
                <a:latin typeface="+mj-lt"/>
                <a:cs typeface="Arial" pitchFamily="34" charset="0"/>
              </a:rPr>
              <a:t>MD Anderson     Department of Lymphoma/Myeloma</a:t>
            </a:r>
          </a:p>
        </p:txBody>
      </p:sp>
      <p:cxnSp>
        <p:nvCxnSpPr>
          <p:cNvPr id="11" name="Straight Connector 10"/>
          <p:cNvCxnSpPr/>
          <p:nvPr userDrawn="1"/>
        </p:nvCxnSpPr>
        <p:spPr bwMode="gray">
          <a:xfrm>
            <a:off x="1755225" y="6596836"/>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E6F8707C-CE0E-4424-B427-3ED4AFBBE4C2}"/>
              </a:ext>
            </a:extLst>
          </p:cNvPr>
          <p:cNvSpPr>
            <a:spLocks noGrp="1"/>
          </p:cNvSpPr>
          <p:nvPr>
            <p:ph type="title"/>
          </p:nvPr>
        </p:nvSpPr>
        <p:spPr>
          <a:xfrm>
            <a:off x="548641" y="259080"/>
            <a:ext cx="11094720" cy="853440"/>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2939410672"/>
      </p:ext>
    </p:extLst>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l" defTabSz="914354" rtl="0" eaLnBrk="1" latinLnBrk="0" hangingPunct="1">
        <a:lnSpc>
          <a:spcPct val="100000"/>
        </a:lnSpc>
        <a:spcBef>
          <a:spcPct val="0"/>
        </a:spcBef>
        <a:buNone/>
        <a:defRPr sz="53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4267" kern="1200">
          <a:solidFill>
            <a:schemeClr val="tx1"/>
          </a:solidFill>
          <a:latin typeface="+mj-lt"/>
          <a:ea typeface="+mn-ea"/>
          <a:cs typeface="Times New Roman" pitchFamily="18" charset="0"/>
        </a:defRPr>
      </a:lvl1pPr>
      <a:lvl2pPr marL="173030" indent="-341358" algn="l" defTabSz="914354" rtl="0" eaLnBrk="1" latinLnBrk="0" hangingPunct="1">
        <a:lnSpc>
          <a:spcPct val="100000"/>
        </a:lnSpc>
        <a:spcBef>
          <a:spcPts val="1067"/>
        </a:spcBef>
        <a:spcAft>
          <a:spcPts val="1067"/>
        </a:spcAft>
        <a:buSzPct val="120000"/>
        <a:buFont typeface="Arial" pitchFamily="34" charset="0"/>
        <a:buChar char="•"/>
        <a:defRPr sz="4267" kern="1200">
          <a:solidFill>
            <a:schemeClr val="tx1"/>
          </a:solidFill>
          <a:latin typeface="+mj-lt"/>
          <a:ea typeface="+mn-ea"/>
          <a:cs typeface="Times New Roman" pitchFamily="18" charset="0"/>
        </a:defRPr>
      </a:lvl2pPr>
      <a:lvl3pPr marL="585187"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3pPr>
      <a:lvl4pPr marL="834475" indent="-292594" algn="l" defTabSz="914354" rtl="0" eaLnBrk="1" latinLnBrk="0" hangingPunct="1">
        <a:lnSpc>
          <a:spcPct val="100000"/>
        </a:lnSpc>
        <a:spcBef>
          <a:spcPts val="1067"/>
        </a:spcBef>
        <a:spcAft>
          <a:spcPts val="1067"/>
        </a:spcAft>
        <a:buSzPct val="120000"/>
        <a:buFont typeface="Arial" panose="020B0604020202020204" pitchFamily="34" charset="0"/>
        <a:buChar char="•"/>
        <a:defRPr sz="3733" kern="1200">
          <a:solidFill>
            <a:schemeClr val="tx1"/>
          </a:solidFill>
          <a:latin typeface="+mj-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58871316"/>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 id="2147485251" r:id="rId12"/>
    <p:sldLayoutId id="2147485252" r:id="rId13"/>
    <p:sldLayoutId id="2147485253" r:id="rId14"/>
    <p:sldLayoutId id="2147485254" r:id="rId15"/>
    <p:sldLayoutId id="2147485255" r:id="rId16"/>
    <p:sldLayoutId id="2147485256" r:id="rId17"/>
    <p:sldLayoutId id="2147485257" r:id="rId18"/>
    <p:sldLayoutId id="2147485258" r:id="rId19"/>
    <p:sldLayoutId id="2147485259" r:id="rId20"/>
    <p:sldLayoutId id="2147485260" r:id="rId21"/>
    <p:sldLayoutId id="2147485261" r:id="rId22"/>
    <p:sldLayoutId id="2147485262" r:id="rId23"/>
    <p:sldLayoutId id="2147485263" r:id="rId24"/>
    <p:sldLayoutId id="2147485264"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6327775"/>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 id="2147485281" r:id="rId16"/>
    <p:sldLayoutId id="2147485282"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4BA10E-2E9F-B046-9ACF-83F900C1F0B0}"/>
              </a:ext>
            </a:extLst>
          </p:cNvPr>
          <p:cNvSpPr>
            <a:spLocks noGrp="1"/>
          </p:cNvSpPr>
          <p:nvPr>
            <p:ph type="title"/>
          </p:nvPr>
        </p:nvSpPr>
        <p:spPr>
          <a:xfrm>
            <a:off x="838200" y="252343"/>
            <a:ext cx="10515600" cy="8573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1C1ABA-DEEC-DB4B-A042-5205D293D6E3}"/>
              </a:ext>
            </a:extLst>
          </p:cNvPr>
          <p:cNvSpPr>
            <a:spLocks noGrp="1"/>
          </p:cNvSpPr>
          <p:nvPr>
            <p:ph type="body" idx="1"/>
          </p:nvPr>
        </p:nvSpPr>
        <p:spPr>
          <a:xfrm>
            <a:off x="838200" y="1544320"/>
            <a:ext cx="10515600" cy="46326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CE79F9C-39C7-B44A-8922-13DD9E80127D}"/>
              </a:ext>
            </a:extLst>
          </p:cNvPr>
          <p:cNvSpPr>
            <a:spLocks noGrp="1"/>
          </p:cNvSpPr>
          <p:nvPr>
            <p:ph type="sldNum" sz="quarter" idx="4"/>
          </p:nvPr>
        </p:nvSpPr>
        <p:spPr>
          <a:xfrm>
            <a:off x="243840" y="6441440"/>
            <a:ext cx="1879600" cy="280035"/>
          </a:xfrm>
          <a:prstGeom prst="rect">
            <a:avLst/>
          </a:prstGeom>
        </p:spPr>
        <p:txBody>
          <a:bodyPr vert="horz" lIns="91440" tIns="45720" rIns="91440" bIns="45720" rtlCol="0" anchor="ctr"/>
          <a:lstStyle>
            <a:lvl1pPr algn="l">
              <a:defRPr sz="1000" b="1" i="0">
                <a:solidFill>
                  <a:schemeClr val="tx1">
                    <a:lumMod val="50000"/>
                    <a:lumOff val="50000"/>
                  </a:schemeClr>
                </a:solidFill>
                <a:latin typeface="Arial" panose="020B0604020202020204" pitchFamily="34" charset="0"/>
                <a:cs typeface="Arial" panose="020B0604020202020204" pitchFamily="34" charset="0"/>
              </a:defRPr>
            </a:lvl1pPr>
          </a:lstStyle>
          <a:p>
            <a:fld id="{04BE71DC-358C-6847-8F21-BA8EFBEBAEAC}" type="slidenum">
              <a:rPr lang="en-US" smtClean="0"/>
              <a:pPr/>
              <a:t>‹#›</a:t>
            </a:fld>
            <a:endParaRPr lang="en-US" dirty="0"/>
          </a:p>
        </p:txBody>
      </p:sp>
    </p:spTree>
    <p:extLst>
      <p:ext uri="{BB962C8B-B14F-4D97-AF65-F5344CB8AC3E}">
        <p14:creationId xmlns:p14="http://schemas.microsoft.com/office/powerpoint/2010/main" val="1978365603"/>
      </p:ext>
    </p:extLst>
  </p:cSld>
  <p:clrMap bg1="lt1" tx1="dk1" bg2="lt2" tx2="dk2" accent1="accent1" accent2="accent2" accent3="accent3" accent4="accent4" accent5="accent5" accent6="accent6" hlink="hlink" folHlink="folHlink"/>
  <p:sldLayoutIdLst>
    <p:sldLayoutId id="2147485284"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 id="2147485293" r:id="rId10"/>
    <p:sldLayoutId id="2147485294"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marL="9525" indent="0" algn="l" defTabSz="914400" rtl="0" eaLnBrk="1" latinLnBrk="0" hangingPunct="1">
        <a:lnSpc>
          <a:spcPct val="90000"/>
        </a:lnSpc>
        <a:spcBef>
          <a:spcPct val="0"/>
        </a:spcBef>
        <a:buNone/>
        <a:tabLst/>
        <a:defRPr sz="3600" b="0" i="0" kern="1200" spc="0">
          <a:solidFill>
            <a:schemeClr val="tx2"/>
          </a:solidFill>
          <a:latin typeface="Montserrat Medium"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Arial" panose="020B0604020202020204" pitchFamily="34" charset="0"/>
        <a:buChar char="•"/>
        <a:defRPr sz="2800" kern="1200" spc="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spc="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spc="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spc="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31113694"/>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 id="2147485307" r:id="rId12"/>
    <p:sldLayoutId id="2147485308" r:id="rId13"/>
    <p:sldLayoutId id="2147485309" r:id="rId14"/>
    <p:sldLayoutId id="2147485310" r:id="rId15"/>
    <p:sldLayoutId id="2147485311" r:id="rId16"/>
    <p:sldLayoutId id="2147485312" r:id="rId17"/>
    <p:sldLayoutId id="2147485313" r:id="rId18"/>
    <p:sldLayoutId id="2147485314" r:id="rId19"/>
    <p:sldLayoutId id="2147485315" r:id="rId20"/>
    <p:sldLayoutId id="2147485316" r:id="rId2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13.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xml"/><Relationship Id="rId1" Type="http://schemas.openxmlformats.org/officeDocument/2006/relationships/slideLayout" Target="../slideLayouts/slideLayout113.xml"/><Relationship Id="rId4" Type="http://schemas.openxmlformats.org/officeDocument/2006/relationships/image" Target="../media/image51.tmp"/></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113.xml"/><Relationship Id="rId5" Type="http://schemas.microsoft.com/office/2007/relationships/hdphoto" Target="../media/hdphoto5.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9.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1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113.xml"/><Relationship Id="rId5" Type="http://schemas.microsoft.com/office/2007/relationships/hdphoto" Target="../media/hdphoto10.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113.xml"/><Relationship Id="rId5" Type="http://schemas.microsoft.com/office/2007/relationships/hdphoto" Target="../media/hdphoto13.wdp"/><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4.xml"/><Relationship Id="rId1" Type="http://schemas.openxmlformats.org/officeDocument/2006/relationships/tags" Target="../tags/tag7.xml"/><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2.png"/><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3.png"/><Relationship Id="rId1" Type="http://schemas.openxmlformats.org/officeDocument/2006/relationships/slideLayout" Target="../slideLayouts/slideLayout113.xml"/><Relationship Id="rId5" Type="http://schemas.microsoft.com/office/2007/relationships/hdphoto" Target="../media/hdphoto16.wdp"/><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394659C4-11A6-4817-29D3-8B9E8A7DFF86}"/>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95710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9BB4E0-036D-3BA7-9DA7-E3187DC7930E}"/>
              </a:ext>
            </a:extLst>
          </p:cNvPr>
          <p:cNvSpPr>
            <a:spLocks noGrp="1"/>
          </p:cNvSpPr>
          <p:nvPr>
            <p:ph type="title"/>
          </p:nvPr>
        </p:nvSpPr>
        <p:spPr/>
        <p:txBody>
          <a:bodyPr/>
          <a:lstStyle/>
          <a:p>
            <a:r>
              <a:rPr lang="en-US" dirty="0"/>
              <a:t>Initial CLL Treatment Regimens</a:t>
            </a:r>
          </a:p>
        </p:txBody>
      </p:sp>
      <p:sp>
        <p:nvSpPr>
          <p:cNvPr id="5" name="Content Placeholder 4">
            <a:extLst>
              <a:ext uri="{FF2B5EF4-FFF2-40B4-BE49-F238E27FC236}">
                <a16:creationId xmlns:a16="http://schemas.microsoft.com/office/drawing/2014/main" id="{E13DE98B-63FE-4030-262C-EEB09BD06328}"/>
              </a:ext>
            </a:extLst>
          </p:cNvPr>
          <p:cNvSpPr>
            <a:spLocks noGrp="1"/>
          </p:cNvSpPr>
          <p:nvPr>
            <p:ph idx="1"/>
          </p:nvPr>
        </p:nvSpPr>
        <p:spPr>
          <a:xfrm>
            <a:off x="315076" y="1280847"/>
            <a:ext cx="11411163" cy="1132662"/>
          </a:xfrm>
        </p:spPr>
        <p:txBody>
          <a:bodyPr/>
          <a:lstStyle/>
          <a:p>
            <a:r>
              <a:rPr lang="en-US" dirty="0"/>
              <a:t>Both continuous and fixed-duration options</a:t>
            </a:r>
          </a:p>
          <a:p>
            <a:r>
              <a:rPr lang="en-US" dirty="0"/>
              <a:t>Choice depends on CLL features and patient factors</a:t>
            </a:r>
          </a:p>
          <a:p>
            <a:endParaRPr lang="en-US" dirty="0"/>
          </a:p>
          <a:p>
            <a:endParaRPr lang="en-US" dirty="0"/>
          </a:p>
        </p:txBody>
      </p:sp>
      <p:graphicFrame>
        <p:nvGraphicFramePr>
          <p:cNvPr id="6" name="Table 5">
            <a:extLst>
              <a:ext uri="{FF2B5EF4-FFF2-40B4-BE49-F238E27FC236}">
                <a16:creationId xmlns:a16="http://schemas.microsoft.com/office/drawing/2014/main" id="{91765B74-0F07-BCDC-5E01-3480F59C790D}"/>
              </a:ext>
            </a:extLst>
          </p:cNvPr>
          <p:cNvGraphicFramePr>
            <a:graphicFrameLocks noGrp="1"/>
          </p:cNvGraphicFramePr>
          <p:nvPr/>
        </p:nvGraphicFramePr>
        <p:xfrm>
          <a:off x="443189" y="2413509"/>
          <a:ext cx="11305622" cy="4267200"/>
        </p:xfrm>
        <a:graphic>
          <a:graphicData uri="http://schemas.openxmlformats.org/drawingml/2006/table">
            <a:tbl>
              <a:tblPr firstRow="1" bandRow="1">
                <a:tableStyleId>{85BE263C-DBD7-4A20-BB59-AAB30ACAA65A}</a:tableStyleId>
              </a:tblPr>
              <a:tblGrid>
                <a:gridCol w="1673450">
                  <a:extLst>
                    <a:ext uri="{9D8B030D-6E8A-4147-A177-3AD203B41FA5}">
                      <a16:colId xmlns:a16="http://schemas.microsoft.com/office/drawing/2014/main" val="1560646479"/>
                    </a:ext>
                  </a:extLst>
                </a:gridCol>
                <a:gridCol w="3210724">
                  <a:extLst>
                    <a:ext uri="{9D8B030D-6E8A-4147-A177-3AD203B41FA5}">
                      <a16:colId xmlns:a16="http://schemas.microsoft.com/office/drawing/2014/main" val="897579904"/>
                    </a:ext>
                  </a:extLst>
                </a:gridCol>
                <a:gridCol w="3210724">
                  <a:extLst>
                    <a:ext uri="{9D8B030D-6E8A-4147-A177-3AD203B41FA5}">
                      <a16:colId xmlns:a16="http://schemas.microsoft.com/office/drawing/2014/main" val="1288983795"/>
                    </a:ext>
                  </a:extLst>
                </a:gridCol>
                <a:gridCol w="3210724">
                  <a:extLst>
                    <a:ext uri="{9D8B030D-6E8A-4147-A177-3AD203B41FA5}">
                      <a16:colId xmlns:a16="http://schemas.microsoft.com/office/drawing/2014/main" val="3771218832"/>
                    </a:ext>
                  </a:extLst>
                </a:gridCol>
              </a:tblGrid>
              <a:tr h="316404">
                <a:tc>
                  <a:txBody>
                    <a:bodyPr/>
                    <a:lstStyle/>
                    <a:p>
                      <a:pPr algn="ct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solidFill>
                  </a:tcPr>
                </a:tc>
                <a:tc>
                  <a:txBody>
                    <a:bodyPr/>
                    <a:lstStyle/>
                    <a:p>
                      <a:pPr algn="ctr"/>
                      <a:r>
                        <a:rPr lang="en-US" sz="2000" dirty="0"/>
                        <a:t>Continuous BTKi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tc>
                  <a:txBody>
                    <a:bodyPr/>
                    <a:lstStyle/>
                    <a:p>
                      <a:pPr algn="ctr"/>
                      <a:r>
                        <a:rPr lang="en-US" sz="2000" dirty="0"/>
                        <a:t>Venetoclax + Obinutuzumab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en-US" sz="2000" dirty="0"/>
                        <a:t>BTKi + Venetoclax</a:t>
                      </a:r>
                    </a:p>
                    <a:p>
                      <a:pPr algn="ctr"/>
                      <a:r>
                        <a:rPr lang="en-US" sz="2000" dirty="0"/>
                        <a:t>+/- Obinutuzumab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2843387393"/>
                  </a:ext>
                </a:extLst>
              </a:tr>
              <a:tr h="330160">
                <a:tc>
                  <a:txBody>
                    <a:bodyPr/>
                    <a:lstStyle/>
                    <a:p>
                      <a:pPr algn="ctr"/>
                      <a:r>
                        <a:rPr lang="en-US" sz="1400" b="1" dirty="0"/>
                        <a:t>Agents/</a:t>
                      </a:r>
                    </a:p>
                    <a:p>
                      <a:pPr algn="ctr"/>
                      <a:r>
                        <a:rPr lang="en-US" sz="1400" b="1" dirty="0"/>
                        <a:t>Regiments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Acalabrutinib +/- O</a:t>
                      </a:r>
                    </a:p>
                    <a:p>
                      <a:pPr marL="285750" indent="-285750" algn="l">
                        <a:buFont typeface="Arial" panose="020B0604020202020204" pitchFamily="34" charset="0"/>
                        <a:buChar char="•"/>
                      </a:pPr>
                      <a:r>
                        <a:rPr lang="en-US" sz="1400" dirty="0"/>
                        <a:t>Zanubrutinib </a:t>
                      </a:r>
                    </a:p>
                    <a:p>
                      <a:pPr marL="285750" indent="-285750" algn="l">
                        <a:buFont typeface="Arial" panose="020B0604020202020204" pitchFamily="34" charset="0"/>
                        <a:buChar char="•"/>
                      </a:pPr>
                      <a:r>
                        <a:rPr lang="en-US" sz="1400" dirty="0"/>
                        <a:t>Ibrutinib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Venetoclax + Obinutuzumab (VO)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Acalabrutinib + Venetoclax +/- O           (AV, AVO)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32899920"/>
                  </a:ext>
                </a:extLst>
              </a:tr>
              <a:tr h="522754">
                <a:tc>
                  <a:txBody>
                    <a:bodyPr/>
                    <a:lstStyle/>
                    <a:p>
                      <a:pPr algn="ctr"/>
                      <a:r>
                        <a:rPr lang="en-US" sz="1400" b="1" dirty="0"/>
                        <a:t>Schedule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Continuously dosed</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Venetoclax C2-12</a:t>
                      </a:r>
                    </a:p>
                    <a:p>
                      <a:pPr marL="285750" indent="-285750" algn="l">
                        <a:buFont typeface="Arial" panose="020B0604020202020204" pitchFamily="34" charset="0"/>
                        <a:buChar char="•"/>
                      </a:pPr>
                      <a:r>
                        <a:rPr lang="en-US" sz="1400" dirty="0"/>
                        <a:t>Obinutuzumab C1-6)</a:t>
                      </a:r>
                    </a:p>
                    <a:p>
                      <a:pPr marL="285750" indent="-285750" algn="l">
                        <a:buFont typeface="Arial" panose="020B0604020202020204" pitchFamily="34" charset="0"/>
                        <a:buChar char="•"/>
                      </a:pPr>
                      <a:endParaRPr lang="en-US" sz="1400"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400" dirty="0"/>
                        <a:t>Acalabrutinib C1-14</a:t>
                      </a:r>
                    </a:p>
                    <a:p>
                      <a:pPr marL="285750" indent="-285750" algn="l">
                        <a:buFont typeface="Arial" panose="020B0604020202020204" pitchFamily="34" charset="0"/>
                        <a:buChar char="•"/>
                      </a:pPr>
                      <a:r>
                        <a:rPr lang="en-US" sz="1400" dirty="0"/>
                        <a:t>Venetoclax C3-14</a:t>
                      </a:r>
                    </a:p>
                    <a:p>
                      <a:pPr marL="285750" indent="-285750" algn="l">
                        <a:buFont typeface="Arial" panose="020B0604020202020204" pitchFamily="34" charset="0"/>
                        <a:buChar char="•"/>
                      </a:pPr>
                      <a:r>
                        <a:rPr lang="en-US" sz="1400" dirty="0"/>
                        <a:t>(Obinutuzumab C2-7)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90001898"/>
                  </a:ext>
                </a:extLst>
              </a:tr>
              <a:tr h="426457">
                <a:tc>
                  <a:txBody>
                    <a:bodyPr/>
                    <a:lstStyle/>
                    <a:p>
                      <a:pPr algn="ctr"/>
                      <a:r>
                        <a:rPr lang="en-US" sz="1400" b="1" dirty="0"/>
                        <a:t>Key Points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Indefinite</a:t>
                      </a:r>
                    </a:p>
                    <a:p>
                      <a:pPr marL="285750" indent="-285750" algn="l">
                        <a:buFont typeface="Arial" panose="020B0604020202020204" pitchFamily="34" charset="0"/>
                        <a:buChar char="•"/>
                      </a:pPr>
                      <a:r>
                        <a:rPr lang="en-US" sz="1400" dirty="0"/>
                        <a:t>Best PFS in del(17p) and/or TP53 mutated CLL</a:t>
                      </a:r>
                    </a:p>
                    <a:p>
                      <a:pPr marL="285750" indent="-285750" algn="l">
                        <a:buFont typeface="Arial" panose="020B0604020202020204" pitchFamily="34" charset="0"/>
                        <a:buChar char="•"/>
                      </a:pPr>
                      <a:r>
                        <a:rPr lang="en-US" sz="1400" dirty="0"/>
                        <a:t>Easiest to start and take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Fixed-duration</a:t>
                      </a:r>
                    </a:p>
                    <a:p>
                      <a:pPr marL="285750" indent="-285750" algn="l">
                        <a:buFont typeface="Arial" panose="020B0604020202020204" pitchFamily="34" charset="0"/>
                        <a:buChar char="•"/>
                      </a:pPr>
                      <a:r>
                        <a:rPr lang="en-US" sz="1400" dirty="0"/>
                        <a:t>Initiation is visit-intensive</a:t>
                      </a:r>
                    </a:p>
                    <a:p>
                      <a:pPr marL="285750" indent="-285750" algn="l">
                        <a:buFont typeface="Arial" panose="020B0604020202020204" pitchFamily="34" charset="0"/>
                        <a:buChar char="•"/>
                      </a:pPr>
                      <a:r>
                        <a:rPr lang="en-US" sz="1400" dirty="0"/>
                        <a:t>Infusions are not preferred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buFont typeface="Arial" panose="020B0604020202020204" pitchFamily="34" charset="0"/>
                        <a:buChar char="•"/>
                      </a:pPr>
                      <a:r>
                        <a:rPr lang="en-US" sz="1400" dirty="0"/>
                        <a:t>Fixed-duration</a:t>
                      </a:r>
                    </a:p>
                    <a:p>
                      <a:pPr marL="285750" indent="-285750" algn="l">
                        <a:buFont typeface="Arial" panose="020B0604020202020204" pitchFamily="34" charset="0"/>
                        <a:buChar char="•"/>
                      </a:pPr>
                      <a:r>
                        <a:rPr lang="en-US" sz="1400" dirty="0"/>
                        <a:t>All oral and fewer visits than VO with AV</a:t>
                      </a:r>
                    </a:p>
                    <a:p>
                      <a:pPr marL="285750" indent="-285750" algn="l">
                        <a:buFont typeface="Arial" panose="020B0604020202020204" pitchFamily="34" charset="0"/>
                        <a:buChar cha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2966530"/>
                  </a:ext>
                </a:extLst>
              </a:tr>
              <a:tr h="330160">
                <a:tc>
                  <a:txBody>
                    <a:bodyPr/>
                    <a:lstStyle/>
                    <a:p>
                      <a:pPr algn="ctr"/>
                      <a:r>
                        <a:rPr lang="en-US" sz="1400" b="1" dirty="0"/>
                        <a:t>Major Toxicities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400" dirty="0"/>
                        <a:t>BTKi cardiotoxicities</a:t>
                      </a:r>
                    </a:p>
                    <a:p>
                      <a:pPr marL="285750" indent="-285750" algn="l">
                        <a:buFont typeface="Arial" panose="020B0604020202020204" pitchFamily="34" charset="0"/>
                        <a:buChar char="•"/>
                      </a:pPr>
                      <a:r>
                        <a:rPr lang="en-US" sz="1400" dirty="0"/>
                        <a:t>Bleeding risk</a:t>
                      </a:r>
                    </a:p>
                    <a:p>
                      <a:pPr marL="285750" indent="-285750" algn="l">
                        <a:buFont typeface="Arial" panose="020B0604020202020204" pitchFamily="34" charset="0"/>
                        <a:buChar char="•"/>
                      </a:pPr>
                      <a:r>
                        <a:rPr lang="en-US" sz="1400" dirty="0"/>
                        <a:t>Ongoing drug costs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400" dirty="0"/>
                        <a:t>TLS risk </a:t>
                      </a:r>
                    </a:p>
                    <a:p>
                      <a:pPr marL="285750" indent="-285750" algn="l">
                        <a:buFont typeface="Arial" panose="020B0604020202020204" pitchFamily="34" charset="0"/>
                        <a:buChar char="•"/>
                      </a:pPr>
                      <a:r>
                        <a:rPr lang="en-US" sz="1400" dirty="0"/>
                        <a:t>Cytopenias can be more</a:t>
                      </a:r>
                    </a:p>
                    <a:p>
                      <a:pPr marL="285750" indent="-285750" algn="l">
                        <a:buFont typeface="Arial" panose="020B0604020202020204" pitchFamily="34" charset="0"/>
                        <a:buChar char="•"/>
                      </a:pPr>
                      <a:r>
                        <a:rPr lang="en-US" sz="1400" dirty="0"/>
                        <a:t>Infusion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285750" indent="-285750" algn="l">
                        <a:buFont typeface="Arial" panose="020B0604020202020204" pitchFamily="34" charset="0"/>
                        <a:buChar char="•"/>
                      </a:pPr>
                      <a:r>
                        <a:rPr lang="en-US" sz="1400" dirty="0"/>
                        <a:t>Still has BTKi cardiac toxicities, just less</a:t>
                      </a:r>
                    </a:p>
                    <a:p>
                      <a:pPr marL="285750" indent="-285750" algn="l">
                        <a:buFont typeface="Arial" panose="020B0604020202020204" pitchFamily="34" charset="0"/>
                        <a:buChar char="•"/>
                      </a:pPr>
                      <a:r>
                        <a:rPr lang="en-US" sz="1400" dirty="0"/>
                        <a:t>Fewer visits at initiation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581475"/>
                  </a:ext>
                </a:extLst>
              </a:tr>
            </a:tbl>
          </a:graphicData>
        </a:graphic>
      </p:graphicFrame>
      <p:sp>
        <p:nvSpPr>
          <p:cNvPr id="8" name="Right Arrow 2">
            <a:extLst>
              <a:ext uri="{FF2B5EF4-FFF2-40B4-BE49-F238E27FC236}">
                <a16:creationId xmlns:a16="http://schemas.microsoft.com/office/drawing/2014/main" id="{E70DCE67-98E4-922C-7661-A29D469D5735}"/>
              </a:ext>
            </a:extLst>
          </p:cNvPr>
          <p:cNvSpPr/>
          <p:nvPr/>
        </p:nvSpPr>
        <p:spPr>
          <a:xfrm>
            <a:off x="2235473" y="4065559"/>
            <a:ext cx="2944101" cy="113997"/>
          </a:xfrm>
          <a:prstGeom prst="rightArrow">
            <a:avLst>
              <a:gd name="adj1" fmla="val 100000"/>
              <a:gd name="adj2" fmla="val 481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BB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9B69C378-71D2-71D2-8C25-213195ADDBC8}"/>
              </a:ext>
            </a:extLst>
          </p:cNvPr>
          <p:cNvPicPr>
            <a:picLocks noChangeAspect="1"/>
          </p:cNvPicPr>
          <p:nvPr/>
        </p:nvPicPr>
        <p:blipFill rotWithShape="1">
          <a:blip r:embed="rId2"/>
          <a:srcRect l="21642" t="61779" r="16553" b="21798"/>
          <a:stretch/>
        </p:blipFill>
        <p:spPr>
          <a:xfrm>
            <a:off x="5598957" y="3951252"/>
            <a:ext cx="2745801" cy="318264"/>
          </a:xfrm>
          <a:prstGeom prst="rect">
            <a:avLst/>
          </a:prstGeom>
        </p:spPr>
      </p:pic>
      <p:pic>
        <p:nvPicPr>
          <p:cNvPr id="10" name="Picture 9">
            <a:extLst>
              <a:ext uri="{FF2B5EF4-FFF2-40B4-BE49-F238E27FC236}">
                <a16:creationId xmlns:a16="http://schemas.microsoft.com/office/drawing/2014/main" id="{2E172343-2FB0-8F74-0517-F31AEF86AE5A}"/>
              </a:ext>
            </a:extLst>
          </p:cNvPr>
          <p:cNvPicPr>
            <a:picLocks noChangeAspect="1"/>
          </p:cNvPicPr>
          <p:nvPr/>
        </p:nvPicPr>
        <p:blipFill rotWithShape="1">
          <a:blip r:embed="rId2"/>
          <a:srcRect l="20966" t="82408" r="17229" b="1169"/>
          <a:stretch/>
        </p:blipFill>
        <p:spPr>
          <a:xfrm>
            <a:off x="8764141" y="3945495"/>
            <a:ext cx="2745806" cy="318264"/>
          </a:xfrm>
          <a:prstGeom prst="rect">
            <a:avLst/>
          </a:prstGeom>
        </p:spPr>
      </p:pic>
    </p:spTree>
    <p:extLst>
      <p:ext uri="{BB962C8B-B14F-4D97-AF65-F5344CB8AC3E}">
        <p14:creationId xmlns:p14="http://schemas.microsoft.com/office/powerpoint/2010/main" val="1580420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255-F6CC-4235-B035-054EC8865EBF}"/>
              </a:ext>
            </a:extLst>
          </p:cNvPr>
          <p:cNvSpPr>
            <a:spLocks noGrp="1"/>
          </p:cNvSpPr>
          <p:nvPr>
            <p:ph type="title"/>
          </p:nvPr>
        </p:nvSpPr>
        <p:spPr/>
        <p:txBody>
          <a:bodyPr/>
          <a:lstStyle/>
          <a:p>
            <a:r>
              <a:rPr lang="en-US" dirty="0"/>
              <a:t>The FDA Approved Covalent BTK Inhibitors</a:t>
            </a:r>
          </a:p>
        </p:txBody>
      </p:sp>
      <p:graphicFrame>
        <p:nvGraphicFramePr>
          <p:cNvPr id="9" name="Table 9">
            <a:extLst>
              <a:ext uri="{FF2B5EF4-FFF2-40B4-BE49-F238E27FC236}">
                <a16:creationId xmlns:a16="http://schemas.microsoft.com/office/drawing/2014/main" id="{0450C5D0-986B-4034-90C6-48B31C2BD59E}"/>
              </a:ext>
            </a:extLst>
          </p:cNvPr>
          <p:cNvGraphicFramePr>
            <a:graphicFrameLocks noGrp="1"/>
          </p:cNvGraphicFramePr>
          <p:nvPr/>
        </p:nvGraphicFramePr>
        <p:xfrm>
          <a:off x="667337" y="1133065"/>
          <a:ext cx="10706642" cy="4794122"/>
        </p:xfrm>
        <a:graphic>
          <a:graphicData uri="http://schemas.openxmlformats.org/drawingml/2006/table">
            <a:tbl>
              <a:tblPr firstRow="1" bandRow="1">
                <a:tableStyleId>{6E25E649-3F16-4E02-A733-19D2CDBF48F0}</a:tableStyleId>
              </a:tblPr>
              <a:tblGrid>
                <a:gridCol w="2123105">
                  <a:extLst>
                    <a:ext uri="{9D8B030D-6E8A-4147-A177-3AD203B41FA5}">
                      <a16:colId xmlns:a16="http://schemas.microsoft.com/office/drawing/2014/main" val="1316871955"/>
                    </a:ext>
                  </a:extLst>
                </a:gridCol>
                <a:gridCol w="2861179">
                  <a:extLst>
                    <a:ext uri="{9D8B030D-6E8A-4147-A177-3AD203B41FA5}">
                      <a16:colId xmlns:a16="http://schemas.microsoft.com/office/drawing/2014/main" val="4212792695"/>
                    </a:ext>
                  </a:extLst>
                </a:gridCol>
                <a:gridCol w="2861179">
                  <a:extLst>
                    <a:ext uri="{9D8B030D-6E8A-4147-A177-3AD203B41FA5}">
                      <a16:colId xmlns:a16="http://schemas.microsoft.com/office/drawing/2014/main" val="4132418217"/>
                    </a:ext>
                  </a:extLst>
                </a:gridCol>
                <a:gridCol w="2861179">
                  <a:extLst>
                    <a:ext uri="{9D8B030D-6E8A-4147-A177-3AD203B41FA5}">
                      <a16:colId xmlns:a16="http://schemas.microsoft.com/office/drawing/2014/main" val="807889048"/>
                    </a:ext>
                  </a:extLst>
                </a:gridCol>
              </a:tblGrid>
              <a:tr h="505753">
                <a:tc>
                  <a:txBody>
                    <a:bodyPr/>
                    <a:lstStyle/>
                    <a:p>
                      <a:pPr algn="ctr"/>
                      <a:endParaRPr lang="en-US" sz="1900" dirty="0"/>
                    </a:p>
                  </a:txBody>
                  <a:tcPr marL="121920" marR="121920" marT="60960" marB="6096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2400" dirty="0"/>
                        <a:t>Ibrutinib</a:t>
                      </a:r>
                    </a:p>
                  </a:txBody>
                  <a:tcPr marL="121920" marR="121920" marT="60960" marB="60960" anchor="ctr"/>
                </a:tc>
                <a:tc>
                  <a:txBody>
                    <a:bodyPr/>
                    <a:lstStyle/>
                    <a:p>
                      <a:pPr algn="ctr"/>
                      <a:r>
                        <a:rPr lang="en-US" sz="2400" dirty="0"/>
                        <a:t>Acalabrutinib</a:t>
                      </a:r>
                    </a:p>
                  </a:txBody>
                  <a:tcPr marL="121920" marR="121920" marT="60960" marB="60960" anchor="ctr"/>
                </a:tc>
                <a:tc>
                  <a:txBody>
                    <a:bodyPr/>
                    <a:lstStyle/>
                    <a:p>
                      <a:pPr algn="ctr"/>
                      <a:r>
                        <a:rPr lang="en-US" sz="2400" dirty="0"/>
                        <a:t>Zanubrutinib</a:t>
                      </a:r>
                    </a:p>
                  </a:txBody>
                  <a:tcPr marL="121920" marR="121920" marT="60960" marB="60960" anchor="ctr"/>
                </a:tc>
                <a:extLst>
                  <a:ext uri="{0D108BD9-81ED-4DB2-BD59-A6C34878D82A}">
                    <a16:rowId xmlns:a16="http://schemas.microsoft.com/office/drawing/2014/main" val="3944850493"/>
                  </a:ext>
                </a:extLst>
              </a:tr>
              <a:tr h="358243">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500" b="1" dirty="0"/>
                        <a:t>FDA Approvals</a:t>
                      </a:r>
                    </a:p>
                  </a:txBody>
                  <a:tcPr marL="121920" marR="121920" marT="60960" marB="6096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CLL/SLL, WM</a:t>
                      </a:r>
                    </a:p>
                  </a:txBody>
                  <a:tcPr marL="121920" marR="121920" marT="60960" marB="6096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CLL/SLL, MCL </a:t>
                      </a:r>
                    </a:p>
                  </a:txBody>
                  <a:tcPr marL="121920" marR="121920" marT="60960" marB="60960"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CLL/SLL, MCL, WM, MZL, FL</a:t>
                      </a:r>
                    </a:p>
                  </a:txBody>
                  <a:tcPr marL="121920" marR="121920" marT="60960" marB="60960" anchor="ctr"/>
                </a:tc>
                <a:extLst>
                  <a:ext uri="{0D108BD9-81ED-4DB2-BD59-A6C34878D82A}">
                    <a16:rowId xmlns:a16="http://schemas.microsoft.com/office/drawing/2014/main" val="3467606658"/>
                  </a:ext>
                </a:extLst>
              </a:tr>
              <a:tr h="568973">
                <a:tc>
                  <a:txBody>
                    <a:bodyPr/>
                    <a:lstStyle/>
                    <a:p>
                      <a:pPr algn="l"/>
                      <a:r>
                        <a:rPr lang="en-US" sz="1500" b="1" dirty="0"/>
                        <a:t>Dosing</a:t>
                      </a:r>
                    </a:p>
                  </a:txBody>
                  <a:tcPr marL="121920" marR="121920" marT="60960" marB="60960" anchor="ctr"/>
                </a:tc>
                <a:tc>
                  <a:txBody>
                    <a:bodyPr/>
                    <a:lstStyle/>
                    <a:p>
                      <a:pPr algn="ctr"/>
                      <a:r>
                        <a:rPr lang="en-US" sz="1400" b="1" dirty="0"/>
                        <a:t>420mg PO daily </a:t>
                      </a:r>
                    </a:p>
                  </a:txBody>
                  <a:tcPr marL="121920" marR="121920" marT="60960" marB="60960" anchor="ctr"/>
                </a:tc>
                <a:tc>
                  <a:txBody>
                    <a:bodyPr/>
                    <a:lstStyle/>
                    <a:p>
                      <a:pPr algn="ctr"/>
                      <a:r>
                        <a:rPr lang="en-US" sz="1400" b="1" dirty="0"/>
                        <a:t>100mg PO BID</a:t>
                      </a:r>
                    </a:p>
                  </a:txBody>
                  <a:tcPr marL="121920" marR="121920" marT="60960" marB="60960" anchor="ctr"/>
                </a:tc>
                <a:tc>
                  <a:txBody>
                    <a:bodyPr/>
                    <a:lstStyle/>
                    <a:p>
                      <a:pPr algn="ctr"/>
                      <a:r>
                        <a:rPr lang="en-US" sz="1400" b="1" dirty="0"/>
                        <a:t>160mg PO BID or </a:t>
                      </a:r>
                    </a:p>
                    <a:p>
                      <a:pPr algn="ctr"/>
                      <a:r>
                        <a:rPr lang="en-US" sz="1400" b="1" dirty="0"/>
                        <a:t>320mg PO daily</a:t>
                      </a:r>
                    </a:p>
                  </a:txBody>
                  <a:tcPr marL="121920" marR="121920" marT="60960" marB="60960" anchor="ctr"/>
                </a:tc>
                <a:extLst>
                  <a:ext uri="{0D108BD9-81ED-4DB2-BD59-A6C34878D82A}">
                    <a16:rowId xmlns:a16="http://schemas.microsoft.com/office/drawing/2014/main" val="1815626618"/>
                  </a:ext>
                </a:extLst>
              </a:tr>
              <a:tr h="590045">
                <a:tc>
                  <a:txBody>
                    <a:bodyPr/>
                    <a:lstStyle/>
                    <a:p>
                      <a:pPr algn="l"/>
                      <a:r>
                        <a:rPr lang="en-US" sz="1500" b="1" dirty="0"/>
                        <a:t>FDA approved combinations</a:t>
                      </a:r>
                    </a:p>
                  </a:txBody>
                  <a:tcPr marL="121920" marR="121920" marT="60960" marB="60960" anchor="ctr"/>
                </a:tc>
                <a:tc>
                  <a:txBody>
                    <a:bodyPr/>
                    <a:lstStyle/>
                    <a:p>
                      <a:pPr algn="ctr"/>
                      <a:r>
                        <a:rPr lang="en-US" sz="1400" b="1" dirty="0"/>
                        <a:t>Rituximab, Obinutuzumab</a:t>
                      </a:r>
                    </a:p>
                  </a:txBody>
                  <a:tcPr marL="121920" marR="121920" marT="60960" marB="60960" anchor="ctr"/>
                </a:tc>
                <a:tc>
                  <a:txBody>
                    <a:bodyPr/>
                    <a:lstStyle/>
                    <a:p>
                      <a:pPr algn="ctr"/>
                      <a:r>
                        <a:rPr lang="en-US" sz="1400" b="1" dirty="0"/>
                        <a:t>Obinutuzumab,</a:t>
                      </a:r>
                    </a:p>
                    <a:p>
                      <a:pPr algn="ctr"/>
                      <a:r>
                        <a:rPr lang="en-US" sz="1400" b="1" i="1" dirty="0"/>
                        <a:t>+ Venetoclax - pending</a:t>
                      </a:r>
                    </a:p>
                  </a:txBody>
                  <a:tcPr marL="121920" marR="121920" marT="60960" marB="60960" anchor="ctr"/>
                </a:tc>
                <a:tc>
                  <a:txBody>
                    <a:bodyPr/>
                    <a:lstStyle/>
                    <a:p>
                      <a:pPr algn="ctr"/>
                      <a:r>
                        <a:rPr lang="en-US" sz="1400" b="1" dirty="0"/>
                        <a:t>-</a:t>
                      </a:r>
                    </a:p>
                  </a:txBody>
                  <a:tcPr marL="121920" marR="121920" marT="60960" marB="60960" anchor="ctr"/>
                </a:tc>
                <a:extLst>
                  <a:ext uri="{0D108BD9-81ED-4DB2-BD59-A6C34878D82A}">
                    <a16:rowId xmlns:a16="http://schemas.microsoft.com/office/drawing/2014/main" val="62100775"/>
                  </a:ext>
                </a:extLst>
              </a:tr>
              <a:tr h="1980868">
                <a:tc>
                  <a:txBody>
                    <a:bodyPr/>
                    <a:lstStyle/>
                    <a:p>
                      <a:pPr algn="l"/>
                      <a:r>
                        <a:rPr lang="en-US" sz="1900" b="1" dirty="0"/>
                        <a:t>Selectivity</a:t>
                      </a:r>
                    </a:p>
                  </a:txBody>
                  <a:tcPr marL="121920" marR="121920" marT="60960" marB="60960" anchor="ctr"/>
                </a:tc>
                <a:tc>
                  <a:txBody>
                    <a:bodyPr/>
                    <a:lstStyle/>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p>
                      <a:pPr algn="ctr"/>
                      <a:endParaRPr lang="en-US" sz="1500" dirty="0"/>
                    </a:p>
                  </a:txBody>
                  <a:tcPr marL="121920" marR="121920" marT="60960" marB="60960" anchor="ctr"/>
                </a:tc>
                <a:tc>
                  <a:txBody>
                    <a:bodyPr/>
                    <a:lstStyle/>
                    <a:p>
                      <a:pPr algn="ctr"/>
                      <a:endParaRPr lang="en-US" sz="1500" dirty="0"/>
                    </a:p>
                  </a:txBody>
                  <a:tcPr marL="121920" marR="121920" marT="60960" marB="60960" anchor="ctr"/>
                </a:tc>
                <a:tc>
                  <a:txBody>
                    <a:bodyPr/>
                    <a:lstStyle/>
                    <a:p>
                      <a:pPr algn="ctr"/>
                      <a:endParaRPr lang="en-US" sz="1500" dirty="0"/>
                    </a:p>
                  </a:txBody>
                  <a:tcPr marL="121920" marR="121920" marT="60960" marB="60960" anchor="ctr"/>
                </a:tc>
                <a:extLst>
                  <a:ext uri="{0D108BD9-81ED-4DB2-BD59-A6C34878D82A}">
                    <a16:rowId xmlns:a16="http://schemas.microsoft.com/office/drawing/2014/main" val="3885249343"/>
                  </a:ext>
                </a:extLst>
              </a:tr>
              <a:tr h="790240">
                <a:tc>
                  <a:txBody>
                    <a:bodyPr/>
                    <a:lstStyle/>
                    <a:p>
                      <a:pPr algn="l"/>
                      <a:r>
                        <a:rPr lang="en-US" sz="1500" b="1" dirty="0"/>
                        <a:t>Key Facts</a:t>
                      </a:r>
                    </a:p>
                  </a:txBody>
                  <a:tcPr marL="121920" marR="121920" marT="60960" marB="60960" anchor="ctr"/>
                </a:tc>
                <a:tc>
                  <a:txBody>
                    <a:bodyPr/>
                    <a:lstStyle/>
                    <a:p>
                      <a:pPr marL="171450" indent="-171450" algn="l">
                        <a:buFont typeface="Arial" panose="020B0604020202020204" pitchFamily="34" charset="0"/>
                        <a:buChar char="•"/>
                      </a:pPr>
                      <a:r>
                        <a:rPr lang="en-US" sz="1400" b="1" dirty="0"/>
                        <a:t>First-in-class</a:t>
                      </a:r>
                    </a:p>
                    <a:p>
                      <a:pPr marL="171450" indent="-171450" algn="l">
                        <a:buFont typeface="Arial" panose="020B0604020202020204" pitchFamily="34" charset="0"/>
                        <a:buChar char="•"/>
                      </a:pPr>
                      <a:r>
                        <a:rPr lang="en-US" sz="1400" b="1" dirty="0"/>
                        <a:t>Inhibits ITK</a:t>
                      </a:r>
                    </a:p>
                    <a:p>
                      <a:pPr marL="171450" indent="-171450" algn="l">
                        <a:buFont typeface="Arial" panose="020B0604020202020204" pitchFamily="34" charset="0"/>
                        <a:buChar char="•"/>
                      </a:pPr>
                      <a:r>
                        <a:rPr lang="en-US" sz="1400" b="1" dirty="0"/>
                        <a:t>Highest rates of </a:t>
                      </a:r>
                      <a:r>
                        <a:rPr lang="en-US" sz="1400" b="1" dirty="0" err="1"/>
                        <a:t>afib</a:t>
                      </a:r>
                      <a:endParaRPr lang="en-US" sz="1400" b="1" dirty="0">
                        <a:latin typeface="Arial Narrow" panose="020B0606020202030204" pitchFamily="34" charset="0"/>
                      </a:endParaRPr>
                    </a:p>
                  </a:txBody>
                  <a:tcPr marL="121920" marR="121920" marT="60960" marB="60960" anchor="ctr"/>
                </a:tc>
                <a:tc>
                  <a:txBody>
                    <a:bodyPr/>
                    <a:lstStyle/>
                    <a:p>
                      <a:pPr marL="171450" indent="-171450" algn="l">
                        <a:buFont typeface="Arial" panose="020B0604020202020204" pitchFamily="34" charset="0"/>
                        <a:buChar char="•"/>
                      </a:pPr>
                      <a:r>
                        <a:rPr lang="en-US" sz="1400" b="1" dirty="0"/>
                        <a:t>More selective</a:t>
                      </a:r>
                    </a:p>
                    <a:p>
                      <a:pPr marL="171450" indent="-171450" algn="l">
                        <a:buFont typeface="Arial" panose="020B0604020202020204" pitchFamily="34" charset="0"/>
                        <a:buChar char="•"/>
                      </a:pPr>
                      <a:r>
                        <a:rPr lang="en-US" sz="1400" b="1" dirty="0"/>
                        <a:t>Less atrial fibrillation </a:t>
                      </a:r>
                    </a:p>
                    <a:p>
                      <a:pPr marL="171450" indent="-171450" algn="l">
                        <a:buFont typeface="Arial" panose="020B0604020202020204" pitchFamily="34" charset="0"/>
                        <a:buChar char="•"/>
                      </a:pPr>
                      <a:r>
                        <a:rPr lang="en-US" sz="1400" b="1" dirty="0"/>
                        <a:t>Less hypertension</a:t>
                      </a:r>
                      <a:endParaRPr lang="en-US" sz="1400" b="1" dirty="0">
                        <a:latin typeface="Arial Narrow" panose="020B0606020202030204" pitchFamily="34" charset="0"/>
                      </a:endParaRPr>
                    </a:p>
                  </a:txBody>
                  <a:tcPr marL="121920" marR="121920" marT="60960" marB="60960" anchor="ctr"/>
                </a:tc>
                <a:tc>
                  <a:txBody>
                    <a:bodyPr/>
                    <a:lstStyle/>
                    <a:p>
                      <a:pPr marL="171450" indent="-171450" algn="l">
                        <a:buFont typeface="Arial" panose="020B0604020202020204" pitchFamily="34" charset="0"/>
                        <a:buChar char="•"/>
                      </a:pPr>
                      <a:r>
                        <a:rPr lang="en-US" sz="1400" b="1" dirty="0"/>
                        <a:t>More selective</a:t>
                      </a:r>
                    </a:p>
                    <a:p>
                      <a:pPr marL="171450" indent="-171450" algn="l">
                        <a:buFont typeface="Arial" panose="020B0604020202020204" pitchFamily="34" charset="0"/>
                        <a:buChar char="•"/>
                      </a:pPr>
                      <a:r>
                        <a:rPr lang="en-US" sz="1400" b="1" dirty="0"/>
                        <a:t>Less atrial fibrillation</a:t>
                      </a:r>
                    </a:p>
                    <a:p>
                      <a:pPr marL="171450" indent="-171450" algn="l">
                        <a:buFont typeface="Arial" panose="020B0604020202020204" pitchFamily="34" charset="0"/>
                        <a:buChar char="•"/>
                      </a:pPr>
                      <a:r>
                        <a:rPr lang="en-US" sz="1400" b="1" dirty="0"/>
                        <a:t>Most approvals</a:t>
                      </a:r>
                      <a:endParaRPr lang="en-US" sz="1400" b="1" dirty="0">
                        <a:latin typeface="Arial Narrow" panose="020B0606020202030204" pitchFamily="34" charset="0"/>
                      </a:endParaRPr>
                    </a:p>
                  </a:txBody>
                  <a:tcPr marL="121920" marR="121920" marT="60960" marB="60960" anchor="ctr"/>
                </a:tc>
                <a:extLst>
                  <a:ext uri="{0D108BD9-81ED-4DB2-BD59-A6C34878D82A}">
                    <a16:rowId xmlns:a16="http://schemas.microsoft.com/office/drawing/2014/main" val="1636384420"/>
                  </a:ext>
                </a:extLst>
              </a:tr>
            </a:tbl>
          </a:graphicData>
        </a:graphic>
      </p:graphicFrame>
      <p:sp>
        <p:nvSpPr>
          <p:cNvPr id="3" name="TextBox 2">
            <a:extLst>
              <a:ext uri="{FF2B5EF4-FFF2-40B4-BE49-F238E27FC236}">
                <a16:creationId xmlns:a16="http://schemas.microsoft.com/office/drawing/2014/main" id="{80651157-7186-15E2-F99C-0B7E20DDA3B3}"/>
              </a:ext>
            </a:extLst>
          </p:cNvPr>
          <p:cNvSpPr txBox="1"/>
          <p:nvPr/>
        </p:nvSpPr>
        <p:spPr>
          <a:xfrm>
            <a:off x="643175" y="5957722"/>
            <a:ext cx="939654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CLL = Chronic Lymphocytic Leukemia, SLL = Small Lymphocytic Lymphoma, MCL = Mantle Cell Lymphoma, WM = Waldenstrom’s Macroglobulinemia, MZL = Marginal Zone Lymphoma, FL = Follicular Lymphoma</a:t>
            </a:r>
          </a:p>
        </p:txBody>
      </p:sp>
      <p:grpSp>
        <p:nvGrpSpPr>
          <p:cNvPr id="18" name="Group 17">
            <a:extLst>
              <a:ext uri="{FF2B5EF4-FFF2-40B4-BE49-F238E27FC236}">
                <a16:creationId xmlns:a16="http://schemas.microsoft.com/office/drawing/2014/main" id="{B250452E-2C32-AA39-F8FD-F13B2DA116E6}"/>
              </a:ext>
            </a:extLst>
          </p:cNvPr>
          <p:cNvGrpSpPr/>
          <p:nvPr/>
        </p:nvGrpSpPr>
        <p:grpSpPr>
          <a:xfrm>
            <a:off x="3210233" y="3180941"/>
            <a:ext cx="7742119" cy="1953040"/>
            <a:chOff x="2485046" y="2941832"/>
            <a:chExt cx="5806589" cy="1464780"/>
          </a:xfrm>
        </p:grpSpPr>
        <p:grpSp>
          <p:nvGrpSpPr>
            <p:cNvPr id="17" name="Group 16">
              <a:extLst>
                <a:ext uri="{FF2B5EF4-FFF2-40B4-BE49-F238E27FC236}">
                  <a16:creationId xmlns:a16="http://schemas.microsoft.com/office/drawing/2014/main" id="{AB807A30-DE38-9A3B-D9DA-BB7260D7C1FB}"/>
                </a:ext>
              </a:extLst>
            </p:cNvPr>
            <p:cNvGrpSpPr/>
            <p:nvPr/>
          </p:nvGrpSpPr>
          <p:grpSpPr>
            <a:xfrm>
              <a:off x="2485046" y="2945343"/>
              <a:ext cx="5806589" cy="1461269"/>
              <a:chOff x="2485046" y="2945343"/>
              <a:chExt cx="5806589" cy="1461269"/>
            </a:xfrm>
          </p:grpSpPr>
          <p:pic>
            <p:nvPicPr>
              <p:cNvPr id="11" name="Picture 3">
                <a:extLst>
                  <a:ext uri="{FF2B5EF4-FFF2-40B4-BE49-F238E27FC236}">
                    <a16:creationId xmlns:a16="http://schemas.microsoft.com/office/drawing/2014/main" id="{917107F8-C12C-FF01-F1A5-6E3DBFDBC92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1827" t="5964" r="51570" b="74905"/>
              <a:stretch/>
            </p:blipFill>
            <p:spPr bwMode="auto">
              <a:xfrm>
                <a:off x="4679119" y="2945343"/>
                <a:ext cx="1366195" cy="138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E69C85C7-AF19-CF28-1B99-03835F7DFE4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7738" t="5896" r="25659" b="74973"/>
              <a:stretch/>
            </p:blipFill>
            <p:spPr bwMode="auto">
              <a:xfrm>
                <a:off x="2485046" y="2945343"/>
                <a:ext cx="1366195" cy="138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BE5CA674-A8E1-281F-5598-4421F35F3B9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35692" t="24795" r="37705" b="56074"/>
              <a:stretch/>
            </p:blipFill>
            <p:spPr bwMode="auto">
              <a:xfrm>
                <a:off x="6925440" y="3017109"/>
                <a:ext cx="1366195" cy="138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Rectangle 13">
              <a:extLst>
                <a:ext uri="{FF2B5EF4-FFF2-40B4-BE49-F238E27FC236}">
                  <a16:creationId xmlns:a16="http://schemas.microsoft.com/office/drawing/2014/main" id="{89F3575F-D711-832B-599A-9051DECFA57C}"/>
                </a:ext>
              </a:extLst>
            </p:cNvPr>
            <p:cNvSpPr/>
            <p:nvPr/>
          </p:nvSpPr>
          <p:spPr>
            <a:xfrm>
              <a:off x="2958737" y="2945343"/>
              <a:ext cx="450669" cy="150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AC28BE9-FFCA-2669-039D-DE58F3A9EE51}"/>
                </a:ext>
              </a:extLst>
            </p:cNvPr>
            <p:cNvSpPr/>
            <p:nvPr/>
          </p:nvSpPr>
          <p:spPr>
            <a:xfrm>
              <a:off x="5163009" y="2941832"/>
              <a:ext cx="450669" cy="150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6D22F312-9719-DDA5-7232-11236C65A792}"/>
                </a:ext>
              </a:extLst>
            </p:cNvPr>
            <p:cNvSpPr/>
            <p:nvPr/>
          </p:nvSpPr>
          <p:spPr>
            <a:xfrm>
              <a:off x="7292204" y="2987175"/>
              <a:ext cx="545514" cy="14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23010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6500-292D-F37B-5122-805A6B4C00C8}"/>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D2D1123-8D56-028E-EF35-0732E5B1DE48}"/>
              </a:ext>
            </a:extLst>
          </p:cNvPr>
          <p:cNvSpPr/>
          <p:nvPr/>
        </p:nvSpPr>
        <p:spPr>
          <a:xfrm>
            <a:off x="9269506" y="5844988"/>
            <a:ext cx="2732841" cy="8064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3">
            <a:extLst>
              <a:ext uri="{FF2B5EF4-FFF2-40B4-BE49-F238E27FC236}">
                <a16:creationId xmlns:a16="http://schemas.microsoft.com/office/drawing/2014/main" id="{BAD8D645-C6F3-B967-37CE-55F77F0B1533}"/>
              </a:ext>
            </a:extLst>
          </p:cNvPr>
          <p:cNvSpPr>
            <a:spLocks noGrp="1"/>
          </p:cNvSpPr>
          <p:nvPr>
            <p:ph type="title"/>
          </p:nvPr>
        </p:nvSpPr>
        <p:spPr/>
        <p:txBody>
          <a:bodyPr/>
          <a:lstStyle/>
          <a:p>
            <a:r>
              <a:rPr lang="en-US" dirty="0"/>
              <a:t>Efficacy of BTK Inhibitors – Ibrutinib (1</a:t>
            </a:r>
            <a:r>
              <a:rPr lang="en-US" baseline="30000" dirty="0"/>
              <a:t>st</a:t>
            </a:r>
            <a:r>
              <a:rPr lang="en-US" dirty="0"/>
              <a:t> in Class)</a:t>
            </a:r>
          </a:p>
        </p:txBody>
      </p:sp>
      <p:sp>
        <p:nvSpPr>
          <p:cNvPr id="2" name="Content Placeholder 1">
            <a:extLst>
              <a:ext uri="{FF2B5EF4-FFF2-40B4-BE49-F238E27FC236}">
                <a16:creationId xmlns:a16="http://schemas.microsoft.com/office/drawing/2014/main" id="{C0F689B0-D10E-2FF6-560D-27A4AADE7D34}"/>
              </a:ext>
            </a:extLst>
          </p:cNvPr>
          <p:cNvSpPr>
            <a:spLocks noGrp="1"/>
          </p:cNvSpPr>
          <p:nvPr>
            <p:ph idx="1"/>
          </p:nvPr>
        </p:nvSpPr>
        <p:spPr>
          <a:xfrm>
            <a:off x="315074" y="1280846"/>
            <a:ext cx="11687273" cy="1085305"/>
          </a:xfrm>
        </p:spPr>
        <p:txBody>
          <a:bodyPr/>
          <a:lstStyle/>
          <a:p>
            <a:r>
              <a:rPr lang="en-US" dirty="0"/>
              <a:t>Progression-free and overall survival advantage over chemotherapy</a:t>
            </a:r>
          </a:p>
          <a:p>
            <a:r>
              <a:rPr lang="en-US" dirty="0"/>
              <a:t>Most patients can expect normal survival</a:t>
            </a:r>
          </a:p>
          <a:p>
            <a:endParaRPr lang="en-US" dirty="0"/>
          </a:p>
        </p:txBody>
      </p:sp>
      <p:sp>
        <p:nvSpPr>
          <p:cNvPr id="5" name="TextBox 4">
            <a:extLst>
              <a:ext uri="{FF2B5EF4-FFF2-40B4-BE49-F238E27FC236}">
                <a16:creationId xmlns:a16="http://schemas.microsoft.com/office/drawing/2014/main" id="{81FCB316-A983-759E-8A66-659AE2142BAE}"/>
              </a:ext>
            </a:extLst>
          </p:cNvPr>
          <p:cNvSpPr txBox="1"/>
          <p:nvPr/>
        </p:nvSpPr>
        <p:spPr>
          <a:xfrm>
            <a:off x="365760" y="6461761"/>
            <a:ext cx="4615912"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Burger et al., EHA 2024; </a:t>
            </a:r>
            <a:r>
              <a:rPr kumimoji="0" lang="da-DK" sz="1400" b="0" i="0" u="none" strike="noStrike" kern="1200" cap="none" spc="0" normalizeH="0" baseline="0" noProof="0" dirty="0">
                <a:ln>
                  <a:noFill/>
                </a:ln>
                <a:solidFill>
                  <a:srgbClr val="000000"/>
                </a:solidFill>
                <a:effectLst/>
                <a:uLnTx/>
                <a:uFillTx/>
                <a:latin typeface="Arial" charset="0"/>
                <a:ea typeface="+mn-ea"/>
                <a:cs typeface="+mn-cs"/>
              </a:rPr>
              <a:t>Ghia et al., Hematologica 2024</a:t>
            </a:r>
          </a:p>
        </p:txBody>
      </p:sp>
      <p:grpSp>
        <p:nvGrpSpPr>
          <p:cNvPr id="23" name="Group 22">
            <a:extLst>
              <a:ext uri="{FF2B5EF4-FFF2-40B4-BE49-F238E27FC236}">
                <a16:creationId xmlns:a16="http://schemas.microsoft.com/office/drawing/2014/main" id="{20E22100-80BF-159A-70F2-BA6A3370E6A8}"/>
              </a:ext>
            </a:extLst>
          </p:cNvPr>
          <p:cNvGrpSpPr/>
          <p:nvPr/>
        </p:nvGrpSpPr>
        <p:grpSpPr>
          <a:xfrm>
            <a:off x="728400" y="2452173"/>
            <a:ext cx="10735200" cy="4007634"/>
            <a:chOff x="562720" y="2488033"/>
            <a:chExt cx="10735200" cy="4007634"/>
          </a:xfrm>
        </p:grpSpPr>
        <p:grpSp>
          <p:nvGrpSpPr>
            <p:cNvPr id="22" name="Group 21">
              <a:extLst>
                <a:ext uri="{FF2B5EF4-FFF2-40B4-BE49-F238E27FC236}">
                  <a16:creationId xmlns:a16="http://schemas.microsoft.com/office/drawing/2014/main" id="{5A2AD4E6-F275-9119-1723-9D5E03565DA1}"/>
                </a:ext>
              </a:extLst>
            </p:cNvPr>
            <p:cNvGrpSpPr/>
            <p:nvPr/>
          </p:nvGrpSpPr>
          <p:grpSpPr>
            <a:xfrm>
              <a:off x="562720" y="2703266"/>
              <a:ext cx="5055265" cy="3648495"/>
              <a:chOff x="562720" y="2703266"/>
              <a:chExt cx="5055265" cy="3648495"/>
            </a:xfrm>
          </p:grpSpPr>
          <p:sp>
            <p:nvSpPr>
              <p:cNvPr id="11" name="TextBox 10">
                <a:extLst>
                  <a:ext uri="{FF2B5EF4-FFF2-40B4-BE49-F238E27FC236}">
                    <a16:creationId xmlns:a16="http://schemas.microsoft.com/office/drawing/2014/main" id="{72527C47-CF48-28D7-499A-5B986C6D7DD3}"/>
                  </a:ext>
                </a:extLst>
              </p:cNvPr>
              <p:cNvSpPr txBox="1"/>
              <p:nvPr/>
            </p:nvSpPr>
            <p:spPr>
              <a:xfrm>
                <a:off x="1643578" y="2703266"/>
                <a:ext cx="3431517"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B0000"/>
                    </a:solidFill>
                    <a:effectLst/>
                    <a:uLnTx/>
                    <a:uFillTx/>
                    <a:latin typeface="Arial"/>
                    <a:ea typeface="+mn-ea"/>
                    <a:cs typeface="+mn-cs"/>
                  </a:rPr>
                  <a:t>PFS with Ibrutinib (RESONATE-2)</a:t>
                </a:r>
              </a:p>
            </p:txBody>
          </p:sp>
          <p:grpSp>
            <p:nvGrpSpPr>
              <p:cNvPr id="9" name="Group 8">
                <a:extLst>
                  <a:ext uri="{FF2B5EF4-FFF2-40B4-BE49-F238E27FC236}">
                    <a16:creationId xmlns:a16="http://schemas.microsoft.com/office/drawing/2014/main" id="{9293FE32-4A19-9304-9A3D-AB7B18A3C966}"/>
                  </a:ext>
                </a:extLst>
              </p:cNvPr>
              <p:cNvGrpSpPr/>
              <p:nvPr/>
            </p:nvGrpSpPr>
            <p:grpSpPr>
              <a:xfrm>
                <a:off x="562720" y="3165862"/>
                <a:ext cx="5055265" cy="3185899"/>
                <a:chOff x="1315808" y="3165863"/>
                <a:chExt cx="5055265" cy="3185899"/>
              </a:xfrm>
            </p:grpSpPr>
            <p:pic>
              <p:nvPicPr>
                <p:cNvPr id="16" name="Picture 15" descr="A graph of a number of patients with an orange line&#10;&#10;Description automatically generated">
                  <a:extLst>
                    <a:ext uri="{FF2B5EF4-FFF2-40B4-BE49-F238E27FC236}">
                      <a16:creationId xmlns:a16="http://schemas.microsoft.com/office/drawing/2014/main" id="{46950CFB-A2E8-5F54-F53C-C67539169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808" y="3165863"/>
                  <a:ext cx="5055265" cy="3185899"/>
                </a:xfrm>
                <a:prstGeom prst="rect">
                  <a:avLst/>
                </a:prstGeom>
              </p:spPr>
            </p:pic>
            <p:sp>
              <p:nvSpPr>
                <p:cNvPr id="19" name="TextBox 18">
                  <a:extLst>
                    <a:ext uri="{FF2B5EF4-FFF2-40B4-BE49-F238E27FC236}">
                      <a16:creationId xmlns:a16="http://schemas.microsoft.com/office/drawing/2014/main" id="{FB782BE8-37DB-D0C2-05CD-DD54C91157AF}"/>
                    </a:ext>
                  </a:extLst>
                </p:cNvPr>
                <p:cNvSpPr txBox="1"/>
                <p:nvPr/>
              </p:nvSpPr>
              <p:spPr>
                <a:xfrm>
                  <a:off x="3699208" y="4413068"/>
                  <a:ext cx="140455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AA21E"/>
                      </a:solidFill>
                      <a:effectLst/>
                      <a:uLnTx/>
                      <a:uFillTx/>
                      <a:latin typeface="Arial" charset="0"/>
                      <a:ea typeface="+mn-ea"/>
                      <a:cs typeface="+mn-cs"/>
                    </a:rPr>
                    <a:t>Median PFS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AA21E"/>
                      </a:solidFill>
                      <a:effectLst/>
                      <a:uLnTx/>
                      <a:uFillTx/>
                      <a:latin typeface="Arial" charset="0"/>
                      <a:ea typeface="+mn-ea"/>
                      <a:cs typeface="+mn-cs"/>
                    </a:rPr>
                    <a:t>8.9 years</a:t>
                  </a:r>
                </a:p>
              </p:txBody>
            </p:sp>
          </p:grpSp>
        </p:grpSp>
        <p:grpSp>
          <p:nvGrpSpPr>
            <p:cNvPr id="21" name="Group 20">
              <a:extLst>
                <a:ext uri="{FF2B5EF4-FFF2-40B4-BE49-F238E27FC236}">
                  <a16:creationId xmlns:a16="http://schemas.microsoft.com/office/drawing/2014/main" id="{0715FB4E-F20D-5C6A-D285-B6EE98BBA3C6}"/>
                </a:ext>
              </a:extLst>
            </p:cNvPr>
            <p:cNvGrpSpPr/>
            <p:nvPr/>
          </p:nvGrpSpPr>
          <p:grpSpPr>
            <a:xfrm>
              <a:off x="6392169" y="2488033"/>
              <a:ext cx="4905751" cy="4007634"/>
              <a:chOff x="6392169" y="2488033"/>
              <a:chExt cx="4905751" cy="4007634"/>
            </a:xfrm>
          </p:grpSpPr>
          <p:grpSp>
            <p:nvGrpSpPr>
              <p:cNvPr id="14" name="Group 13">
                <a:extLst>
                  <a:ext uri="{FF2B5EF4-FFF2-40B4-BE49-F238E27FC236}">
                    <a16:creationId xmlns:a16="http://schemas.microsoft.com/office/drawing/2014/main" id="{C5D03674-7981-5164-F439-BE0737AE50F4}"/>
                  </a:ext>
                </a:extLst>
              </p:cNvPr>
              <p:cNvGrpSpPr/>
              <p:nvPr/>
            </p:nvGrpSpPr>
            <p:grpSpPr>
              <a:xfrm>
                <a:off x="6392169" y="2488033"/>
                <a:ext cx="4905751" cy="4007634"/>
                <a:chOff x="2380910" y="1090778"/>
                <a:chExt cx="4905751" cy="4007634"/>
              </a:xfrm>
            </p:grpSpPr>
            <p:pic>
              <p:nvPicPr>
                <p:cNvPr id="17" name="Picture 16" descr="A graph of a disease&#10;&#10;Description automatically generated with medium confidence">
                  <a:extLst>
                    <a:ext uri="{FF2B5EF4-FFF2-40B4-BE49-F238E27FC236}">
                      <a16:creationId xmlns:a16="http://schemas.microsoft.com/office/drawing/2014/main" id="{CC96D2DD-DB4A-9049-3DF8-0CFBFDFB169F}"/>
                    </a:ext>
                  </a:extLst>
                </p:cNvPr>
                <p:cNvPicPr>
                  <a:picLocks noChangeAspect="1"/>
                </p:cNvPicPr>
                <p:nvPr/>
              </p:nvPicPr>
              <p:blipFill rotWithShape="1">
                <a:blip r:embed="rId4">
                  <a:extLst>
                    <a:ext uri="{28A0092B-C50C-407E-A947-70E740481C1C}">
                      <a14:useLocalDpi xmlns:a14="http://schemas.microsoft.com/office/drawing/2010/main" val="0"/>
                    </a:ext>
                  </a:extLst>
                </a:blip>
                <a:srcRect r="8602"/>
                <a:stretch/>
              </p:blipFill>
              <p:spPr>
                <a:xfrm>
                  <a:off x="2380910" y="1609217"/>
                  <a:ext cx="4905751" cy="3489195"/>
                </a:xfrm>
                <a:prstGeom prst="rect">
                  <a:avLst/>
                </a:prstGeom>
              </p:spPr>
            </p:pic>
            <p:sp>
              <p:nvSpPr>
                <p:cNvPr id="20" name="TextBox 19">
                  <a:extLst>
                    <a:ext uri="{FF2B5EF4-FFF2-40B4-BE49-F238E27FC236}">
                      <a16:creationId xmlns:a16="http://schemas.microsoft.com/office/drawing/2014/main" id="{A6512708-18C2-A0DD-5F07-ECE0B06E2F4A}"/>
                    </a:ext>
                  </a:extLst>
                </p:cNvPr>
                <p:cNvSpPr txBox="1"/>
                <p:nvPr/>
              </p:nvSpPr>
              <p:spPr>
                <a:xfrm>
                  <a:off x="3150148" y="1090778"/>
                  <a:ext cx="3638625"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B0000"/>
                      </a:solidFill>
                      <a:effectLst/>
                      <a:uLnTx/>
                      <a:uFillTx/>
                      <a:latin typeface="Arial"/>
                      <a:ea typeface="+mn-ea"/>
                      <a:cs typeface="+mn-cs"/>
                    </a:rPr>
                    <a:t>OS from CLL Diagnosis in Patients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B0000"/>
                      </a:solidFill>
                      <a:effectLst/>
                      <a:uLnTx/>
                      <a:uFillTx/>
                      <a:latin typeface="Arial"/>
                      <a:ea typeface="+mn-ea"/>
                      <a:cs typeface="+mn-cs"/>
                    </a:rPr>
                    <a:t>in Firstline Ibrutinib Studies</a:t>
                  </a:r>
                </a:p>
              </p:txBody>
            </p:sp>
          </p:grpSp>
          <p:sp>
            <p:nvSpPr>
              <p:cNvPr id="15" name="TextBox 14">
                <a:extLst>
                  <a:ext uri="{FF2B5EF4-FFF2-40B4-BE49-F238E27FC236}">
                    <a16:creationId xmlns:a16="http://schemas.microsoft.com/office/drawing/2014/main" id="{7C7D939B-63C2-2E93-90EA-B47A37E641C5}"/>
                  </a:ext>
                </a:extLst>
              </p:cNvPr>
              <p:cNvSpPr txBox="1"/>
              <p:nvPr/>
            </p:nvSpPr>
            <p:spPr>
              <a:xfrm>
                <a:off x="7343476" y="4420258"/>
                <a:ext cx="2799164"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AA21E"/>
                    </a:solidFill>
                    <a:effectLst/>
                    <a:uLnTx/>
                    <a:uFillTx/>
                    <a:latin typeface="Arial" charset="0"/>
                    <a:ea typeface="+mn-ea"/>
                    <a:cs typeface="+mn-cs"/>
                  </a:rPr>
                  <a:t>HR 0.87 (95% CI: 0.63-1.19)</a:t>
                </a:r>
              </a:p>
            </p:txBody>
          </p:sp>
        </p:grpSp>
      </p:grpSp>
    </p:spTree>
    <p:extLst>
      <p:ext uri="{BB962C8B-B14F-4D97-AF65-F5344CB8AC3E}">
        <p14:creationId xmlns:p14="http://schemas.microsoft.com/office/powerpoint/2010/main" val="3052469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99C4-50B5-E536-4BBF-A0EAF7CEAF9D}"/>
              </a:ext>
            </a:extLst>
          </p:cNvPr>
          <p:cNvSpPr>
            <a:spLocks noGrp="1"/>
          </p:cNvSpPr>
          <p:nvPr>
            <p:ph type="title"/>
          </p:nvPr>
        </p:nvSpPr>
        <p:spPr/>
        <p:txBody>
          <a:bodyPr/>
          <a:lstStyle/>
          <a:p>
            <a:r>
              <a:rPr lang="en-US" dirty="0"/>
              <a:t>Acalabrutinib and Zanubrutinib Are Highly Effective</a:t>
            </a:r>
          </a:p>
        </p:txBody>
      </p:sp>
      <p:sp>
        <p:nvSpPr>
          <p:cNvPr id="3" name="Content Placeholder 2">
            <a:extLst>
              <a:ext uri="{FF2B5EF4-FFF2-40B4-BE49-F238E27FC236}">
                <a16:creationId xmlns:a16="http://schemas.microsoft.com/office/drawing/2014/main" id="{1572E4A9-68FB-5D5F-78AB-B5813EA301E0}"/>
              </a:ext>
            </a:extLst>
          </p:cNvPr>
          <p:cNvSpPr>
            <a:spLocks noGrp="1"/>
          </p:cNvSpPr>
          <p:nvPr>
            <p:ph idx="1"/>
          </p:nvPr>
        </p:nvSpPr>
        <p:spPr>
          <a:xfrm>
            <a:off x="315076" y="1280846"/>
            <a:ext cx="11411163" cy="1610599"/>
          </a:xfrm>
        </p:spPr>
        <p:txBody>
          <a:bodyPr/>
          <a:lstStyle/>
          <a:p>
            <a:r>
              <a:rPr lang="en-US" sz="2800" dirty="0"/>
              <a:t>Outstanding PFS with other covalent BTKi</a:t>
            </a:r>
          </a:p>
          <a:p>
            <a:pPr lvl="1"/>
            <a:r>
              <a:rPr lang="en-US" sz="2400" dirty="0"/>
              <a:t>PFS similar in patients with or without del(17p) CLL</a:t>
            </a:r>
          </a:p>
          <a:p>
            <a:pPr lvl="1"/>
            <a:r>
              <a:rPr lang="en-US" sz="2400" dirty="0"/>
              <a:t>Obinutuzumab can improve the PFS when added to acalabrutinib in patients without del(17p) CLL</a:t>
            </a:r>
          </a:p>
        </p:txBody>
      </p:sp>
      <p:sp>
        <p:nvSpPr>
          <p:cNvPr id="7" name="Rectangle 6">
            <a:extLst>
              <a:ext uri="{FF2B5EF4-FFF2-40B4-BE49-F238E27FC236}">
                <a16:creationId xmlns:a16="http://schemas.microsoft.com/office/drawing/2014/main" id="{6D573EC2-E2CF-6B50-7B00-00BCF76EE4E9}"/>
              </a:ext>
            </a:extLst>
          </p:cNvPr>
          <p:cNvSpPr/>
          <p:nvPr/>
        </p:nvSpPr>
        <p:spPr>
          <a:xfrm>
            <a:off x="9771529" y="5818397"/>
            <a:ext cx="2205318" cy="979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EF676D60-14B5-A170-37BD-B09E5EDDAF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20657" y="3612031"/>
            <a:ext cx="6160045" cy="2663254"/>
          </a:xfrm>
          <a:prstGeom prst="rect">
            <a:avLst/>
          </a:prstGeom>
        </p:spPr>
      </p:pic>
      <p:sp>
        <p:nvSpPr>
          <p:cNvPr id="8" name="TextBox 7">
            <a:extLst>
              <a:ext uri="{FF2B5EF4-FFF2-40B4-BE49-F238E27FC236}">
                <a16:creationId xmlns:a16="http://schemas.microsoft.com/office/drawing/2014/main" id="{6A64104E-6803-6BB6-544C-8B08D2167985}"/>
              </a:ext>
            </a:extLst>
          </p:cNvPr>
          <p:cNvSpPr txBox="1"/>
          <p:nvPr/>
        </p:nvSpPr>
        <p:spPr>
          <a:xfrm>
            <a:off x="365761" y="6461760"/>
            <a:ext cx="5063566"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Sharman et al., ASH 2023; Tam et al., ASCO 2025 abstract 7011</a:t>
            </a:r>
          </a:p>
        </p:txBody>
      </p:sp>
      <p:sp>
        <p:nvSpPr>
          <p:cNvPr id="9" name="TextBox 8">
            <a:extLst>
              <a:ext uri="{FF2B5EF4-FFF2-40B4-BE49-F238E27FC236}">
                <a16:creationId xmlns:a16="http://schemas.microsoft.com/office/drawing/2014/main" id="{634699E3-3341-DEC8-248C-E028C72B9CFA}"/>
              </a:ext>
            </a:extLst>
          </p:cNvPr>
          <p:cNvSpPr txBox="1"/>
          <p:nvPr/>
        </p:nvSpPr>
        <p:spPr>
          <a:xfrm>
            <a:off x="7147189" y="2798583"/>
            <a:ext cx="417293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Zanubrutinib 5-year Follow Up (PFS)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Sequoia Arm C – del(17p) CLL</a:t>
            </a:r>
          </a:p>
        </p:txBody>
      </p:sp>
      <p:pic>
        <p:nvPicPr>
          <p:cNvPr id="10" name="Picture 9">
            <a:extLst>
              <a:ext uri="{FF2B5EF4-FFF2-40B4-BE49-F238E27FC236}">
                <a16:creationId xmlns:a16="http://schemas.microsoft.com/office/drawing/2014/main" id="{5C38E138-A34A-CB9F-4C6F-EEDA87943F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298" y="3498704"/>
            <a:ext cx="6121975" cy="2810656"/>
          </a:xfrm>
          <a:prstGeom prst="rect">
            <a:avLst/>
          </a:prstGeom>
        </p:spPr>
      </p:pic>
      <p:sp>
        <p:nvSpPr>
          <p:cNvPr id="11" name="TextBox 10">
            <a:extLst>
              <a:ext uri="{FF2B5EF4-FFF2-40B4-BE49-F238E27FC236}">
                <a16:creationId xmlns:a16="http://schemas.microsoft.com/office/drawing/2014/main" id="{6C9494D5-4550-87F6-45DF-6A016AC7BC09}"/>
              </a:ext>
            </a:extLst>
          </p:cNvPr>
          <p:cNvSpPr txBox="1"/>
          <p:nvPr/>
        </p:nvSpPr>
        <p:spPr>
          <a:xfrm>
            <a:off x="687435" y="2866341"/>
            <a:ext cx="423705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Acalabrutinib 6-year Follow Up (PFS)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ELEVATE-TN</a:t>
            </a:r>
          </a:p>
        </p:txBody>
      </p:sp>
    </p:spTree>
    <p:extLst>
      <p:ext uri="{BB962C8B-B14F-4D97-AF65-F5344CB8AC3E}">
        <p14:creationId xmlns:p14="http://schemas.microsoft.com/office/powerpoint/2010/main" val="292239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6B502-542C-29D9-C839-99A6BE2B228D}"/>
              </a:ext>
            </a:extLst>
          </p:cNvPr>
          <p:cNvSpPr>
            <a:spLocks noGrp="1"/>
          </p:cNvSpPr>
          <p:nvPr>
            <p:ph type="title"/>
          </p:nvPr>
        </p:nvSpPr>
        <p:spPr>
          <a:noFill/>
        </p:spPr>
        <p:txBody>
          <a:bodyPr/>
          <a:lstStyle/>
          <a:p>
            <a:r>
              <a:rPr lang="en-US" dirty="0"/>
              <a:t>CLL14: Venetoclax + Obinutuzumab for 1 year</a:t>
            </a:r>
          </a:p>
        </p:txBody>
      </p:sp>
      <p:sp>
        <p:nvSpPr>
          <p:cNvPr id="6" name="Content Placeholder 5">
            <a:extLst>
              <a:ext uri="{FF2B5EF4-FFF2-40B4-BE49-F238E27FC236}">
                <a16:creationId xmlns:a16="http://schemas.microsoft.com/office/drawing/2014/main" id="{579B785E-6D4D-E148-3E77-0885B3CB8ED2}"/>
              </a:ext>
            </a:extLst>
          </p:cNvPr>
          <p:cNvSpPr>
            <a:spLocks noGrp="1"/>
          </p:cNvSpPr>
          <p:nvPr>
            <p:ph idx="1"/>
          </p:nvPr>
        </p:nvSpPr>
        <p:spPr>
          <a:xfrm>
            <a:off x="315076" y="1280847"/>
            <a:ext cx="11561848" cy="1112730"/>
          </a:xfrm>
        </p:spPr>
        <p:txBody>
          <a:bodyPr/>
          <a:lstStyle/>
          <a:p>
            <a:r>
              <a:rPr lang="en-US" dirty="0"/>
              <a:t>Phase 3 study in older patients or those with comorbidities</a:t>
            </a:r>
          </a:p>
          <a:p>
            <a:r>
              <a:rPr lang="en-US" dirty="0"/>
              <a:t>Clear benefit to venetoclax and obinutuzumab (HR 0.35, p&lt;0.0001)</a:t>
            </a:r>
          </a:p>
        </p:txBody>
      </p:sp>
      <p:sp>
        <p:nvSpPr>
          <p:cNvPr id="16" name="TextBox 15">
            <a:extLst>
              <a:ext uri="{FF2B5EF4-FFF2-40B4-BE49-F238E27FC236}">
                <a16:creationId xmlns:a16="http://schemas.microsoft.com/office/drawing/2014/main" id="{6DC36129-D0ED-142A-62CB-BC39C2FD83BA}"/>
              </a:ext>
            </a:extLst>
          </p:cNvPr>
          <p:cNvSpPr txBox="1"/>
          <p:nvPr/>
        </p:nvSpPr>
        <p:spPr>
          <a:xfrm>
            <a:off x="365761" y="6461760"/>
            <a:ext cx="2380780"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Al-</a:t>
            </a:r>
            <a:r>
              <a:rPr kumimoji="0" lang="en-US" sz="1333" b="0" i="0" u="none" strike="noStrike" kern="1200" cap="none" spc="0" normalizeH="0" baseline="0" noProof="0" dirty="0" err="1">
                <a:ln>
                  <a:noFill/>
                </a:ln>
                <a:solidFill>
                  <a:srgbClr val="000000"/>
                </a:solidFill>
                <a:effectLst/>
                <a:uLnTx/>
                <a:uFillTx/>
                <a:latin typeface="Arial" charset="0"/>
                <a:ea typeface="+mn-ea"/>
                <a:cs typeface="+mn-cs"/>
              </a:rPr>
              <a:t>Sawaf</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O et al. Blood 2024</a:t>
            </a:r>
          </a:p>
        </p:txBody>
      </p:sp>
      <p:sp>
        <p:nvSpPr>
          <p:cNvPr id="5" name="TextBox 4">
            <a:extLst>
              <a:ext uri="{FF2B5EF4-FFF2-40B4-BE49-F238E27FC236}">
                <a16:creationId xmlns:a16="http://schemas.microsoft.com/office/drawing/2014/main" id="{0B359C47-5A47-7B55-DC5A-7892A47EF219}"/>
              </a:ext>
            </a:extLst>
          </p:cNvPr>
          <p:cNvSpPr txBox="1"/>
          <p:nvPr/>
        </p:nvSpPr>
        <p:spPr>
          <a:xfrm>
            <a:off x="4041559" y="2490302"/>
            <a:ext cx="4108882"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PFS with Venetoclax/Obinutuzumab</a:t>
            </a:r>
          </a:p>
        </p:txBody>
      </p:sp>
      <p:grpSp>
        <p:nvGrpSpPr>
          <p:cNvPr id="3" name="Group 2">
            <a:extLst>
              <a:ext uri="{FF2B5EF4-FFF2-40B4-BE49-F238E27FC236}">
                <a16:creationId xmlns:a16="http://schemas.microsoft.com/office/drawing/2014/main" id="{25586A9A-D690-189A-6788-555A1A31FB68}"/>
              </a:ext>
            </a:extLst>
          </p:cNvPr>
          <p:cNvGrpSpPr/>
          <p:nvPr/>
        </p:nvGrpSpPr>
        <p:grpSpPr>
          <a:xfrm>
            <a:off x="2916062" y="2930092"/>
            <a:ext cx="6359877" cy="3562993"/>
            <a:chOff x="2916062" y="2885267"/>
            <a:chExt cx="6359877" cy="3562993"/>
          </a:xfrm>
        </p:grpSpPr>
        <p:pic>
          <p:nvPicPr>
            <p:cNvPr id="15" name="Picture 14" descr="A graph of a number of patients&#10;&#10;Description automatically generated">
              <a:extLst>
                <a:ext uri="{FF2B5EF4-FFF2-40B4-BE49-F238E27FC236}">
                  <a16:creationId xmlns:a16="http://schemas.microsoft.com/office/drawing/2014/main" id="{E35CD4CD-DFBA-DCCD-05E4-7DFA470B3F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0390"/>
            <a:stretch/>
          </p:blipFill>
          <p:spPr>
            <a:xfrm>
              <a:off x="2916062" y="2885267"/>
              <a:ext cx="6359877" cy="3562993"/>
            </a:xfrm>
            <a:prstGeom prst="rect">
              <a:avLst/>
            </a:prstGeom>
          </p:spPr>
        </p:pic>
        <p:sp>
          <p:nvSpPr>
            <p:cNvPr id="17" name="TextBox 16">
              <a:extLst>
                <a:ext uri="{FF2B5EF4-FFF2-40B4-BE49-F238E27FC236}">
                  <a16:creationId xmlns:a16="http://schemas.microsoft.com/office/drawing/2014/main" id="{5C8CBE96-79B0-7846-424D-0C241071BFCE}"/>
                </a:ext>
              </a:extLst>
            </p:cNvPr>
            <p:cNvSpPr txBox="1"/>
            <p:nvPr/>
          </p:nvSpPr>
          <p:spPr>
            <a:xfrm flipH="1">
              <a:off x="6975641" y="3199284"/>
              <a:ext cx="1955412" cy="6669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3A56A6"/>
                  </a:solidFill>
                  <a:effectLst/>
                  <a:uLnTx/>
                  <a:uFillTx/>
                  <a:latin typeface="Arial" charset="0"/>
                  <a:ea typeface="+mn-ea"/>
                  <a:cs typeface="+mn-cs"/>
                </a:rPr>
                <a:t>Median PFS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3A56A6"/>
                  </a:solidFill>
                  <a:effectLst/>
                  <a:uLnTx/>
                  <a:uFillTx/>
                  <a:latin typeface="Arial" charset="0"/>
                  <a:ea typeface="+mn-ea"/>
                  <a:cs typeface="+mn-cs"/>
                </a:rPr>
                <a:t> 6.35 years</a:t>
              </a:r>
            </a:p>
          </p:txBody>
        </p:sp>
      </p:grpSp>
    </p:spTree>
    <p:extLst>
      <p:ext uri="{BB962C8B-B14F-4D97-AF65-F5344CB8AC3E}">
        <p14:creationId xmlns:p14="http://schemas.microsoft.com/office/powerpoint/2010/main" val="1857785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33D7-1439-41DB-AFB3-FFC7CE790840}"/>
              </a:ext>
            </a:extLst>
          </p:cNvPr>
          <p:cNvSpPr>
            <a:spLocks noGrp="1"/>
          </p:cNvSpPr>
          <p:nvPr>
            <p:ph type="title"/>
          </p:nvPr>
        </p:nvSpPr>
        <p:spPr>
          <a:noFill/>
        </p:spPr>
        <p:txBody>
          <a:bodyPr/>
          <a:lstStyle/>
          <a:p>
            <a:r>
              <a:rPr lang="en-US" dirty="0"/>
              <a:t>CLL13: Venetoclax Regimens in Fit Patients</a:t>
            </a:r>
          </a:p>
        </p:txBody>
      </p:sp>
      <p:sp>
        <p:nvSpPr>
          <p:cNvPr id="3" name="Content Placeholder 2">
            <a:extLst>
              <a:ext uri="{FF2B5EF4-FFF2-40B4-BE49-F238E27FC236}">
                <a16:creationId xmlns:a16="http://schemas.microsoft.com/office/drawing/2014/main" id="{E9033BC6-8DC3-8730-82E6-2169E7CA5AEC}"/>
              </a:ext>
            </a:extLst>
          </p:cNvPr>
          <p:cNvSpPr>
            <a:spLocks noGrp="1"/>
          </p:cNvSpPr>
          <p:nvPr>
            <p:ph idx="1"/>
          </p:nvPr>
        </p:nvSpPr>
        <p:spPr>
          <a:xfrm>
            <a:off x="315076" y="1280846"/>
            <a:ext cx="11411163" cy="1307079"/>
          </a:xfrm>
        </p:spPr>
        <p:txBody>
          <a:bodyPr/>
          <a:lstStyle/>
          <a:p>
            <a:r>
              <a:rPr lang="en-US" dirty="0"/>
              <a:t>Established venetoclax and obinutuzumab in young, fit patients</a:t>
            </a:r>
          </a:p>
          <a:p>
            <a:r>
              <a:rPr lang="en-US" dirty="0"/>
              <a:t>Obinutuzumab makes a difference over rituximab!</a:t>
            </a:r>
          </a:p>
        </p:txBody>
      </p:sp>
      <p:sp>
        <p:nvSpPr>
          <p:cNvPr id="68" name="TextBox 67">
            <a:extLst>
              <a:ext uri="{FF2B5EF4-FFF2-40B4-BE49-F238E27FC236}">
                <a16:creationId xmlns:a16="http://schemas.microsoft.com/office/drawing/2014/main" id="{E9297F5C-35CF-C84E-BEB6-5BC65550AF67}"/>
              </a:ext>
            </a:extLst>
          </p:cNvPr>
          <p:cNvSpPr txBox="1"/>
          <p:nvPr/>
        </p:nvSpPr>
        <p:spPr>
          <a:xfrm>
            <a:off x="365760" y="6461760"/>
            <a:ext cx="2815194"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Furstenau  et al., Lancet </a:t>
            </a:r>
            <a:r>
              <a:rPr kumimoji="0" lang="en-US" sz="1333" b="0" i="0" u="none" strike="noStrike" kern="1200" cap="none" spc="0" normalizeH="0" baseline="0" noProof="0" dirty="0" err="1">
                <a:ln>
                  <a:noFill/>
                </a:ln>
                <a:solidFill>
                  <a:srgbClr val="000000"/>
                </a:solidFill>
                <a:effectLst/>
                <a:uLnTx/>
                <a:uFillTx/>
                <a:latin typeface="Arial" charset="0"/>
                <a:ea typeface="+mn-ea"/>
                <a:cs typeface="+mn-cs"/>
              </a:rPr>
              <a:t>Onc</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2024</a:t>
            </a:r>
          </a:p>
        </p:txBody>
      </p:sp>
      <p:grpSp>
        <p:nvGrpSpPr>
          <p:cNvPr id="7" name="Group 6">
            <a:extLst>
              <a:ext uri="{FF2B5EF4-FFF2-40B4-BE49-F238E27FC236}">
                <a16:creationId xmlns:a16="http://schemas.microsoft.com/office/drawing/2014/main" id="{28EB7100-E13C-BE0E-32DA-CE1E74DE1C2B}"/>
              </a:ext>
            </a:extLst>
          </p:cNvPr>
          <p:cNvGrpSpPr/>
          <p:nvPr/>
        </p:nvGrpSpPr>
        <p:grpSpPr>
          <a:xfrm>
            <a:off x="849677" y="2453933"/>
            <a:ext cx="10492647" cy="4152762"/>
            <a:chOff x="234050" y="2516688"/>
            <a:chExt cx="10492647" cy="4152762"/>
          </a:xfrm>
        </p:grpSpPr>
        <p:grpSp>
          <p:nvGrpSpPr>
            <p:cNvPr id="11" name="Group 10">
              <a:extLst>
                <a:ext uri="{FF2B5EF4-FFF2-40B4-BE49-F238E27FC236}">
                  <a16:creationId xmlns:a16="http://schemas.microsoft.com/office/drawing/2014/main" id="{DDAED506-2AEE-0A71-8FAB-9014453EEA8E}"/>
                </a:ext>
              </a:extLst>
            </p:cNvPr>
            <p:cNvGrpSpPr/>
            <p:nvPr/>
          </p:nvGrpSpPr>
          <p:grpSpPr>
            <a:xfrm>
              <a:off x="234050" y="2516688"/>
              <a:ext cx="10492647" cy="3611688"/>
              <a:chOff x="184590" y="1967933"/>
              <a:chExt cx="7869485" cy="2708766"/>
            </a:xfrm>
          </p:grpSpPr>
          <p:sp>
            <p:nvSpPr>
              <p:cNvPr id="75" name="TextBox 74">
                <a:extLst>
                  <a:ext uri="{FF2B5EF4-FFF2-40B4-BE49-F238E27FC236}">
                    <a16:creationId xmlns:a16="http://schemas.microsoft.com/office/drawing/2014/main" id="{2105C101-FAC7-F8CE-E719-4D2CF6BD354E}"/>
                  </a:ext>
                </a:extLst>
              </p:cNvPr>
              <p:cNvSpPr txBox="1"/>
              <p:nvPr/>
            </p:nvSpPr>
            <p:spPr>
              <a:xfrm>
                <a:off x="1794640" y="1967933"/>
                <a:ext cx="4649398"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BB0000"/>
                    </a:solidFill>
                    <a:effectLst/>
                    <a:uLnTx/>
                    <a:uFillTx/>
                    <a:latin typeface="Arial"/>
                    <a:ea typeface="+mn-ea"/>
                    <a:cs typeface="+mn-cs"/>
                  </a:rPr>
                  <a:t>PFS with Venetoclax Combinations vs CIT (FCR vs BR)</a:t>
                </a:r>
              </a:p>
            </p:txBody>
          </p:sp>
          <p:pic>
            <p:nvPicPr>
              <p:cNvPr id="8" name="Picture 7">
                <a:extLst>
                  <a:ext uri="{FF2B5EF4-FFF2-40B4-BE49-F238E27FC236}">
                    <a16:creationId xmlns:a16="http://schemas.microsoft.com/office/drawing/2014/main" id="{86299AF9-F4E5-5031-98BA-646347B7D9CD}"/>
                  </a:ext>
                </a:extLst>
              </p:cNvPr>
              <p:cNvPicPr>
                <a:picLocks noChangeAspect="1"/>
              </p:cNvPicPr>
              <p:nvPr/>
            </p:nvPicPr>
            <p:blipFill rotWithShape="1">
              <a:blip r:embed="rId2">
                <a:extLst>
                  <a:ext uri="{28A0092B-C50C-407E-A947-70E740481C1C}">
                    <a14:useLocalDpi xmlns:a14="http://schemas.microsoft.com/office/drawing/2010/main" val="0"/>
                  </a:ext>
                </a:extLst>
              </a:blip>
              <a:srcRect l="13512" b="34229"/>
              <a:stretch/>
            </p:blipFill>
            <p:spPr>
              <a:xfrm>
                <a:off x="184590" y="2291098"/>
                <a:ext cx="7869485" cy="2100859"/>
              </a:xfrm>
              <a:prstGeom prst="rect">
                <a:avLst/>
              </a:prstGeom>
            </p:spPr>
          </p:pic>
          <p:sp>
            <p:nvSpPr>
              <p:cNvPr id="10" name="TextBox 9">
                <a:extLst>
                  <a:ext uri="{FF2B5EF4-FFF2-40B4-BE49-F238E27FC236}">
                    <a16:creationId xmlns:a16="http://schemas.microsoft.com/office/drawing/2014/main" id="{70298F00-A80F-BB9B-373D-46C0AA231C95}"/>
                  </a:ext>
                </a:extLst>
              </p:cNvPr>
              <p:cNvSpPr txBox="1"/>
              <p:nvPr/>
            </p:nvSpPr>
            <p:spPr>
              <a:xfrm>
                <a:off x="3733650" y="4391957"/>
                <a:ext cx="726401" cy="28474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charset="0"/>
                    <a:ea typeface="+mn-ea"/>
                    <a:cs typeface="+mn-cs"/>
                  </a:rPr>
                  <a:t>Months</a:t>
                </a:r>
              </a:p>
            </p:txBody>
          </p:sp>
        </p:grpSp>
        <p:sp>
          <p:nvSpPr>
            <p:cNvPr id="15" name="TextBox 14">
              <a:extLst>
                <a:ext uri="{FF2B5EF4-FFF2-40B4-BE49-F238E27FC236}">
                  <a16:creationId xmlns:a16="http://schemas.microsoft.com/office/drawing/2014/main" id="{A2FF4598-144B-678E-820C-15EF601B792C}"/>
                </a:ext>
              </a:extLst>
            </p:cNvPr>
            <p:cNvSpPr txBox="1"/>
            <p:nvPr/>
          </p:nvSpPr>
          <p:spPr>
            <a:xfrm>
              <a:off x="6364329" y="6002473"/>
              <a:ext cx="2762127" cy="6669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BB0000"/>
                  </a:solidFill>
                  <a:effectLst/>
                  <a:uLnTx/>
                  <a:uFillTx/>
                  <a:latin typeface="Arial"/>
                  <a:ea typeface="+mn-ea"/>
                  <a:cs typeface="+mn-cs"/>
                </a:rPr>
                <a:t>Ven/</a:t>
              </a:r>
              <a:r>
                <a:rPr kumimoji="0" lang="en-US" sz="1867" b="1" i="0" u="none" strike="noStrike" kern="1200" cap="none" spc="0" normalizeH="0" baseline="0" noProof="0" dirty="0" err="1">
                  <a:ln>
                    <a:noFill/>
                  </a:ln>
                  <a:solidFill>
                    <a:srgbClr val="BB0000"/>
                  </a:solidFill>
                  <a:effectLst/>
                  <a:uLnTx/>
                  <a:uFillTx/>
                  <a:latin typeface="Arial"/>
                  <a:ea typeface="+mn-ea"/>
                  <a:cs typeface="+mn-cs"/>
                </a:rPr>
                <a:t>Obin</a:t>
              </a:r>
              <a:r>
                <a:rPr kumimoji="0" lang="en-US" sz="1867" b="1" i="0" u="none" strike="noStrike" kern="1200" cap="none" spc="0" normalizeH="0" baseline="0" noProof="0" dirty="0">
                  <a:ln>
                    <a:noFill/>
                  </a:ln>
                  <a:solidFill>
                    <a:srgbClr val="BB0000"/>
                  </a:solidFill>
                  <a:effectLst/>
                  <a:uLnTx/>
                  <a:uFillTx/>
                  <a:latin typeface="Arial"/>
                  <a:ea typeface="+mn-ea"/>
                  <a:cs typeface="+mn-cs"/>
                </a:rPr>
                <a:t> vs Ven/R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BB0000"/>
                  </a:solidFill>
                  <a:effectLst/>
                  <a:uLnTx/>
                  <a:uFillTx/>
                  <a:latin typeface="Arial"/>
                  <a:ea typeface="+mn-ea"/>
                  <a:cs typeface="+mn-cs"/>
                </a:rPr>
                <a:t>HR 0.57, p=0.011</a:t>
              </a:r>
            </a:p>
          </p:txBody>
        </p:sp>
        <p:cxnSp>
          <p:nvCxnSpPr>
            <p:cNvPr id="23" name="Straight Arrow Connector 22">
              <a:extLst>
                <a:ext uri="{FF2B5EF4-FFF2-40B4-BE49-F238E27FC236}">
                  <a16:creationId xmlns:a16="http://schemas.microsoft.com/office/drawing/2014/main" id="{7130253D-27C9-E6BF-4642-7276B86287FD}"/>
                </a:ext>
              </a:extLst>
            </p:cNvPr>
            <p:cNvCxnSpPr>
              <a:cxnSpLocks/>
              <a:stCxn id="15" idx="0"/>
            </p:cNvCxnSpPr>
            <p:nvPr/>
          </p:nvCxnSpPr>
          <p:spPr>
            <a:xfrm flipV="1">
              <a:off x="7745393" y="3694811"/>
              <a:ext cx="443911" cy="230766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CD9F6A-4056-C676-E70D-F52B172F7817}"/>
                </a:ext>
              </a:extLst>
            </p:cNvPr>
            <p:cNvCxnSpPr>
              <a:cxnSpLocks/>
              <a:stCxn id="15" idx="0"/>
            </p:cNvCxnSpPr>
            <p:nvPr/>
          </p:nvCxnSpPr>
          <p:spPr>
            <a:xfrm flipV="1">
              <a:off x="7745393" y="3954978"/>
              <a:ext cx="65364" cy="204749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184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2890-C19F-B636-4287-5585EADBC696}"/>
              </a:ext>
            </a:extLst>
          </p:cNvPr>
          <p:cNvSpPr>
            <a:spLocks noGrp="1"/>
          </p:cNvSpPr>
          <p:nvPr>
            <p:ph type="title"/>
          </p:nvPr>
        </p:nvSpPr>
        <p:spPr>
          <a:xfrm>
            <a:off x="315076" y="430315"/>
            <a:ext cx="11561848" cy="979487"/>
          </a:xfrm>
        </p:spPr>
        <p:txBody>
          <a:bodyPr/>
          <a:lstStyle/>
          <a:p>
            <a:r>
              <a:rPr lang="en-US" dirty="0"/>
              <a:t>AMPLIFY: AV or AVO vs FCR/BR</a:t>
            </a:r>
          </a:p>
        </p:txBody>
      </p:sp>
      <p:sp>
        <p:nvSpPr>
          <p:cNvPr id="3" name="Content Placeholder 2">
            <a:extLst>
              <a:ext uri="{FF2B5EF4-FFF2-40B4-BE49-F238E27FC236}">
                <a16:creationId xmlns:a16="http://schemas.microsoft.com/office/drawing/2014/main" id="{8AF3D406-6CB3-74BA-8DBE-44236A84BC35}"/>
              </a:ext>
            </a:extLst>
          </p:cNvPr>
          <p:cNvSpPr>
            <a:spLocks noGrp="1"/>
          </p:cNvSpPr>
          <p:nvPr>
            <p:ph idx="1"/>
          </p:nvPr>
        </p:nvSpPr>
        <p:spPr>
          <a:xfrm>
            <a:off x="315076" y="1280847"/>
            <a:ext cx="11411163" cy="1944541"/>
          </a:xfrm>
        </p:spPr>
        <p:txBody>
          <a:bodyPr/>
          <a:lstStyle/>
          <a:p>
            <a:r>
              <a:rPr lang="en-US" dirty="0"/>
              <a:t>Randomized phase 3 study of initial treatment</a:t>
            </a:r>
          </a:p>
          <a:p>
            <a:pPr lvl="1"/>
            <a:r>
              <a:rPr lang="en-US" dirty="0"/>
              <a:t>Fit patients (CIRS-Geriatric &gt;6 excluded)</a:t>
            </a:r>
          </a:p>
          <a:p>
            <a:pPr lvl="1"/>
            <a:r>
              <a:rPr lang="en-US" dirty="0"/>
              <a:t>Excludes del(17p) and/or TP53 mutated CLL</a:t>
            </a:r>
          </a:p>
          <a:p>
            <a:r>
              <a:rPr lang="en-US" dirty="0"/>
              <a:t>Compares PFS with AV to FCR/BR then AVO to FCR/BR</a:t>
            </a:r>
          </a:p>
        </p:txBody>
      </p:sp>
      <p:grpSp>
        <p:nvGrpSpPr>
          <p:cNvPr id="12" name="Group 11">
            <a:extLst>
              <a:ext uri="{FF2B5EF4-FFF2-40B4-BE49-F238E27FC236}">
                <a16:creationId xmlns:a16="http://schemas.microsoft.com/office/drawing/2014/main" id="{BBA121E1-80F1-8D57-B014-D12AEC7698CC}"/>
              </a:ext>
            </a:extLst>
          </p:cNvPr>
          <p:cNvGrpSpPr/>
          <p:nvPr/>
        </p:nvGrpSpPr>
        <p:grpSpPr>
          <a:xfrm>
            <a:off x="432279" y="3337420"/>
            <a:ext cx="11327443" cy="2881780"/>
            <a:chOff x="600701" y="2821937"/>
            <a:chExt cx="8495582" cy="2161335"/>
          </a:xfrm>
        </p:grpSpPr>
        <p:pic>
          <p:nvPicPr>
            <p:cNvPr id="6" name="Picture 5">
              <a:extLst>
                <a:ext uri="{FF2B5EF4-FFF2-40B4-BE49-F238E27FC236}">
                  <a16:creationId xmlns:a16="http://schemas.microsoft.com/office/drawing/2014/main" id="{DD5E1FEC-EB1D-95EA-5A17-109AE425DD19}"/>
                </a:ext>
              </a:extLst>
            </p:cNvPr>
            <p:cNvPicPr>
              <a:picLocks noChangeAspect="1"/>
            </p:cNvPicPr>
            <p:nvPr/>
          </p:nvPicPr>
          <p:blipFill>
            <a:blip r:embed="rId2"/>
            <a:stretch>
              <a:fillRect/>
            </a:stretch>
          </p:blipFill>
          <p:spPr>
            <a:xfrm>
              <a:off x="3792805" y="3243967"/>
              <a:ext cx="5303478" cy="1096882"/>
            </a:xfrm>
            <a:prstGeom prst="rect">
              <a:avLst/>
            </a:prstGeom>
          </p:spPr>
        </p:pic>
        <p:pic>
          <p:nvPicPr>
            <p:cNvPr id="7" name="Picture 6">
              <a:extLst>
                <a:ext uri="{FF2B5EF4-FFF2-40B4-BE49-F238E27FC236}">
                  <a16:creationId xmlns:a16="http://schemas.microsoft.com/office/drawing/2014/main" id="{AE59040B-A470-545E-128D-14E76426A5BC}"/>
                </a:ext>
              </a:extLst>
            </p:cNvPr>
            <p:cNvPicPr>
              <a:picLocks noChangeAspect="1"/>
            </p:cNvPicPr>
            <p:nvPr/>
          </p:nvPicPr>
          <p:blipFill>
            <a:blip r:embed="rId3"/>
            <a:stretch>
              <a:fillRect/>
            </a:stretch>
          </p:blipFill>
          <p:spPr>
            <a:xfrm>
              <a:off x="793177" y="3243967"/>
              <a:ext cx="2118691" cy="1146777"/>
            </a:xfrm>
            <a:prstGeom prst="rect">
              <a:avLst/>
            </a:prstGeom>
          </p:spPr>
        </p:pic>
        <p:sp>
          <p:nvSpPr>
            <p:cNvPr id="8" name="TextBox 7">
              <a:extLst>
                <a:ext uri="{FF2B5EF4-FFF2-40B4-BE49-F238E27FC236}">
                  <a16:creationId xmlns:a16="http://schemas.microsoft.com/office/drawing/2014/main" id="{9E71ED67-2AEF-3C01-6EFF-3F628798B8C3}"/>
                </a:ext>
              </a:extLst>
            </p:cNvPr>
            <p:cNvSpPr txBox="1"/>
            <p:nvPr/>
          </p:nvSpPr>
          <p:spPr>
            <a:xfrm>
              <a:off x="4990748" y="2826055"/>
              <a:ext cx="2855108" cy="31542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Study Treatment for AV +/-O</a:t>
              </a:r>
            </a:p>
          </p:txBody>
        </p:sp>
        <p:sp>
          <p:nvSpPr>
            <p:cNvPr id="9" name="TextBox 8">
              <a:extLst>
                <a:ext uri="{FF2B5EF4-FFF2-40B4-BE49-F238E27FC236}">
                  <a16:creationId xmlns:a16="http://schemas.microsoft.com/office/drawing/2014/main" id="{B97407D0-9449-CA45-1762-4399E4640095}"/>
                </a:ext>
              </a:extLst>
            </p:cNvPr>
            <p:cNvSpPr txBox="1"/>
            <p:nvPr/>
          </p:nvSpPr>
          <p:spPr>
            <a:xfrm>
              <a:off x="1025213" y="2821937"/>
              <a:ext cx="1606450" cy="31542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Randomization</a:t>
              </a:r>
            </a:p>
          </p:txBody>
        </p:sp>
        <p:sp>
          <p:nvSpPr>
            <p:cNvPr id="11" name="TextBox 10">
              <a:extLst>
                <a:ext uri="{FF2B5EF4-FFF2-40B4-BE49-F238E27FC236}">
                  <a16:creationId xmlns:a16="http://schemas.microsoft.com/office/drawing/2014/main" id="{2EC991B8-80A4-7EB6-D74C-06207CC325FB}"/>
                </a:ext>
              </a:extLst>
            </p:cNvPr>
            <p:cNvSpPr txBox="1"/>
            <p:nvPr/>
          </p:nvSpPr>
          <p:spPr>
            <a:xfrm>
              <a:off x="600701" y="4429274"/>
              <a:ext cx="2503642" cy="553998"/>
            </a:xfrm>
            <a:prstGeom prst="rect">
              <a:avLst/>
            </a:prstGeom>
            <a:noFill/>
          </p:spPr>
          <p:txBody>
            <a:bodyPr wrap="square">
              <a:spAutoFit/>
            </a:bodyPr>
            <a:lstStyle/>
            <a:p>
              <a:pPr marL="0" marR="0" lvl="0" indent="0" algn="l" defTabSz="609585"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Stratified by: age (&gt;65 vs ≤65 years), IGHV mutational status, Rai stage (≥3 vs &lt;3), and g</a:t>
              </a:r>
              <a:r>
                <a:rPr kumimoji="0" lang="en-US" sz="1400" b="1" i="0" u="none" strike="noStrike" kern="1200" cap="none" spc="0" normalizeH="0" baseline="0" noProof="0" dirty="0" err="1">
                  <a:ln>
                    <a:noFill/>
                  </a:ln>
                  <a:solidFill>
                    <a:srgbClr val="000000"/>
                  </a:solidFill>
                  <a:effectLst/>
                  <a:uLnTx/>
                  <a:uFillTx/>
                  <a:latin typeface="Arial"/>
                  <a:ea typeface="+mn-ea"/>
                  <a:cs typeface="+mn-cs"/>
                </a:rPr>
                <a:t>eographic</a:t>
              </a:r>
              <a:r>
                <a:rPr kumimoji="0" lang="en-US" sz="1400" b="1" i="0" u="none" strike="noStrike" kern="1200" cap="none" spc="0" normalizeH="0" baseline="0" noProof="0" dirty="0">
                  <a:ln>
                    <a:noFill/>
                  </a:ln>
                  <a:solidFill>
                    <a:srgbClr val="000000"/>
                  </a:solidFill>
                  <a:effectLst/>
                  <a:uLnTx/>
                  <a:uFillTx/>
                  <a:latin typeface="Arial"/>
                  <a:ea typeface="+mn-ea"/>
                  <a:cs typeface="+mn-cs"/>
                </a:rPr>
                <a:t> region</a:t>
              </a:r>
              <a:endParaRPr kumimoji="0" lang="en-US" sz="1400" b="1" i="0" u="none" strike="sngStrike" kern="1200" cap="none" spc="0" normalizeH="0" baseline="0" noProof="0" dirty="0">
                <a:ln>
                  <a:noFill/>
                </a:ln>
                <a:solidFill>
                  <a:srgbClr val="000000"/>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DB62956F-CCCB-D13B-7DAC-2E0AF10A85E5}"/>
              </a:ext>
            </a:extLst>
          </p:cNvPr>
          <p:cNvSpPr txBox="1"/>
          <p:nvPr/>
        </p:nvSpPr>
        <p:spPr>
          <a:xfrm>
            <a:off x="487681" y="6461761"/>
            <a:ext cx="2357785"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Brown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35344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2DB9-4376-D7A3-C8C9-611C925FB426}"/>
              </a:ext>
            </a:extLst>
          </p:cNvPr>
          <p:cNvSpPr>
            <a:spLocks noGrp="1"/>
          </p:cNvSpPr>
          <p:nvPr>
            <p:ph type="title"/>
          </p:nvPr>
        </p:nvSpPr>
        <p:spPr/>
        <p:txBody>
          <a:bodyPr/>
          <a:lstStyle/>
          <a:p>
            <a:r>
              <a:rPr lang="en-US" dirty="0"/>
              <a:t>AMPLIFY: Progression-Free Survival</a:t>
            </a:r>
          </a:p>
        </p:txBody>
      </p:sp>
      <p:sp>
        <p:nvSpPr>
          <p:cNvPr id="5" name="TextBox 4">
            <a:extLst>
              <a:ext uri="{FF2B5EF4-FFF2-40B4-BE49-F238E27FC236}">
                <a16:creationId xmlns:a16="http://schemas.microsoft.com/office/drawing/2014/main" id="{B4873EEC-8A79-8F4E-65E8-A9527FBFDE43}"/>
              </a:ext>
            </a:extLst>
          </p:cNvPr>
          <p:cNvSpPr txBox="1"/>
          <p:nvPr/>
        </p:nvSpPr>
        <p:spPr>
          <a:xfrm>
            <a:off x="487681" y="6461761"/>
            <a:ext cx="2357785"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Brown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Content Placeholder 8">
            <a:extLst>
              <a:ext uri="{FF2B5EF4-FFF2-40B4-BE49-F238E27FC236}">
                <a16:creationId xmlns:a16="http://schemas.microsoft.com/office/drawing/2014/main" id="{6DE87945-B683-CACD-C3B7-16660EC53BCB}"/>
              </a:ext>
            </a:extLst>
          </p:cNvPr>
          <p:cNvSpPr>
            <a:spLocks noGrp="1"/>
          </p:cNvSpPr>
          <p:nvPr>
            <p:ph idx="1"/>
          </p:nvPr>
        </p:nvSpPr>
        <p:spPr>
          <a:xfrm>
            <a:off x="315076" y="1280846"/>
            <a:ext cx="11411163" cy="1392364"/>
          </a:xfrm>
        </p:spPr>
        <p:txBody>
          <a:bodyPr/>
          <a:lstStyle/>
          <a:p>
            <a:r>
              <a:rPr lang="en-US" dirty="0"/>
              <a:t>Both AV and AVO had improved PFS compared to FCR/BR</a:t>
            </a:r>
          </a:p>
          <a:p>
            <a:r>
              <a:rPr lang="en-US" dirty="0"/>
              <a:t>The study was not designed to compare AV to AVO </a:t>
            </a:r>
          </a:p>
        </p:txBody>
      </p:sp>
      <p:grpSp>
        <p:nvGrpSpPr>
          <p:cNvPr id="1693" name="Group 1692">
            <a:extLst>
              <a:ext uri="{FF2B5EF4-FFF2-40B4-BE49-F238E27FC236}">
                <a16:creationId xmlns:a16="http://schemas.microsoft.com/office/drawing/2014/main" id="{5FA4EF69-2210-207C-9D83-A3F0D5744ABB}"/>
              </a:ext>
            </a:extLst>
          </p:cNvPr>
          <p:cNvGrpSpPr/>
          <p:nvPr/>
        </p:nvGrpSpPr>
        <p:grpSpPr>
          <a:xfrm>
            <a:off x="1061137" y="3123966"/>
            <a:ext cx="10069727" cy="3024553"/>
            <a:chOff x="795853" y="2350345"/>
            <a:chExt cx="7552295" cy="2268415"/>
          </a:xfrm>
        </p:grpSpPr>
        <p:pic>
          <p:nvPicPr>
            <p:cNvPr id="1688" name="Picture 1687">
              <a:extLst>
                <a:ext uri="{FF2B5EF4-FFF2-40B4-BE49-F238E27FC236}">
                  <a16:creationId xmlns:a16="http://schemas.microsoft.com/office/drawing/2014/main" id="{CBAD4F95-3069-C491-5945-3ECD25862A20}"/>
                </a:ext>
              </a:extLst>
            </p:cNvPr>
            <p:cNvPicPr>
              <a:picLocks noChangeAspect="1"/>
            </p:cNvPicPr>
            <p:nvPr/>
          </p:nvPicPr>
          <p:blipFill>
            <a:blip r:embed="rId2"/>
            <a:stretch>
              <a:fillRect/>
            </a:stretch>
          </p:blipFill>
          <p:spPr>
            <a:xfrm>
              <a:off x="795853" y="2350345"/>
              <a:ext cx="7552295" cy="2268415"/>
            </a:xfrm>
            <a:prstGeom prst="rect">
              <a:avLst/>
            </a:prstGeom>
          </p:spPr>
        </p:pic>
        <p:sp>
          <p:nvSpPr>
            <p:cNvPr id="1689" name="TextBox 1688">
              <a:extLst>
                <a:ext uri="{FF2B5EF4-FFF2-40B4-BE49-F238E27FC236}">
                  <a16:creationId xmlns:a16="http://schemas.microsoft.com/office/drawing/2014/main" id="{092263CE-D205-C7BE-6772-8562096F2626}"/>
                </a:ext>
              </a:extLst>
            </p:cNvPr>
            <p:cNvSpPr txBox="1"/>
            <p:nvPr/>
          </p:nvSpPr>
          <p:spPr>
            <a:xfrm>
              <a:off x="6640015" y="3412745"/>
              <a:ext cx="1298673" cy="2230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D0E300"/>
                  </a:solidFill>
                  <a:effectLst/>
                  <a:uLnTx/>
                  <a:uFillTx/>
                  <a:latin typeface="Arial" charset="0"/>
                  <a:ea typeface="+mn-ea"/>
                  <a:cs typeface="+mn-cs"/>
                </a:rPr>
                <a:t>Median 47.6 months</a:t>
              </a:r>
            </a:p>
          </p:txBody>
        </p:sp>
        <p:sp>
          <p:nvSpPr>
            <p:cNvPr id="1690" name="TextBox 1689">
              <a:extLst>
                <a:ext uri="{FF2B5EF4-FFF2-40B4-BE49-F238E27FC236}">
                  <a16:creationId xmlns:a16="http://schemas.microsoft.com/office/drawing/2014/main" id="{EDEA328D-31E6-8A6B-0DE1-6A42A2143289}"/>
                </a:ext>
              </a:extLst>
            </p:cNvPr>
            <p:cNvSpPr txBox="1"/>
            <p:nvPr/>
          </p:nvSpPr>
          <p:spPr>
            <a:xfrm>
              <a:off x="7211215" y="2699172"/>
              <a:ext cx="779300" cy="2230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830051"/>
                  </a:solidFill>
                  <a:effectLst/>
                  <a:uLnTx/>
                  <a:uFillTx/>
                  <a:latin typeface="Arial" charset="0"/>
                  <a:ea typeface="+mn-ea"/>
                  <a:cs typeface="+mn-cs"/>
                </a:rPr>
                <a:t>Median NR</a:t>
              </a:r>
            </a:p>
          </p:txBody>
        </p:sp>
        <p:sp>
          <p:nvSpPr>
            <p:cNvPr id="1691" name="TextBox 1690">
              <a:extLst>
                <a:ext uri="{FF2B5EF4-FFF2-40B4-BE49-F238E27FC236}">
                  <a16:creationId xmlns:a16="http://schemas.microsoft.com/office/drawing/2014/main" id="{E9949765-3BBA-2440-FCC4-94903CA9C639}"/>
                </a:ext>
              </a:extLst>
            </p:cNvPr>
            <p:cNvSpPr txBox="1"/>
            <p:nvPr/>
          </p:nvSpPr>
          <p:spPr>
            <a:xfrm>
              <a:off x="7309429" y="3044610"/>
              <a:ext cx="779300" cy="22309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69D3E0"/>
                  </a:solidFill>
                  <a:effectLst/>
                  <a:uLnTx/>
                  <a:uFillTx/>
                  <a:latin typeface="Arial" charset="0"/>
                  <a:ea typeface="+mn-ea"/>
                  <a:cs typeface="+mn-cs"/>
                </a:rPr>
                <a:t>Median NR</a:t>
              </a:r>
            </a:p>
          </p:txBody>
        </p:sp>
      </p:grpSp>
      <p:sp>
        <p:nvSpPr>
          <p:cNvPr id="1692" name="TextBox 1691">
            <a:extLst>
              <a:ext uri="{FF2B5EF4-FFF2-40B4-BE49-F238E27FC236}">
                <a16:creationId xmlns:a16="http://schemas.microsoft.com/office/drawing/2014/main" id="{5C0FF9E8-C81A-42DA-2390-A47FC9B14A5E}"/>
              </a:ext>
            </a:extLst>
          </p:cNvPr>
          <p:cNvSpPr txBox="1"/>
          <p:nvPr/>
        </p:nvSpPr>
        <p:spPr>
          <a:xfrm>
            <a:off x="3775808" y="2478024"/>
            <a:ext cx="4929426"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AMPLIFY Progression-Free Survival </a:t>
            </a:r>
          </a:p>
        </p:txBody>
      </p:sp>
    </p:spTree>
    <p:extLst>
      <p:ext uri="{BB962C8B-B14F-4D97-AF65-F5344CB8AC3E}">
        <p14:creationId xmlns:p14="http://schemas.microsoft.com/office/powerpoint/2010/main" val="3530476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7E074-6FB3-ECDE-EB37-4D97D8BB17D2}"/>
              </a:ext>
            </a:extLst>
          </p:cNvPr>
          <p:cNvSpPr>
            <a:spLocks noGrp="1"/>
          </p:cNvSpPr>
          <p:nvPr>
            <p:ph type="title"/>
          </p:nvPr>
        </p:nvSpPr>
        <p:spPr/>
        <p:txBody>
          <a:bodyPr/>
          <a:lstStyle/>
          <a:p>
            <a:r>
              <a:rPr lang="en-US" sz="3600" dirty="0"/>
              <a:t>AV+/- O Toxicities</a:t>
            </a:r>
            <a:endParaRPr lang="en-US" dirty="0"/>
          </a:p>
        </p:txBody>
      </p:sp>
      <p:sp>
        <p:nvSpPr>
          <p:cNvPr id="3" name="Content Placeholder 2">
            <a:extLst>
              <a:ext uri="{FF2B5EF4-FFF2-40B4-BE49-F238E27FC236}">
                <a16:creationId xmlns:a16="http://schemas.microsoft.com/office/drawing/2014/main" id="{71BBE22D-54FF-2D64-B21F-1B79B750096F}"/>
              </a:ext>
            </a:extLst>
          </p:cNvPr>
          <p:cNvSpPr>
            <a:spLocks noGrp="1"/>
          </p:cNvSpPr>
          <p:nvPr>
            <p:ph idx="1"/>
          </p:nvPr>
        </p:nvSpPr>
        <p:spPr>
          <a:xfrm>
            <a:off x="315076" y="1280847"/>
            <a:ext cx="11411163" cy="1647548"/>
          </a:xfrm>
        </p:spPr>
        <p:txBody>
          <a:bodyPr/>
          <a:lstStyle/>
          <a:p>
            <a:r>
              <a:rPr lang="en-US" dirty="0"/>
              <a:t>Limited treatment duration decreased frequency of hypertension and atrial arrhythmias</a:t>
            </a:r>
          </a:p>
          <a:p>
            <a:r>
              <a:rPr lang="en-US" dirty="0"/>
              <a:t>Infection remained common, particularly with AVO</a:t>
            </a:r>
          </a:p>
        </p:txBody>
      </p:sp>
      <p:graphicFrame>
        <p:nvGraphicFramePr>
          <p:cNvPr id="5" name="Table 4">
            <a:extLst>
              <a:ext uri="{FF2B5EF4-FFF2-40B4-BE49-F238E27FC236}">
                <a16:creationId xmlns:a16="http://schemas.microsoft.com/office/drawing/2014/main" id="{A64D1C53-AA68-4754-AEB0-0BF02EC22E0B}"/>
              </a:ext>
            </a:extLst>
          </p:cNvPr>
          <p:cNvGraphicFramePr>
            <a:graphicFrameLocks noGrp="1"/>
          </p:cNvGraphicFramePr>
          <p:nvPr/>
        </p:nvGraphicFramePr>
        <p:xfrm>
          <a:off x="523806" y="2962941"/>
          <a:ext cx="11144388" cy="2814045"/>
        </p:xfrm>
        <a:graphic>
          <a:graphicData uri="http://schemas.openxmlformats.org/drawingml/2006/table">
            <a:tbl>
              <a:tblPr firstRow="1" bandRow="1">
                <a:tableStyleId>{00A15C55-8517-42AA-B614-E9B94910E393}</a:tableStyleId>
              </a:tblPr>
              <a:tblGrid>
                <a:gridCol w="2273520">
                  <a:extLst>
                    <a:ext uri="{9D8B030D-6E8A-4147-A177-3AD203B41FA5}">
                      <a16:colId xmlns:a16="http://schemas.microsoft.com/office/drawing/2014/main" val="1387873089"/>
                    </a:ext>
                  </a:extLst>
                </a:gridCol>
                <a:gridCol w="1478478">
                  <a:extLst>
                    <a:ext uri="{9D8B030D-6E8A-4147-A177-3AD203B41FA5}">
                      <a16:colId xmlns:a16="http://schemas.microsoft.com/office/drawing/2014/main" val="988065136"/>
                    </a:ext>
                  </a:extLst>
                </a:gridCol>
                <a:gridCol w="1478478">
                  <a:extLst>
                    <a:ext uri="{9D8B030D-6E8A-4147-A177-3AD203B41FA5}">
                      <a16:colId xmlns:a16="http://schemas.microsoft.com/office/drawing/2014/main" val="583557386"/>
                    </a:ext>
                  </a:extLst>
                </a:gridCol>
                <a:gridCol w="1478478">
                  <a:extLst>
                    <a:ext uri="{9D8B030D-6E8A-4147-A177-3AD203B41FA5}">
                      <a16:colId xmlns:a16="http://schemas.microsoft.com/office/drawing/2014/main" val="338940405"/>
                    </a:ext>
                  </a:extLst>
                </a:gridCol>
                <a:gridCol w="1478478">
                  <a:extLst>
                    <a:ext uri="{9D8B030D-6E8A-4147-A177-3AD203B41FA5}">
                      <a16:colId xmlns:a16="http://schemas.microsoft.com/office/drawing/2014/main" val="1556195950"/>
                    </a:ext>
                  </a:extLst>
                </a:gridCol>
                <a:gridCol w="1478478">
                  <a:extLst>
                    <a:ext uri="{9D8B030D-6E8A-4147-A177-3AD203B41FA5}">
                      <a16:colId xmlns:a16="http://schemas.microsoft.com/office/drawing/2014/main" val="2106737392"/>
                    </a:ext>
                  </a:extLst>
                </a:gridCol>
                <a:gridCol w="1478478">
                  <a:extLst>
                    <a:ext uri="{9D8B030D-6E8A-4147-A177-3AD203B41FA5}">
                      <a16:colId xmlns:a16="http://schemas.microsoft.com/office/drawing/2014/main" val="474014068"/>
                    </a:ext>
                  </a:extLst>
                </a:gridCol>
              </a:tblGrid>
              <a:tr h="558141">
                <a:tc>
                  <a:txBody>
                    <a:bodyPr/>
                    <a:lstStyle/>
                    <a:p>
                      <a:endParaRPr lang="en-US" dirty="0"/>
                    </a:p>
                  </a:txBody>
                  <a:tcPr>
                    <a:solidFill>
                      <a:schemeClr val="tx1"/>
                    </a:solidFill>
                  </a:tcPr>
                </a:tc>
                <a:tc gridSpan="2">
                  <a:txBody>
                    <a:bodyPr/>
                    <a:lstStyle/>
                    <a:p>
                      <a:pPr algn="ctr"/>
                      <a:r>
                        <a:rPr lang="en-US" dirty="0"/>
                        <a:t>AV (n=291)</a:t>
                      </a:r>
                    </a:p>
                  </a:txBody>
                  <a:tcPr anchor="ctr">
                    <a:solidFill>
                      <a:srgbClr val="00B0F0"/>
                    </a:solidFill>
                  </a:tcPr>
                </a:tc>
                <a:tc hMerge="1">
                  <a:txBody>
                    <a:bodyPr/>
                    <a:lstStyle/>
                    <a:p>
                      <a:endParaRPr lang="en-US" dirty="0"/>
                    </a:p>
                  </a:txBody>
                  <a:tcPr/>
                </a:tc>
                <a:tc gridSpan="2">
                  <a:txBody>
                    <a:bodyPr/>
                    <a:lstStyle/>
                    <a:p>
                      <a:pPr algn="ctr"/>
                      <a:r>
                        <a:rPr lang="en-US" dirty="0"/>
                        <a:t>AVO (n=284)</a:t>
                      </a:r>
                    </a:p>
                  </a:txBody>
                  <a:tcPr anchor="ctr"/>
                </a:tc>
                <a:tc hMerge="1">
                  <a:txBody>
                    <a:bodyPr/>
                    <a:lstStyle/>
                    <a:p>
                      <a:endParaRPr lang="en-US" dirty="0"/>
                    </a:p>
                  </a:txBody>
                  <a:tcPr/>
                </a:tc>
                <a:tc gridSpan="2">
                  <a:txBody>
                    <a:bodyPr/>
                    <a:lstStyle/>
                    <a:p>
                      <a:pPr algn="ctr"/>
                      <a:r>
                        <a:rPr lang="en-US" dirty="0"/>
                        <a:t>CIT (n=259)</a:t>
                      </a:r>
                    </a:p>
                  </a:txBody>
                  <a:tcPr anchor="ctr">
                    <a:solidFill>
                      <a:srgbClr val="92D050"/>
                    </a:solidFill>
                  </a:tcPr>
                </a:tc>
                <a:tc hMerge="1">
                  <a:txBody>
                    <a:bodyPr/>
                    <a:lstStyle/>
                    <a:p>
                      <a:endParaRPr lang="en-US" dirty="0"/>
                    </a:p>
                  </a:txBody>
                  <a:tcPr/>
                </a:tc>
                <a:extLst>
                  <a:ext uri="{0D108BD9-81ED-4DB2-BD59-A6C34878D82A}">
                    <a16:rowId xmlns:a16="http://schemas.microsoft.com/office/drawing/2014/main" val="2911407037"/>
                  </a:ext>
                </a:extLst>
              </a:tr>
              <a:tr h="300386">
                <a:tc>
                  <a:txBody>
                    <a:bodyPr/>
                    <a:lstStyle/>
                    <a:p>
                      <a:pPr algn="ctr"/>
                      <a:r>
                        <a:rPr lang="en-US" i="1" dirty="0"/>
                        <a:t>n (%)</a:t>
                      </a:r>
                    </a:p>
                  </a:txBody>
                  <a:tcPr/>
                </a:tc>
                <a:tc>
                  <a:txBody>
                    <a:bodyPr/>
                    <a:lstStyle/>
                    <a:p>
                      <a:pPr algn="ctr"/>
                      <a:r>
                        <a:rPr lang="en-US" i="1" dirty="0"/>
                        <a:t>Any Grade</a:t>
                      </a:r>
                    </a:p>
                  </a:txBody>
                  <a:tcPr anchor="ctr"/>
                </a:tc>
                <a:tc>
                  <a:txBody>
                    <a:bodyPr/>
                    <a:lstStyle/>
                    <a:p>
                      <a:pPr algn="ctr"/>
                      <a:r>
                        <a:rPr lang="en-US" i="1" dirty="0"/>
                        <a:t>Grade 3+</a:t>
                      </a:r>
                    </a:p>
                  </a:txBody>
                  <a:tcPr anchor="ctr"/>
                </a:tc>
                <a:tc>
                  <a:txBody>
                    <a:bodyPr/>
                    <a:lstStyle/>
                    <a:p>
                      <a:pPr algn="ctr"/>
                      <a:r>
                        <a:rPr lang="en-US" i="1" dirty="0"/>
                        <a:t>Any Grade</a:t>
                      </a:r>
                    </a:p>
                  </a:txBody>
                  <a:tcPr anchor="ctr"/>
                </a:tc>
                <a:tc>
                  <a:txBody>
                    <a:bodyPr/>
                    <a:lstStyle/>
                    <a:p>
                      <a:pPr algn="ctr"/>
                      <a:r>
                        <a:rPr lang="en-US" i="1" dirty="0"/>
                        <a:t>Grade 3+</a:t>
                      </a:r>
                    </a:p>
                  </a:txBody>
                  <a:tcPr anchor="ctr"/>
                </a:tc>
                <a:tc>
                  <a:txBody>
                    <a:bodyPr/>
                    <a:lstStyle/>
                    <a:p>
                      <a:pPr algn="ctr"/>
                      <a:r>
                        <a:rPr lang="en-US" i="1" dirty="0"/>
                        <a:t>Any Grade</a:t>
                      </a:r>
                    </a:p>
                  </a:txBody>
                  <a:tcPr anchor="ctr"/>
                </a:tc>
                <a:tc>
                  <a:txBody>
                    <a:bodyPr/>
                    <a:lstStyle/>
                    <a:p>
                      <a:pPr algn="ctr"/>
                      <a:r>
                        <a:rPr lang="en-US" i="1" dirty="0"/>
                        <a:t>Grade 3+</a:t>
                      </a:r>
                    </a:p>
                  </a:txBody>
                  <a:tcPr anchor="ctr"/>
                </a:tc>
                <a:extLst>
                  <a:ext uri="{0D108BD9-81ED-4DB2-BD59-A6C34878D82A}">
                    <a16:rowId xmlns:a16="http://schemas.microsoft.com/office/drawing/2014/main" val="2404064382"/>
                  </a:ext>
                </a:extLst>
              </a:tr>
              <a:tr h="300386">
                <a:tc>
                  <a:txBody>
                    <a:bodyPr/>
                    <a:lstStyle/>
                    <a:p>
                      <a:r>
                        <a:rPr lang="en-US" dirty="0" err="1"/>
                        <a:t>Afib</a:t>
                      </a:r>
                      <a:r>
                        <a:rPr lang="en-US" dirty="0"/>
                        <a:t>/flutter</a:t>
                      </a:r>
                    </a:p>
                  </a:txBody>
                  <a:tcPr/>
                </a:tc>
                <a:tc>
                  <a:txBody>
                    <a:bodyPr/>
                    <a:lstStyle/>
                    <a:p>
                      <a:pPr algn="ctr"/>
                      <a:r>
                        <a:rPr lang="en-US" dirty="0"/>
                        <a:t>2 (0.7)</a:t>
                      </a:r>
                    </a:p>
                  </a:txBody>
                  <a:tcPr anchor="ctr"/>
                </a:tc>
                <a:tc>
                  <a:txBody>
                    <a:bodyPr/>
                    <a:lstStyle/>
                    <a:p>
                      <a:pPr algn="ctr"/>
                      <a:r>
                        <a:rPr lang="en-US" dirty="0"/>
                        <a:t>5 (1.7)</a:t>
                      </a:r>
                    </a:p>
                  </a:txBody>
                  <a:tcPr anchor="ctr"/>
                </a:tc>
                <a:tc>
                  <a:txBody>
                    <a:bodyPr/>
                    <a:lstStyle/>
                    <a:p>
                      <a:pPr algn="ctr"/>
                      <a:r>
                        <a:rPr lang="en-US" dirty="0"/>
                        <a:t>34 (12.0)</a:t>
                      </a:r>
                    </a:p>
                  </a:txBody>
                  <a:tcPr anchor="ctr"/>
                </a:tc>
                <a:tc>
                  <a:txBody>
                    <a:bodyPr/>
                    <a:lstStyle/>
                    <a:p>
                      <a:pPr algn="ctr"/>
                      <a:r>
                        <a:rPr lang="en-US" dirty="0"/>
                        <a:t>7 (2.5)</a:t>
                      </a:r>
                    </a:p>
                  </a:txBody>
                  <a:tcPr anchor="ctr"/>
                </a:tc>
                <a:tc>
                  <a:txBody>
                    <a:bodyPr/>
                    <a:lstStyle/>
                    <a:p>
                      <a:pPr algn="ctr"/>
                      <a:r>
                        <a:rPr lang="en-US" dirty="0"/>
                        <a:t>9 (3.5)</a:t>
                      </a:r>
                    </a:p>
                  </a:txBody>
                  <a:tcPr anchor="ctr"/>
                </a:tc>
                <a:tc>
                  <a:txBody>
                    <a:bodyPr/>
                    <a:lstStyle/>
                    <a:p>
                      <a:pPr algn="ctr"/>
                      <a:r>
                        <a:rPr lang="en-US" dirty="0"/>
                        <a:t>2 (1.2)</a:t>
                      </a:r>
                    </a:p>
                  </a:txBody>
                  <a:tcPr anchor="ctr"/>
                </a:tc>
                <a:extLst>
                  <a:ext uri="{0D108BD9-81ED-4DB2-BD59-A6C34878D82A}">
                    <a16:rowId xmlns:a16="http://schemas.microsoft.com/office/drawing/2014/main" val="1866893849"/>
                  </a:ext>
                </a:extLst>
              </a:tr>
              <a:tr h="300386">
                <a:tc>
                  <a:txBody>
                    <a:bodyPr/>
                    <a:lstStyle/>
                    <a:p>
                      <a:r>
                        <a:rPr lang="en-US" dirty="0"/>
                        <a:t>Hypertension</a:t>
                      </a:r>
                    </a:p>
                  </a:txBody>
                  <a:tcPr/>
                </a:tc>
                <a:tc>
                  <a:txBody>
                    <a:bodyPr/>
                    <a:lstStyle/>
                    <a:p>
                      <a:pPr algn="ctr"/>
                      <a:r>
                        <a:rPr lang="en-US" dirty="0"/>
                        <a:t>12 (4.1)</a:t>
                      </a:r>
                    </a:p>
                  </a:txBody>
                  <a:tcPr anchor="ctr"/>
                </a:tc>
                <a:tc>
                  <a:txBody>
                    <a:bodyPr/>
                    <a:lstStyle/>
                    <a:p>
                      <a:pPr algn="ctr"/>
                      <a:r>
                        <a:rPr lang="en-US" dirty="0"/>
                        <a:t>8 (2.7)</a:t>
                      </a:r>
                    </a:p>
                  </a:txBody>
                  <a:tcPr anchor="ctr"/>
                </a:tc>
                <a:tc>
                  <a:txBody>
                    <a:bodyPr/>
                    <a:lstStyle/>
                    <a:p>
                      <a:pPr algn="ctr"/>
                      <a:r>
                        <a:rPr lang="en-US" dirty="0"/>
                        <a:t>11 (3.9%)</a:t>
                      </a:r>
                    </a:p>
                  </a:txBody>
                  <a:tcPr anchor="ctr"/>
                </a:tc>
                <a:tc>
                  <a:txBody>
                    <a:bodyPr/>
                    <a:lstStyle/>
                    <a:p>
                      <a:pPr algn="ctr"/>
                      <a:r>
                        <a:rPr lang="en-US" dirty="0"/>
                        <a:t>6 (2.1%)</a:t>
                      </a:r>
                    </a:p>
                  </a:txBody>
                  <a:tcPr anchor="ctr"/>
                </a:tc>
                <a:tc>
                  <a:txBody>
                    <a:bodyPr/>
                    <a:lstStyle/>
                    <a:p>
                      <a:pPr algn="ctr"/>
                      <a:r>
                        <a:rPr lang="en-US" dirty="0"/>
                        <a:t>7 (2.7%)</a:t>
                      </a:r>
                    </a:p>
                  </a:txBody>
                  <a:tcPr anchor="ctr"/>
                </a:tc>
                <a:tc>
                  <a:txBody>
                    <a:bodyPr/>
                    <a:lstStyle/>
                    <a:p>
                      <a:pPr algn="ctr"/>
                      <a:r>
                        <a:rPr lang="en-US" dirty="0"/>
                        <a:t>2 (0.8%)</a:t>
                      </a:r>
                    </a:p>
                  </a:txBody>
                  <a:tcPr anchor="ctr"/>
                </a:tc>
                <a:extLst>
                  <a:ext uri="{0D108BD9-81ED-4DB2-BD59-A6C34878D82A}">
                    <a16:rowId xmlns:a16="http://schemas.microsoft.com/office/drawing/2014/main" val="3147345596"/>
                  </a:ext>
                </a:extLst>
              </a:tr>
              <a:tr h="300386">
                <a:tc>
                  <a:txBody>
                    <a:bodyPr/>
                    <a:lstStyle/>
                    <a:p>
                      <a:r>
                        <a:rPr lang="en-US" dirty="0"/>
                        <a:t>Major Hemorrhage</a:t>
                      </a:r>
                    </a:p>
                  </a:txBody>
                  <a:tcPr/>
                </a:tc>
                <a:tc>
                  <a:txBody>
                    <a:bodyPr/>
                    <a:lstStyle/>
                    <a:p>
                      <a:pPr algn="ctr"/>
                      <a:r>
                        <a:rPr lang="en-US" dirty="0"/>
                        <a:t>3 (1.0)</a:t>
                      </a:r>
                    </a:p>
                  </a:txBody>
                  <a:tcPr anchor="ctr"/>
                </a:tc>
                <a:tc>
                  <a:txBody>
                    <a:bodyPr/>
                    <a:lstStyle/>
                    <a:p>
                      <a:pPr algn="ctr"/>
                      <a:r>
                        <a:rPr lang="en-US" dirty="0"/>
                        <a:t>3 (1.0)</a:t>
                      </a:r>
                    </a:p>
                  </a:txBody>
                  <a:tcPr anchor="ctr"/>
                </a:tc>
                <a:tc>
                  <a:txBody>
                    <a:bodyPr/>
                    <a:lstStyle/>
                    <a:p>
                      <a:pPr algn="ctr"/>
                      <a:r>
                        <a:rPr lang="en-US" dirty="0"/>
                        <a:t>8 (2.8)</a:t>
                      </a:r>
                    </a:p>
                  </a:txBody>
                  <a:tcPr anchor="ctr"/>
                </a:tc>
                <a:tc>
                  <a:txBody>
                    <a:bodyPr/>
                    <a:lstStyle/>
                    <a:p>
                      <a:pPr algn="ctr"/>
                      <a:r>
                        <a:rPr lang="en-US" dirty="0"/>
                        <a:t>6 (2.1)</a:t>
                      </a:r>
                    </a:p>
                  </a:txBody>
                  <a:tcPr anchor="ctr"/>
                </a:tc>
                <a:tc>
                  <a:txBody>
                    <a:bodyPr/>
                    <a:lstStyle/>
                    <a:p>
                      <a:pPr algn="ctr"/>
                      <a:r>
                        <a:rPr lang="en-US" dirty="0"/>
                        <a:t>2 (0.8)</a:t>
                      </a:r>
                    </a:p>
                  </a:txBody>
                  <a:tcPr anchor="ctr"/>
                </a:tc>
                <a:tc>
                  <a:txBody>
                    <a:bodyPr/>
                    <a:lstStyle/>
                    <a:p>
                      <a:pPr algn="ctr"/>
                      <a:r>
                        <a:rPr lang="en-US" dirty="0"/>
                        <a:t>1 (0.4)</a:t>
                      </a:r>
                    </a:p>
                  </a:txBody>
                  <a:tcPr anchor="ctr"/>
                </a:tc>
                <a:extLst>
                  <a:ext uri="{0D108BD9-81ED-4DB2-BD59-A6C34878D82A}">
                    <a16:rowId xmlns:a16="http://schemas.microsoft.com/office/drawing/2014/main" val="25581513"/>
                  </a:ext>
                </a:extLst>
              </a:tr>
              <a:tr h="300386">
                <a:tc>
                  <a:txBody>
                    <a:bodyPr/>
                    <a:lstStyle/>
                    <a:p>
                      <a:r>
                        <a:rPr lang="en-US" dirty="0"/>
                        <a:t>Infection</a:t>
                      </a:r>
                    </a:p>
                  </a:txBody>
                  <a:tcPr/>
                </a:tc>
                <a:tc>
                  <a:txBody>
                    <a:bodyPr/>
                    <a:lstStyle/>
                    <a:p>
                      <a:pPr algn="ctr"/>
                      <a:r>
                        <a:rPr lang="en-US" dirty="0"/>
                        <a:t>148 (50.9)</a:t>
                      </a:r>
                    </a:p>
                  </a:txBody>
                  <a:tcPr anchor="ctr"/>
                </a:tc>
                <a:tc>
                  <a:txBody>
                    <a:bodyPr/>
                    <a:lstStyle/>
                    <a:p>
                      <a:pPr algn="ctr"/>
                      <a:r>
                        <a:rPr lang="en-US" dirty="0"/>
                        <a:t>36 (12.4)</a:t>
                      </a:r>
                    </a:p>
                  </a:txBody>
                  <a:tcPr anchor="ctr"/>
                </a:tc>
                <a:tc>
                  <a:txBody>
                    <a:bodyPr/>
                    <a:lstStyle/>
                    <a:p>
                      <a:pPr algn="ctr"/>
                      <a:r>
                        <a:rPr lang="en-US" dirty="0"/>
                        <a:t>153 (53.9)</a:t>
                      </a:r>
                    </a:p>
                  </a:txBody>
                  <a:tcPr anchor="ctr"/>
                </a:tc>
                <a:tc>
                  <a:txBody>
                    <a:bodyPr/>
                    <a:lstStyle/>
                    <a:p>
                      <a:pPr algn="ctr"/>
                      <a:r>
                        <a:rPr lang="en-US" dirty="0"/>
                        <a:t>67 (23.6)</a:t>
                      </a:r>
                    </a:p>
                  </a:txBody>
                  <a:tcPr anchor="ctr"/>
                </a:tc>
                <a:tc>
                  <a:txBody>
                    <a:bodyPr/>
                    <a:lstStyle/>
                    <a:p>
                      <a:pPr algn="ctr"/>
                      <a:r>
                        <a:rPr lang="en-US" dirty="0"/>
                        <a:t>82 (31.7)</a:t>
                      </a:r>
                    </a:p>
                  </a:txBody>
                  <a:tcPr anchor="ctr"/>
                </a:tc>
                <a:tc>
                  <a:txBody>
                    <a:bodyPr/>
                    <a:lstStyle/>
                    <a:p>
                      <a:pPr algn="ctr"/>
                      <a:r>
                        <a:rPr lang="en-US" dirty="0"/>
                        <a:t>26 (10.0)</a:t>
                      </a:r>
                    </a:p>
                  </a:txBody>
                  <a:tcPr anchor="ctr"/>
                </a:tc>
                <a:extLst>
                  <a:ext uri="{0D108BD9-81ED-4DB2-BD59-A6C34878D82A}">
                    <a16:rowId xmlns:a16="http://schemas.microsoft.com/office/drawing/2014/main" val="2706675953"/>
                  </a:ext>
                </a:extLst>
              </a:tr>
              <a:tr h="300386">
                <a:tc>
                  <a:txBody>
                    <a:bodyPr/>
                    <a:lstStyle/>
                    <a:p>
                      <a:r>
                        <a:rPr lang="en-US" dirty="0"/>
                        <a:t>TLS</a:t>
                      </a:r>
                    </a:p>
                  </a:txBody>
                  <a:tcPr/>
                </a:tc>
                <a:tc>
                  <a:txBody>
                    <a:bodyPr/>
                    <a:lstStyle/>
                    <a:p>
                      <a:pPr algn="ctr"/>
                      <a:r>
                        <a:rPr lang="en-US" dirty="0"/>
                        <a:t>1 (0.3)</a:t>
                      </a:r>
                    </a:p>
                  </a:txBody>
                  <a:tcPr anchor="ctr"/>
                </a:tc>
                <a:tc>
                  <a:txBody>
                    <a:bodyPr/>
                    <a:lstStyle/>
                    <a:p>
                      <a:pPr algn="ctr"/>
                      <a:r>
                        <a:rPr lang="en-US" dirty="0"/>
                        <a:t>1 (0.3)</a:t>
                      </a:r>
                    </a:p>
                  </a:txBody>
                  <a:tcPr anchor="ctr"/>
                </a:tc>
                <a:tc>
                  <a:txBody>
                    <a:bodyPr/>
                    <a:lstStyle/>
                    <a:p>
                      <a:pPr algn="ctr"/>
                      <a:r>
                        <a:rPr lang="en-US" dirty="0"/>
                        <a:t>1 (0.4)</a:t>
                      </a:r>
                    </a:p>
                  </a:txBody>
                  <a:tcPr anchor="ctr"/>
                </a:tc>
                <a:tc>
                  <a:txBody>
                    <a:bodyPr/>
                    <a:lstStyle/>
                    <a:p>
                      <a:pPr algn="ctr"/>
                      <a:r>
                        <a:rPr lang="en-US" dirty="0"/>
                        <a:t>1 (0.4)</a:t>
                      </a:r>
                    </a:p>
                  </a:txBody>
                  <a:tcPr anchor="ctr"/>
                </a:tc>
                <a:tc>
                  <a:txBody>
                    <a:bodyPr/>
                    <a:lstStyle/>
                    <a:p>
                      <a:pPr algn="ctr"/>
                      <a:r>
                        <a:rPr lang="en-US" dirty="0"/>
                        <a:t>8 (3.1)</a:t>
                      </a:r>
                    </a:p>
                  </a:txBody>
                  <a:tcPr anchor="ctr"/>
                </a:tc>
                <a:tc>
                  <a:txBody>
                    <a:bodyPr/>
                    <a:lstStyle/>
                    <a:p>
                      <a:pPr algn="ctr"/>
                      <a:r>
                        <a:rPr lang="en-US" dirty="0"/>
                        <a:t>8 (3.1)</a:t>
                      </a:r>
                    </a:p>
                  </a:txBody>
                  <a:tcPr anchor="ctr"/>
                </a:tc>
                <a:extLst>
                  <a:ext uri="{0D108BD9-81ED-4DB2-BD59-A6C34878D82A}">
                    <a16:rowId xmlns:a16="http://schemas.microsoft.com/office/drawing/2014/main" val="1664112309"/>
                  </a:ext>
                </a:extLst>
              </a:tr>
            </a:tbl>
          </a:graphicData>
        </a:graphic>
      </p:graphicFrame>
      <p:sp>
        <p:nvSpPr>
          <p:cNvPr id="6" name="TextBox 5">
            <a:extLst>
              <a:ext uri="{FF2B5EF4-FFF2-40B4-BE49-F238E27FC236}">
                <a16:creationId xmlns:a16="http://schemas.microsoft.com/office/drawing/2014/main" id="{0CF764F0-A15A-9F45-BBAC-C03D85E8C5B0}"/>
              </a:ext>
            </a:extLst>
          </p:cNvPr>
          <p:cNvSpPr txBox="1"/>
          <p:nvPr/>
        </p:nvSpPr>
        <p:spPr>
          <a:xfrm>
            <a:off x="487681" y="6461761"/>
            <a:ext cx="2357785"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Brown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NEJM 2025</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02283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9FE6-ED99-6A92-89E4-87670FBAFC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35F2A4-740E-FE66-2011-68CE1445E9DE}"/>
              </a:ext>
            </a:extLst>
          </p:cNvPr>
          <p:cNvSpPr/>
          <p:nvPr/>
        </p:nvSpPr>
        <p:spPr>
          <a:xfrm>
            <a:off x="9772072" y="5791201"/>
            <a:ext cx="1981875" cy="905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D1C7177B-8C40-2924-9B97-D025B1C64BD7}"/>
              </a:ext>
            </a:extLst>
          </p:cNvPr>
          <p:cNvSpPr>
            <a:spLocks noGrp="1"/>
          </p:cNvSpPr>
          <p:nvPr>
            <p:ph type="title"/>
          </p:nvPr>
        </p:nvSpPr>
        <p:spPr/>
        <p:txBody>
          <a:bodyPr/>
          <a:lstStyle/>
          <a:p>
            <a:r>
              <a:rPr lang="en-US" dirty="0"/>
              <a:t>AMPLIFY: Overall Survival and COVID-19 Deaths</a:t>
            </a:r>
          </a:p>
        </p:txBody>
      </p:sp>
      <p:sp>
        <p:nvSpPr>
          <p:cNvPr id="5" name="TextBox 4">
            <a:extLst>
              <a:ext uri="{FF2B5EF4-FFF2-40B4-BE49-F238E27FC236}">
                <a16:creationId xmlns:a16="http://schemas.microsoft.com/office/drawing/2014/main" id="{F2DAC0D6-EC6F-2C02-66A4-7F51F5D118C4}"/>
              </a:ext>
            </a:extLst>
          </p:cNvPr>
          <p:cNvSpPr txBox="1"/>
          <p:nvPr/>
        </p:nvSpPr>
        <p:spPr>
          <a:xfrm>
            <a:off x="487681" y="6461761"/>
            <a:ext cx="2357785"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Brown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Content Placeholder 8">
            <a:extLst>
              <a:ext uri="{FF2B5EF4-FFF2-40B4-BE49-F238E27FC236}">
                <a16:creationId xmlns:a16="http://schemas.microsoft.com/office/drawing/2014/main" id="{F0CC64D2-6776-A679-BE4D-A30BAB420553}"/>
              </a:ext>
            </a:extLst>
          </p:cNvPr>
          <p:cNvSpPr>
            <a:spLocks noGrp="1"/>
          </p:cNvSpPr>
          <p:nvPr>
            <p:ph idx="1"/>
          </p:nvPr>
        </p:nvSpPr>
        <p:spPr>
          <a:xfrm>
            <a:off x="315076" y="1280846"/>
            <a:ext cx="11411163" cy="1392364"/>
          </a:xfrm>
        </p:spPr>
        <p:txBody>
          <a:bodyPr/>
          <a:lstStyle/>
          <a:p>
            <a:r>
              <a:rPr lang="en-US" dirty="0"/>
              <a:t>There were more deaths from COVID-19 in anti-CD20 antibody containing arms (AVO n=25, FCR/BR n=21, and AV n=10)</a:t>
            </a:r>
          </a:p>
          <a:p>
            <a:r>
              <a:rPr lang="en-US" dirty="0"/>
              <a:t>This highlights infection risk with obinutuzumab</a:t>
            </a:r>
          </a:p>
        </p:txBody>
      </p:sp>
      <p:pic>
        <p:nvPicPr>
          <p:cNvPr id="3" name="Picture 2">
            <a:extLst>
              <a:ext uri="{FF2B5EF4-FFF2-40B4-BE49-F238E27FC236}">
                <a16:creationId xmlns:a16="http://schemas.microsoft.com/office/drawing/2014/main" id="{547145FC-D076-B2EA-E148-65D5E825D6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6493" y="3563772"/>
            <a:ext cx="11559017" cy="2690601"/>
          </a:xfrm>
          <a:prstGeom prst="rect">
            <a:avLst/>
          </a:prstGeom>
        </p:spPr>
      </p:pic>
      <p:sp>
        <p:nvSpPr>
          <p:cNvPr id="1692" name="TextBox 1691">
            <a:extLst>
              <a:ext uri="{FF2B5EF4-FFF2-40B4-BE49-F238E27FC236}">
                <a16:creationId xmlns:a16="http://schemas.microsoft.com/office/drawing/2014/main" id="{74D680B7-374F-BE3C-39E8-2C00955535F6}"/>
              </a:ext>
            </a:extLst>
          </p:cNvPr>
          <p:cNvSpPr txBox="1"/>
          <p:nvPr/>
        </p:nvSpPr>
        <p:spPr>
          <a:xfrm>
            <a:off x="2252305" y="2950011"/>
            <a:ext cx="2249334"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Overall Survival</a:t>
            </a:r>
          </a:p>
        </p:txBody>
      </p:sp>
      <p:sp>
        <p:nvSpPr>
          <p:cNvPr id="6" name="TextBox 5">
            <a:extLst>
              <a:ext uri="{FF2B5EF4-FFF2-40B4-BE49-F238E27FC236}">
                <a16:creationId xmlns:a16="http://schemas.microsoft.com/office/drawing/2014/main" id="{E18F64D9-0A64-6E2C-944B-B60E4E91934C}"/>
              </a:ext>
            </a:extLst>
          </p:cNvPr>
          <p:cNvSpPr txBox="1"/>
          <p:nvPr/>
        </p:nvSpPr>
        <p:spPr>
          <a:xfrm>
            <a:off x="7220593" y="2744041"/>
            <a:ext cx="3768980" cy="7487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Overall Survival with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COVID-19 Deaths Censored</a:t>
            </a:r>
          </a:p>
        </p:txBody>
      </p:sp>
    </p:spTree>
    <p:extLst>
      <p:ext uri="{BB962C8B-B14F-4D97-AF65-F5344CB8AC3E}">
        <p14:creationId xmlns:p14="http://schemas.microsoft.com/office/powerpoint/2010/main" val="813930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76D0E-DF64-EB70-B208-6072CC1C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6ED89-E3B1-DDEE-81F7-5C78E3E64F13}"/>
              </a:ext>
            </a:extLst>
          </p:cNvPr>
          <p:cNvSpPr>
            <a:spLocks noGrp="1"/>
          </p:cNvSpPr>
          <p:nvPr>
            <p:ph type="title"/>
          </p:nvPr>
        </p:nvSpPr>
        <p:spPr>
          <a:xfrm>
            <a:off x="912286" y="1"/>
            <a:ext cx="10358967" cy="1268760"/>
          </a:xfrm>
        </p:spPr>
        <p:txBody>
          <a:bodyPr/>
          <a:lstStyle/>
          <a:p>
            <a:pPr>
              <a:spcBef>
                <a:spcPts val="600"/>
              </a:spcBef>
              <a:defRPr/>
            </a:pPr>
            <a:r>
              <a:rPr lang="en-US" sz="3200" dirty="0">
                <a:solidFill>
                  <a:srgbClr val="0432FF"/>
                </a:solidFill>
                <a:latin typeface="Calibri" panose="020F0502020204030204" pitchFamily="34" charset="0"/>
                <a:cs typeface="Calibri" panose="020F0502020204030204" pitchFamily="34" charset="0"/>
              </a:rPr>
              <a:t>Agenda</a:t>
            </a:r>
          </a:p>
        </p:txBody>
      </p:sp>
      <p:sp>
        <p:nvSpPr>
          <p:cNvPr id="4" name="Content Placeholder 2">
            <a:extLst>
              <a:ext uri="{FF2B5EF4-FFF2-40B4-BE49-F238E27FC236}">
                <a16:creationId xmlns:a16="http://schemas.microsoft.com/office/drawing/2014/main" id="{943EF730-78C9-4D71-94AF-9B44D31517C2}"/>
              </a:ext>
            </a:extLst>
          </p:cNvPr>
          <p:cNvSpPr txBox="1">
            <a:spLocks/>
          </p:cNvSpPr>
          <p:nvPr/>
        </p:nvSpPr>
        <p:spPr bwMode="auto">
          <a:xfrm>
            <a:off x="646291" y="1556792"/>
            <a:ext cx="10899418" cy="4135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2280"/>
              </a:spcBef>
              <a:spcAft>
                <a:spcPts val="0"/>
              </a:spcAft>
              <a:buNone/>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1 — Lung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Drs Gainor, Langer and Shields</a:t>
            </a: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432FF"/>
                </a:solidFill>
                <a:effectLst/>
                <a:uLnTx/>
                <a:uFillTx/>
                <a:latin typeface="Calibri" charset="0"/>
                <a:ea typeface="MS PGothic" pitchFamily="34" charset="-128"/>
              </a:rPr>
              <a:t>Module 2 — Chronic Lymphocytic Leukemia: </a:t>
            </a:r>
            <a:r>
              <a:rPr kumimoji="0" lang="en-US" sz="3000" b="0" i="1" u="none" strike="noStrike" kern="1200" cap="none" spc="0" normalizeH="0" baseline="0" noProof="0" dirty="0">
                <a:ln>
                  <a:noFill/>
                </a:ln>
                <a:solidFill>
                  <a:srgbClr val="0432FF"/>
                </a:solidFill>
                <a:effectLst/>
                <a:uLnTx/>
                <a:uFillTx/>
                <a:latin typeface="Calibri" charset="0"/>
                <a:ea typeface="MS PGothic" pitchFamily="34" charset="-128"/>
              </a:rPr>
              <a:t>Dr Rogers</a:t>
            </a: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3 — Ovarian Cancer: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 Konecny</a:t>
            </a:r>
          </a:p>
          <a:p>
            <a:pPr marL="98425" marR="0" lvl="0" indent="0" algn="l" defTabSz="412750" rtl="0" eaLnBrk="0" fontAlgn="base" latinLnBrk="0" hangingPunct="0">
              <a:lnSpc>
                <a:spcPct val="100000"/>
              </a:lnSpc>
              <a:spcBef>
                <a:spcPts val="2280"/>
              </a:spcBef>
              <a:spcAft>
                <a:spcPts val="0"/>
              </a:spcAft>
              <a:buClr>
                <a:srgbClr val="000000"/>
              </a:buClr>
              <a:buSzPct val="100000"/>
              <a:buFont typeface="Arial" pitchFamily="-72" charset="0"/>
              <a:buNone/>
              <a:tabLst/>
              <a:defRPr/>
            </a:pPr>
            <a:r>
              <a:rPr kumimoji="0" lang="en-US" sz="3000" b="1" i="0" u="none" strike="noStrike" kern="1200" cap="none" spc="0" normalizeH="0" baseline="0" noProof="0" dirty="0">
                <a:ln>
                  <a:noFill/>
                </a:ln>
                <a:solidFill>
                  <a:srgbClr val="000000"/>
                </a:solidFill>
                <a:effectLst/>
                <a:uLnTx/>
                <a:uFillTx/>
                <a:latin typeface="Calibri" charset="0"/>
                <a:ea typeface="MS PGothic" pitchFamily="34" charset="-128"/>
              </a:rPr>
              <a:t>Module 4 — Gastroesophageal Cancers: </a:t>
            </a:r>
            <a:r>
              <a:rPr kumimoji="0" lang="en-US" sz="3000" b="0" i="1" u="none" strike="noStrike" kern="1200" cap="none" spc="0" normalizeH="0" baseline="0" noProof="0" dirty="0">
                <a:ln>
                  <a:noFill/>
                </a:ln>
                <a:solidFill>
                  <a:srgbClr val="000000"/>
                </a:solidFill>
                <a:effectLst/>
                <a:uLnTx/>
                <a:uFillTx/>
                <a:latin typeface="Calibri" charset="0"/>
                <a:ea typeface="MS PGothic" pitchFamily="34" charset="-128"/>
              </a:rPr>
              <a:t>Dr Shah</a:t>
            </a:r>
          </a:p>
        </p:txBody>
      </p:sp>
    </p:spTree>
    <p:extLst>
      <p:ext uri="{BB962C8B-B14F-4D97-AF65-F5344CB8AC3E}">
        <p14:creationId xmlns:p14="http://schemas.microsoft.com/office/powerpoint/2010/main" val="20157944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FE64-DE4D-EF2B-0016-B4624863E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1639A-215F-DC5F-6AB8-B1A0178E72CF}"/>
              </a:ext>
            </a:extLst>
          </p:cNvPr>
          <p:cNvSpPr>
            <a:spLocks noGrp="1"/>
          </p:cNvSpPr>
          <p:nvPr>
            <p:ph type="title"/>
          </p:nvPr>
        </p:nvSpPr>
        <p:spPr/>
        <p:txBody>
          <a:bodyPr/>
          <a:lstStyle/>
          <a:p>
            <a:r>
              <a:rPr lang="en-US" dirty="0"/>
              <a:t>SEQUOIA Arm D: ZV with MRD Guided Duration</a:t>
            </a:r>
          </a:p>
        </p:txBody>
      </p:sp>
      <p:sp>
        <p:nvSpPr>
          <p:cNvPr id="3" name="Content Placeholder 2">
            <a:extLst>
              <a:ext uri="{FF2B5EF4-FFF2-40B4-BE49-F238E27FC236}">
                <a16:creationId xmlns:a16="http://schemas.microsoft.com/office/drawing/2014/main" id="{7AD8BFD0-30AE-8FCF-DF9C-B2ADEB5BA274}"/>
              </a:ext>
            </a:extLst>
          </p:cNvPr>
          <p:cNvSpPr>
            <a:spLocks noGrp="1"/>
          </p:cNvSpPr>
          <p:nvPr>
            <p:ph idx="1"/>
          </p:nvPr>
        </p:nvSpPr>
        <p:spPr>
          <a:xfrm>
            <a:off x="315076" y="1280846"/>
            <a:ext cx="11411163" cy="1311084"/>
          </a:xfrm>
        </p:spPr>
        <p:txBody>
          <a:bodyPr/>
          <a:lstStyle/>
          <a:p>
            <a:r>
              <a:rPr lang="en-US" sz="2667" dirty="0"/>
              <a:t>Non-randomized arm of a phase 3 study for treatment-naïve CLL </a:t>
            </a:r>
          </a:p>
          <a:p>
            <a:pPr lvl="1"/>
            <a:r>
              <a:rPr lang="en-US" sz="2400" dirty="0"/>
              <a:t>Originally for </a:t>
            </a:r>
            <a:r>
              <a:rPr lang="en-US" sz="2400" dirty="0">
                <a:solidFill>
                  <a:srgbClr val="455694"/>
                </a:solidFill>
              </a:rPr>
              <a:t>patients </a:t>
            </a:r>
            <a:r>
              <a:rPr lang="en-US" sz="2400" u="sng" dirty="0">
                <a:solidFill>
                  <a:srgbClr val="455694"/>
                </a:solidFill>
              </a:rPr>
              <a:t>with</a:t>
            </a:r>
            <a:r>
              <a:rPr lang="en-US" sz="2400" dirty="0">
                <a:solidFill>
                  <a:srgbClr val="455694"/>
                </a:solidFill>
              </a:rPr>
              <a:t> del(17p) and/or TP53 mutations (n=66)</a:t>
            </a:r>
          </a:p>
          <a:p>
            <a:pPr lvl="1"/>
            <a:r>
              <a:rPr lang="en-US" sz="2400" dirty="0"/>
              <a:t>Amended to include </a:t>
            </a:r>
            <a:r>
              <a:rPr lang="en-US" sz="2400" dirty="0">
                <a:solidFill>
                  <a:srgbClr val="78256E"/>
                </a:solidFill>
              </a:rPr>
              <a:t>patients </a:t>
            </a:r>
            <a:r>
              <a:rPr lang="en-US" sz="2400" u="sng" dirty="0">
                <a:solidFill>
                  <a:srgbClr val="78256E"/>
                </a:solidFill>
              </a:rPr>
              <a:t>without</a:t>
            </a:r>
            <a:r>
              <a:rPr lang="en-US" sz="2400" dirty="0">
                <a:solidFill>
                  <a:srgbClr val="78256E"/>
                </a:solidFill>
              </a:rPr>
              <a:t> TP53 alteration (n=47)</a:t>
            </a:r>
          </a:p>
          <a:p>
            <a:r>
              <a:rPr lang="en-US" sz="2667" dirty="0"/>
              <a:t>Complex MRD and response guided stopping rules</a:t>
            </a:r>
          </a:p>
        </p:txBody>
      </p:sp>
      <p:sp>
        <p:nvSpPr>
          <p:cNvPr id="5" name="TextBox 4">
            <a:extLst>
              <a:ext uri="{FF2B5EF4-FFF2-40B4-BE49-F238E27FC236}">
                <a16:creationId xmlns:a16="http://schemas.microsoft.com/office/drawing/2014/main" id="{98B9D1DA-AC37-32AD-7255-C9A3AAD0BA4E}"/>
              </a:ext>
            </a:extLst>
          </p:cNvPr>
          <p:cNvSpPr txBox="1"/>
          <p:nvPr/>
        </p:nvSpPr>
        <p:spPr>
          <a:xfrm>
            <a:off x="481519" y="6461760"/>
            <a:ext cx="3413307"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Shadman et al., ASCO 2025 abstract 7009</a:t>
            </a:r>
          </a:p>
        </p:txBody>
      </p:sp>
      <p:grpSp>
        <p:nvGrpSpPr>
          <p:cNvPr id="8" name="Group 7">
            <a:extLst>
              <a:ext uri="{FF2B5EF4-FFF2-40B4-BE49-F238E27FC236}">
                <a16:creationId xmlns:a16="http://schemas.microsoft.com/office/drawing/2014/main" id="{191CE2FF-62C2-3409-E789-E7AD752C3EEF}"/>
              </a:ext>
            </a:extLst>
          </p:cNvPr>
          <p:cNvGrpSpPr/>
          <p:nvPr/>
        </p:nvGrpSpPr>
        <p:grpSpPr>
          <a:xfrm>
            <a:off x="201403" y="3235674"/>
            <a:ext cx="11789195" cy="2667397"/>
            <a:chOff x="135662" y="2243874"/>
            <a:chExt cx="8841896" cy="2000548"/>
          </a:xfrm>
        </p:grpSpPr>
        <p:pic>
          <p:nvPicPr>
            <p:cNvPr id="9" name="Picture 8">
              <a:extLst>
                <a:ext uri="{FF2B5EF4-FFF2-40B4-BE49-F238E27FC236}">
                  <a16:creationId xmlns:a16="http://schemas.microsoft.com/office/drawing/2014/main" id="{59E51C0E-0F85-98D0-79B0-0A1953C9ACF3}"/>
                </a:ext>
              </a:extLst>
            </p:cNvPr>
            <p:cNvPicPr>
              <a:picLocks noChangeAspect="1"/>
            </p:cNvPicPr>
            <p:nvPr/>
          </p:nvPicPr>
          <p:blipFill>
            <a:blip r:embed="rId2"/>
            <a:stretch>
              <a:fillRect/>
            </a:stretch>
          </p:blipFill>
          <p:spPr>
            <a:xfrm>
              <a:off x="135662" y="2243874"/>
              <a:ext cx="6525437" cy="2000548"/>
            </a:xfrm>
            <a:prstGeom prst="rect">
              <a:avLst/>
            </a:prstGeom>
          </p:spPr>
        </p:pic>
        <p:sp>
          <p:nvSpPr>
            <p:cNvPr id="10" name="TextBox 9">
              <a:extLst>
                <a:ext uri="{FF2B5EF4-FFF2-40B4-BE49-F238E27FC236}">
                  <a16:creationId xmlns:a16="http://schemas.microsoft.com/office/drawing/2014/main" id="{B1F02713-529E-BA09-B360-AE4C57DF73BC}"/>
                </a:ext>
              </a:extLst>
            </p:cNvPr>
            <p:cNvSpPr txBox="1"/>
            <p:nvPr/>
          </p:nvSpPr>
          <p:spPr>
            <a:xfrm>
              <a:off x="6780105" y="2305429"/>
              <a:ext cx="2197453" cy="1854835"/>
            </a:xfrm>
            <a:prstGeom prst="rect">
              <a:avLst/>
            </a:prstGeom>
            <a:solidFill>
              <a:srgbClr val="EAEAEA"/>
            </a:solidFill>
          </p:spPr>
          <p:txBody>
            <a:bodyPr wrap="square" numCol="1"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33" b="1" i="0" u="sng" strike="noStrike" kern="1200" cap="none" spc="0" normalizeH="0" baseline="0" noProof="0" dirty="0" err="1">
                  <a:ln>
                    <a:noFill/>
                  </a:ln>
                  <a:solidFill>
                    <a:prstClr val="black"/>
                  </a:solidFill>
                  <a:effectLst/>
                  <a:uLnTx/>
                  <a:uFillTx/>
                  <a:latin typeface="Arial" charset="0"/>
                  <a:ea typeface="+mn-ea"/>
                  <a:cs typeface="+mn-cs"/>
                </a:rPr>
                <a:t>uMRD</a:t>
              </a:r>
              <a:r>
                <a:rPr kumimoji="0" lang="en-GB" sz="1333" b="1" i="0" u="sng" strike="noStrike" kern="1200" cap="none" spc="0" normalizeH="0" baseline="0" noProof="0" dirty="0">
                  <a:ln>
                    <a:noFill/>
                  </a:ln>
                  <a:solidFill>
                    <a:prstClr val="black"/>
                  </a:solidFill>
                  <a:effectLst/>
                  <a:uLnTx/>
                  <a:uFillTx/>
                  <a:latin typeface="Arial" charset="0"/>
                  <a:ea typeface="+mn-ea"/>
                  <a:cs typeface="+mn-cs"/>
                </a:rPr>
                <a:t>-guided stopping criteria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charset="0"/>
                  <a:ea typeface="+mn-ea"/>
                  <a:cs typeface="+mn-cs"/>
                </a:rPr>
                <a:t>All conditions must be met:</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067" b="0" i="0" u="none" strike="noStrike" kern="1200" cap="none" spc="0" normalizeH="0" baseline="0" noProof="0" dirty="0">
                  <a:ln>
                    <a:noFill/>
                  </a:ln>
                  <a:solidFill>
                    <a:prstClr val="black"/>
                  </a:solidFill>
                  <a:effectLst/>
                  <a:uLnTx/>
                  <a:uFillTx/>
                  <a:latin typeface="Arial" charset="0"/>
                  <a:ea typeface="+mn-ea"/>
                  <a:cs typeface="+mn-cs"/>
                </a:rPr>
                <a:t>Response assessed as CR or </a:t>
              </a:r>
              <a:r>
                <a:rPr kumimoji="0" lang="en-GB" sz="1067" b="0" i="0" u="none" strike="noStrike" kern="1200" cap="none" spc="0" normalizeH="0" baseline="0" noProof="0" dirty="0" err="1">
                  <a:ln>
                    <a:noFill/>
                  </a:ln>
                  <a:solidFill>
                    <a:prstClr val="black"/>
                  </a:solidFill>
                  <a:effectLst/>
                  <a:uLnTx/>
                  <a:uFillTx/>
                  <a:latin typeface="Arial" charset="0"/>
                  <a:ea typeface="+mn-ea"/>
                  <a:cs typeface="+mn-cs"/>
                </a:rPr>
                <a:t>CRi</a:t>
              </a:r>
              <a:r>
                <a:rPr kumimoji="0" lang="en-GB" sz="1067" b="0" i="0" u="none" strike="noStrike" kern="1200" cap="none" spc="0" normalizeH="0" baseline="0" noProof="0" dirty="0">
                  <a:ln>
                    <a:noFill/>
                  </a:ln>
                  <a:solidFill>
                    <a:prstClr val="black"/>
                  </a:solidFill>
                  <a:effectLst/>
                  <a:uLnTx/>
                  <a:uFillTx/>
                  <a:latin typeface="Arial" charset="0"/>
                  <a:ea typeface="+mn-ea"/>
                  <a:cs typeface="+mn-cs"/>
                </a:rPr>
                <a:t> confirmed by a BM biopsy</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067" b="0" i="0" u="none" strike="noStrike" kern="1200" cap="none" spc="0" normalizeH="0" baseline="0" noProof="0" dirty="0" err="1">
                  <a:ln>
                    <a:noFill/>
                  </a:ln>
                  <a:solidFill>
                    <a:prstClr val="black"/>
                  </a:solidFill>
                  <a:effectLst/>
                  <a:uLnTx/>
                  <a:uFillTx/>
                  <a:latin typeface="Arial" charset="0"/>
                  <a:ea typeface="+mn-ea"/>
                  <a:cs typeface="+mn-cs"/>
                </a:rPr>
                <a:t>uMRD</a:t>
              </a:r>
              <a:r>
                <a:rPr kumimoji="0" lang="en-GB" sz="1067" b="0" i="0" u="none" strike="noStrike" kern="1200" cap="none" spc="0" normalizeH="0" baseline="0" noProof="0" dirty="0">
                  <a:ln>
                    <a:noFill/>
                  </a:ln>
                  <a:solidFill>
                    <a:prstClr val="black"/>
                  </a:solidFill>
                  <a:effectLst/>
                  <a:uLnTx/>
                  <a:uFillTx/>
                  <a:latin typeface="Arial" charset="0"/>
                  <a:ea typeface="+mn-ea"/>
                  <a:cs typeface="+mn-cs"/>
                </a:rPr>
                <a:t> &lt;1×10</a:t>
              </a:r>
              <a:r>
                <a:rPr kumimoji="0" lang="en-GB" sz="1067" b="0" i="0" u="none" strike="noStrike" kern="1200" cap="none" spc="0" normalizeH="0" baseline="30000" noProof="0" dirty="0">
                  <a:ln>
                    <a:noFill/>
                  </a:ln>
                  <a:solidFill>
                    <a:prstClr val="black"/>
                  </a:solidFill>
                  <a:effectLst/>
                  <a:uLnTx/>
                  <a:uFillTx/>
                  <a:latin typeface="Arial" charset="0"/>
                  <a:ea typeface="+mn-ea"/>
                  <a:cs typeface="+mn-cs"/>
                </a:rPr>
                <a:t>−4 </a:t>
              </a:r>
              <a:r>
                <a:rPr kumimoji="0" lang="en-GB" sz="1067" b="0" i="0" u="none" strike="noStrike" kern="1200" cap="none" spc="0" normalizeH="0" baseline="0" noProof="0" dirty="0">
                  <a:ln>
                    <a:noFill/>
                  </a:ln>
                  <a:solidFill>
                    <a:prstClr val="black"/>
                  </a:solidFill>
                  <a:effectLst/>
                  <a:uLnTx/>
                  <a:uFillTx/>
                  <a:latin typeface="Arial" charset="0"/>
                  <a:ea typeface="+mn-ea"/>
                  <a:cs typeface="+mn-cs"/>
                </a:rPr>
                <a:t>(uMRD4) achieved in 2 consecutive peripheral blood MRD tests conducted </a:t>
              </a:r>
              <a:r>
                <a:rPr kumimoji="0" lang="en-GB" sz="1067"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a:t>
              </a:r>
              <a:r>
                <a:rPr kumimoji="0" lang="en-GB" sz="1067" b="0" i="0" u="none" strike="noStrike" kern="1200" cap="none" spc="0" normalizeH="0" baseline="0" noProof="0" dirty="0">
                  <a:ln>
                    <a:noFill/>
                  </a:ln>
                  <a:solidFill>
                    <a:prstClr val="black"/>
                  </a:solidFill>
                  <a:effectLst/>
                  <a:uLnTx/>
                  <a:uFillTx/>
                  <a:latin typeface="Arial" charset="0"/>
                  <a:ea typeface="+mn-ea"/>
                  <a:cs typeface="+mn-cs"/>
                </a:rPr>
                <a:t>12 weeks apart</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067" b="0" i="0" u="none" strike="noStrike" kern="1200" cap="none" spc="0" normalizeH="0" baseline="0" noProof="0" dirty="0">
                  <a:ln>
                    <a:noFill/>
                  </a:ln>
                  <a:solidFill>
                    <a:prstClr val="black"/>
                  </a:solidFill>
                  <a:effectLst/>
                  <a:uLnTx/>
                  <a:uFillTx/>
                  <a:latin typeface="Arial" charset="0"/>
                  <a:ea typeface="+mn-ea"/>
                  <a:cs typeface="+mn-cs"/>
                </a:rPr>
                <a:t>uMRD4 achieved in 2 consecutive BM tests conducted </a:t>
              </a:r>
              <a:r>
                <a:rPr kumimoji="0" lang="en-GB" sz="1067" b="0"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≥1</a:t>
              </a:r>
              <a:r>
                <a:rPr kumimoji="0" lang="en-GB" sz="1067" b="0" i="0" u="none" strike="noStrike" kern="1200" cap="none" spc="0" normalizeH="0" baseline="0" noProof="0" dirty="0">
                  <a:ln>
                    <a:noFill/>
                  </a:ln>
                  <a:solidFill>
                    <a:prstClr val="black"/>
                  </a:solidFill>
                  <a:effectLst/>
                  <a:uLnTx/>
                  <a:uFillTx/>
                  <a:latin typeface="Arial" charset="0"/>
                  <a:ea typeface="+mn-ea"/>
                  <a:cs typeface="+mn-cs"/>
                </a:rPr>
                <a:t>2 weeks apart</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GB" sz="1067" b="0" i="0" u="none" strike="noStrike" kern="1200" cap="none" spc="0" normalizeH="0" baseline="0" noProof="0" dirty="0">
                  <a:ln>
                    <a:noFill/>
                  </a:ln>
                  <a:solidFill>
                    <a:prstClr val="black"/>
                  </a:solidFill>
                  <a:effectLst/>
                  <a:uLnTx/>
                  <a:uFillTx/>
                  <a:latin typeface="Arial" charset="0"/>
                  <a:ea typeface="+mn-ea"/>
                  <a:cs typeface="+mn-cs"/>
                </a:rPr>
                <a:t>Received:</a:t>
              </a:r>
            </a:p>
            <a:p>
              <a:pPr marL="403790" marR="0" lvl="0" indent="-304792"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67" b="0" i="0" u="none" strike="noStrike" kern="1200" cap="none" spc="0" normalizeH="0" baseline="0" noProof="0" dirty="0">
                  <a:ln>
                    <a:noFill/>
                  </a:ln>
                  <a:solidFill>
                    <a:prstClr val="black"/>
                  </a:solidFill>
                  <a:effectLst/>
                  <a:uLnTx/>
                  <a:uFillTx/>
                  <a:latin typeface="Arial" charset="0"/>
                  <a:ea typeface="+mn-ea"/>
                  <a:cs typeface="+mn-cs"/>
                </a:rPr>
                <a:t>Minimum of 12 cycles of venetoclax (to stop venetoclax early)</a:t>
              </a:r>
            </a:p>
            <a:p>
              <a:pPr marL="403790" marR="0" lvl="0" indent="-304792" algn="l" defTabSz="12191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067" b="0" i="0" u="none" strike="noStrike" kern="1200" cap="none" spc="0" normalizeH="0" baseline="0" noProof="0" dirty="0">
                  <a:ln>
                    <a:noFill/>
                  </a:ln>
                  <a:solidFill>
                    <a:prstClr val="black"/>
                  </a:solidFill>
                  <a:effectLst/>
                  <a:uLnTx/>
                  <a:uFillTx/>
                  <a:latin typeface="Arial" charset="0"/>
                  <a:ea typeface="+mn-ea"/>
                  <a:cs typeface="+mn-cs"/>
                </a:rPr>
                <a:t>Minimum of 27 cycles of zanubrutinib (to stop zanubrutinib early)</a:t>
              </a:r>
              <a:endParaRPr kumimoji="0" lang="en-GB" sz="1067" b="0" i="0" u="none" strike="noStrike" kern="1200" cap="none" spc="0" normalizeH="0" baseline="0" noProof="0" dirty="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146560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D3B0A-8CE5-98CA-32B7-660089C87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8AF2B-967A-C5A8-EECC-8A77082E0B7A}"/>
              </a:ext>
            </a:extLst>
          </p:cNvPr>
          <p:cNvSpPr>
            <a:spLocks noGrp="1"/>
          </p:cNvSpPr>
          <p:nvPr>
            <p:ph type="title"/>
          </p:nvPr>
        </p:nvSpPr>
        <p:spPr/>
        <p:txBody>
          <a:bodyPr/>
          <a:lstStyle/>
          <a:p>
            <a:r>
              <a:rPr lang="en-US" dirty="0"/>
              <a:t>SEQUOIA Arm D: Progression-Free Survival</a:t>
            </a:r>
          </a:p>
        </p:txBody>
      </p:sp>
      <p:sp>
        <p:nvSpPr>
          <p:cNvPr id="3" name="Content Placeholder 2">
            <a:extLst>
              <a:ext uri="{FF2B5EF4-FFF2-40B4-BE49-F238E27FC236}">
                <a16:creationId xmlns:a16="http://schemas.microsoft.com/office/drawing/2014/main" id="{8B894706-4BAD-A55D-7CBC-C7D5BB0A5537}"/>
              </a:ext>
            </a:extLst>
          </p:cNvPr>
          <p:cNvSpPr>
            <a:spLocks noGrp="1"/>
          </p:cNvSpPr>
          <p:nvPr>
            <p:ph idx="1"/>
          </p:nvPr>
        </p:nvSpPr>
        <p:spPr>
          <a:xfrm>
            <a:off x="315076" y="1280847"/>
            <a:ext cx="11561848" cy="1428488"/>
          </a:xfrm>
        </p:spPr>
        <p:txBody>
          <a:bodyPr/>
          <a:lstStyle/>
          <a:p>
            <a:r>
              <a:rPr lang="en-US" sz="2667" dirty="0"/>
              <a:t>Median follow-up was </a:t>
            </a:r>
            <a:r>
              <a:rPr lang="en-US" sz="2667" dirty="0">
                <a:solidFill>
                  <a:srgbClr val="455694"/>
                </a:solidFill>
              </a:rPr>
              <a:t>38.7 months for patients </a:t>
            </a:r>
            <a:r>
              <a:rPr lang="en-US" sz="2667" u="sng" dirty="0">
                <a:solidFill>
                  <a:srgbClr val="455694"/>
                </a:solidFill>
              </a:rPr>
              <a:t>with</a:t>
            </a:r>
            <a:r>
              <a:rPr lang="en-US" sz="2667" dirty="0">
                <a:solidFill>
                  <a:srgbClr val="455694"/>
                </a:solidFill>
              </a:rPr>
              <a:t> del(17p)/TP53 mutation </a:t>
            </a:r>
            <a:r>
              <a:rPr lang="en-US" sz="2667" dirty="0"/>
              <a:t>and </a:t>
            </a:r>
            <a:r>
              <a:rPr lang="en-US" sz="2667" dirty="0">
                <a:solidFill>
                  <a:srgbClr val="78256E"/>
                </a:solidFill>
              </a:rPr>
              <a:t>29.6 months for patients </a:t>
            </a:r>
            <a:r>
              <a:rPr lang="en-US" sz="2667" u="sng" dirty="0">
                <a:solidFill>
                  <a:srgbClr val="78256E"/>
                </a:solidFill>
              </a:rPr>
              <a:t>without</a:t>
            </a:r>
            <a:r>
              <a:rPr lang="en-US" sz="2667" dirty="0">
                <a:solidFill>
                  <a:srgbClr val="78256E"/>
                </a:solidFill>
              </a:rPr>
              <a:t> del(17p)/TP53 mutation</a:t>
            </a:r>
          </a:p>
          <a:p>
            <a:r>
              <a:rPr lang="en-US" sz="2667" dirty="0"/>
              <a:t>11 of 114 (9.6%) met MRD-stopping criteria and discontinued treatment</a:t>
            </a:r>
            <a:endParaRPr lang="en-US" dirty="0"/>
          </a:p>
        </p:txBody>
      </p:sp>
      <p:sp>
        <p:nvSpPr>
          <p:cNvPr id="6" name="TextBox 5">
            <a:extLst>
              <a:ext uri="{FF2B5EF4-FFF2-40B4-BE49-F238E27FC236}">
                <a16:creationId xmlns:a16="http://schemas.microsoft.com/office/drawing/2014/main" id="{A3162E72-44F2-7B5E-0088-CF872B132406}"/>
              </a:ext>
            </a:extLst>
          </p:cNvPr>
          <p:cNvSpPr txBox="1"/>
          <p:nvPr/>
        </p:nvSpPr>
        <p:spPr>
          <a:xfrm>
            <a:off x="481519" y="6461760"/>
            <a:ext cx="3413307"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Shadman et al., ASCO 2025 abstract 7009</a:t>
            </a:r>
          </a:p>
        </p:txBody>
      </p:sp>
      <p:pic>
        <p:nvPicPr>
          <p:cNvPr id="4" name="Picture 2">
            <a:extLst>
              <a:ext uri="{FF2B5EF4-FFF2-40B4-BE49-F238E27FC236}">
                <a16:creationId xmlns:a16="http://schemas.microsoft.com/office/drawing/2014/main" id="{B6A76EA4-D68C-5888-E2DF-E41BCB8471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 t="28145" r="50429" b="26154"/>
          <a:stretch>
            <a:fillRect/>
          </a:stretch>
        </p:blipFill>
        <p:spPr bwMode="auto">
          <a:xfrm>
            <a:off x="2372012" y="2667771"/>
            <a:ext cx="7447975" cy="385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92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5A0D-96DF-98BC-9F0F-9A211AB6595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B3B4EC0-8D4B-76D9-0CDC-1BAE9695B6DB}"/>
              </a:ext>
            </a:extLst>
          </p:cNvPr>
          <p:cNvSpPr/>
          <p:nvPr/>
        </p:nvSpPr>
        <p:spPr>
          <a:xfrm>
            <a:off x="9762565" y="5535794"/>
            <a:ext cx="2321061" cy="1223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4B22CFDC-98FA-E17D-7539-B97ACB96A2CA}"/>
              </a:ext>
            </a:extLst>
          </p:cNvPr>
          <p:cNvSpPr>
            <a:spLocks noGrp="1"/>
          </p:cNvSpPr>
          <p:nvPr>
            <p:ph type="title"/>
          </p:nvPr>
        </p:nvSpPr>
        <p:spPr/>
        <p:txBody>
          <a:bodyPr/>
          <a:lstStyle/>
          <a:p>
            <a:r>
              <a:rPr lang="en-US" dirty="0" err="1"/>
              <a:t>BOVen</a:t>
            </a:r>
            <a:r>
              <a:rPr lang="en-US" dirty="0"/>
              <a:t>: Phase 2 Study of ZVO</a:t>
            </a:r>
          </a:p>
        </p:txBody>
      </p:sp>
      <p:sp>
        <p:nvSpPr>
          <p:cNvPr id="3" name="Content Placeholder 2">
            <a:extLst>
              <a:ext uri="{FF2B5EF4-FFF2-40B4-BE49-F238E27FC236}">
                <a16:creationId xmlns:a16="http://schemas.microsoft.com/office/drawing/2014/main" id="{C5B77A0A-7C13-7068-4C7C-345C7D05B504}"/>
              </a:ext>
            </a:extLst>
          </p:cNvPr>
          <p:cNvSpPr>
            <a:spLocks noGrp="1"/>
          </p:cNvSpPr>
          <p:nvPr>
            <p:ph idx="1"/>
          </p:nvPr>
        </p:nvSpPr>
        <p:spPr>
          <a:xfrm>
            <a:off x="315075" y="1280846"/>
            <a:ext cx="11768551" cy="1223420"/>
          </a:xfrm>
        </p:spPr>
        <p:txBody>
          <a:bodyPr/>
          <a:lstStyle/>
          <a:p>
            <a:r>
              <a:rPr lang="en-US" sz="2667" dirty="0"/>
              <a:t>Treatment-naïve CLL patients with any genetic disease features </a:t>
            </a:r>
          </a:p>
          <a:p>
            <a:r>
              <a:rPr lang="en-US" sz="2667" dirty="0"/>
              <a:t>Treatment duration is </a:t>
            </a:r>
            <a:r>
              <a:rPr lang="en-US" sz="2667"/>
              <a:t>based on achieving </a:t>
            </a:r>
            <a:r>
              <a:rPr lang="en-US" sz="2667" dirty="0" err="1"/>
              <a:t>uMRD</a:t>
            </a:r>
            <a:endParaRPr lang="en-US" sz="2667" dirty="0"/>
          </a:p>
        </p:txBody>
      </p:sp>
      <p:sp>
        <p:nvSpPr>
          <p:cNvPr id="5" name="TextBox 4">
            <a:extLst>
              <a:ext uri="{FF2B5EF4-FFF2-40B4-BE49-F238E27FC236}">
                <a16:creationId xmlns:a16="http://schemas.microsoft.com/office/drawing/2014/main" id="{29784A83-D4B0-2B89-1C86-2CFA5589F8B2}"/>
              </a:ext>
            </a:extLst>
          </p:cNvPr>
          <p:cNvSpPr txBox="1"/>
          <p:nvPr/>
        </p:nvSpPr>
        <p:spPr>
          <a:xfrm>
            <a:off x="481519" y="6461760"/>
            <a:ext cx="3339760" cy="2974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Soumerai et al., ASH 2024 Abstract 1867 </a:t>
            </a:r>
          </a:p>
        </p:txBody>
      </p:sp>
      <p:grpSp>
        <p:nvGrpSpPr>
          <p:cNvPr id="10" name="Group 9">
            <a:extLst>
              <a:ext uri="{FF2B5EF4-FFF2-40B4-BE49-F238E27FC236}">
                <a16:creationId xmlns:a16="http://schemas.microsoft.com/office/drawing/2014/main" id="{C2066892-1858-232C-6E9D-0CDE234B519A}"/>
              </a:ext>
            </a:extLst>
          </p:cNvPr>
          <p:cNvGrpSpPr/>
          <p:nvPr/>
        </p:nvGrpSpPr>
        <p:grpSpPr>
          <a:xfrm>
            <a:off x="167387" y="2584504"/>
            <a:ext cx="11543093" cy="3877256"/>
            <a:chOff x="233536" y="2441069"/>
            <a:chExt cx="11543093" cy="3877256"/>
          </a:xfrm>
        </p:grpSpPr>
        <p:pic>
          <p:nvPicPr>
            <p:cNvPr id="11" name="Picture 10" descr="A close-up of a chart&#10;&#10;Description automatically generated">
              <a:extLst>
                <a:ext uri="{FF2B5EF4-FFF2-40B4-BE49-F238E27FC236}">
                  <a16:creationId xmlns:a16="http://schemas.microsoft.com/office/drawing/2014/main" id="{30BEDEE6-DE49-E95B-5F46-F6FACCAC9F39}"/>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33536" y="3285565"/>
              <a:ext cx="6598819" cy="2596121"/>
            </a:xfrm>
            <a:prstGeom prst="rect">
              <a:avLst/>
            </a:prstGeom>
          </p:spPr>
        </p:pic>
        <p:grpSp>
          <p:nvGrpSpPr>
            <p:cNvPr id="6" name="Group 5">
              <a:extLst>
                <a:ext uri="{FF2B5EF4-FFF2-40B4-BE49-F238E27FC236}">
                  <a16:creationId xmlns:a16="http://schemas.microsoft.com/office/drawing/2014/main" id="{81CFC63E-7484-EE04-0D1D-54C873D5F2BA}"/>
                </a:ext>
              </a:extLst>
            </p:cNvPr>
            <p:cNvGrpSpPr/>
            <p:nvPr/>
          </p:nvGrpSpPr>
          <p:grpSpPr>
            <a:xfrm>
              <a:off x="7087306" y="2441069"/>
              <a:ext cx="4689323" cy="3877256"/>
              <a:chOff x="5481960" y="2233746"/>
              <a:chExt cx="3516992" cy="2907942"/>
            </a:xfrm>
          </p:grpSpPr>
          <p:pic>
            <p:nvPicPr>
              <p:cNvPr id="7" name="Picture 6">
                <a:extLst>
                  <a:ext uri="{FF2B5EF4-FFF2-40B4-BE49-F238E27FC236}">
                    <a16:creationId xmlns:a16="http://schemas.microsoft.com/office/drawing/2014/main" id="{3BE12B63-331B-8DD5-17CC-AF16FE81224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57618" y="2634286"/>
                <a:ext cx="3441334" cy="2507402"/>
              </a:xfrm>
              <a:prstGeom prst="rect">
                <a:avLst/>
              </a:prstGeom>
            </p:spPr>
          </p:pic>
          <p:sp>
            <p:nvSpPr>
              <p:cNvPr id="8" name="TextBox 7">
                <a:extLst>
                  <a:ext uri="{FF2B5EF4-FFF2-40B4-BE49-F238E27FC236}">
                    <a16:creationId xmlns:a16="http://schemas.microsoft.com/office/drawing/2014/main" id="{97CB88EB-3EB2-124B-A58E-1EEC36EE8C5C}"/>
                  </a:ext>
                </a:extLst>
              </p:cNvPr>
              <p:cNvSpPr txBox="1"/>
              <p:nvPr/>
            </p:nvSpPr>
            <p:spPr>
              <a:xfrm>
                <a:off x="5481960" y="2233746"/>
                <a:ext cx="3391794" cy="31542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err="1">
                    <a:ln>
                      <a:noFill/>
                    </a:ln>
                    <a:solidFill>
                      <a:srgbClr val="BB0000"/>
                    </a:solidFill>
                    <a:effectLst/>
                    <a:uLnTx/>
                    <a:uFillTx/>
                    <a:latin typeface="Arial" charset="0"/>
                    <a:ea typeface="+mn-ea"/>
                    <a:cs typeface="+mn-cs"/>
                  </a:rPr>
                  <a:t>uMRD</a:t>
                </a:r>
                <a:r>
                  <a:rPr kumimoji="0" lang="en-US" sz="2133" b="1" i="0" u="none" strike="noStrike" kern="1200" cap="none" spc="0" normalizeH="0" baseline="0" noProof="0" dirty="0">
                    <a:ln>
                      <a:noFill/>
                    </a:ln>
                    <a:solidFill>
                      <a:srgbClr val="BB0000"/>
                    </a:solidFill>
                    <a:effectLst/>
                    <a:uLnTx/>
                    <a:uFillTx/>
                    <a:latin typeface="Arial" charset="0"/>
                    <a:ea typeface="+mn-ea"/>
                    <a:cs typeface="+mn-cs"/>
                  </a:rPr>
                  <a:t> by Flow Cytometry (1x10</a:t>
                </a:r>
                <a:r>
                  <a:rPr kumimoji="0" lang="en-US" sz="2133" b="1" i="0" u="none" strike="noStrike" kern="1200" cap="none" spc="0" normalizeH="0" baseline="30000" noProof="0" dirty="0">
                    <a:ln>
                      <a:noFill/>
                    </a:ln>
                    <a:solidFill>
                      <a:srgbClr val="BB0000"/>
                    </a:solidFill>
                    <a:effectLst/>
                    <a:uLnTx/>
                    <a:uFillTx/>
                    <a:latin typeface="Arial" charset="0"/>
                    <a:ea typeface="+mn-ea"/>
                    <a:cs typeface="+mn-cs"/>
                  </a:rPr>
                  <a:t>-4</a:t>
                </a:r>
                <a:r>
                  <a:rPr kumimoji="0" lang="en-US" sz="2133" b="1" i="0" u="none" strike="noStrike" kern="1200" cap="none" spc="0" normalizeH="0" baseline="0" noProof="0" dirty="0">
                    <a:ln>
                      <a:noFill/>
                    </a:ln>
                    <a:solidFill>
                      <a:srgbClr val="BB0000"/>
                    </a:solidFill>
                    <a:effectLst/>
                    <a:uLnTx/>
                    <a:uFillTx/>
                    <a:latin typeface="Arial" charset="0"/>
                    <a:ea typeface="+mn-ea"/>
                    <a:cs typeface="+mn-cs"/>
                  </a:rPr>
                  <a:t>)</a:t>
                </a:r>
              </a:p>
            </p:txBody>
          </p:sp>
        </p:grpSp>
        <p:sp>
          <p:nvSpPr>
            <p:cNvPr id="9" name="TextBox 8">
              <a:extLst>
                <a:ext uri="{FF2B5EF4-FFF2-40B4-BE49-F238E27FC236}">
                  <a16:creationId xmlns:a16="http://schemas.microsoft.com/office/drawing/2014/main" id="{20394D05-95B7-EE29-7633-33D214B1AD88}"/>
                </a:ext>
              </a:extLst>
            </p:cNvPr>
            <p:cNvSpPr txBox="1"/>
            <p:nvPr/>
          </p:nvSpPr>
          <p:spPr>
            <a:xfrm>
              <a:off x="1370497" y="2441069"/>
              <a:ext cx="3617657"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Study Treatment Schedule</a:t>
              </a:r>
            </a:p>
          </p:txBody>
        </p:sp>
      </p:grpSp>
    </p:spTree>
    <p:extLst>
      <p:ext uri="{BB962C8B-B14F-4D97-AF65-F5344CB8AC3E}">
        <p14:creationId xmlns:p14="http://schemas.microsoft.com/office/powerpoint/2010/main" val="37539882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8DAFFF-347F-D694-3A51-82B6C3727BE1}"/>
              </a:ext>
            </a:extLst>
          </p:cNvPr>
          <p:cNvSpPr/>
          <p:nvPr/>
        </p:nvSpPr>
        <p:spPr>
          <a:xfrm>
            <a:off x="9439744" y="5706774"/>
            <a:ext cx="2547041" cy="979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87EAD7F8-2CEA-F3BD-4F45-549E2D0DAA86}"/>
              </a:ext>
            </a:extLst>
          </p:cNvPr>
          <p:cNvSpPr>
            <a:spLocks noGrp="1"/>
          </p:cNvSpPr>
          <p:nvPr>
            <p:ph type="title"/>
          </p:nvPr>
        </p:nvSpPr>
        <p:spPr/>
        <p:txBody>
          <a:bodyPr/>
          <a:lstStyle/>
          <a:p>
            <a:r>
              <a:rPr lang="en-US" dirty="0"/>
              <a:t>Phase I/</a:t>
            </a:r>
            <a:r>
              <a:rPr lang="en-US" dirty="0" err="1"/>
              <a:t>Ib</a:t>
            </a:r>
            <a:r>
              <a:rPr lang="en-US" dirty="0"/>
              <a:t> Study: Zanubrutinib and </a:t>
            </a:r>
            <a:r>
              <a:rPr lang="en-US" dirty="0" err="1"/>
              <a:t>Sonrotoclax</a:t>
            </a:r>
            <a:r>
              <a:rPr lang="en-US" dirty="0"/>
              <a:t> </a:t>
            </a:r>
          </a:p>
        </p:txBody>
      </p:sp>
      <p:sp>
        <p:nvSpPr>
          <p:cNvPr id="3" name="Content Placeholder 2">
            <a:extLst>
              <a:ext uri="{FF2B5EF4-FFF2-40B4-BE49-F238E27FC236}">
                <a16:creationId xmlns:a16="http://schemas.microsoft.com/office/drawing/2014/main" id="{816210BB-E44B-8EED-850A-964D4102A42C}"/>
              </a:ext>
            </a:extLst>
          </p:cNvPr>
          <p:cNvSpPr>
            <a:spLocks noGrp="1"/>
          </p:cNvSpPr>
          <p:nvPr>
            <p:ph idx="1"/>
          </p:nvPr>
        </p:nvSpPr>
        <p:spPr>
          <a:xfrm>
            <a:off x="315076" y="1280846"/>
            <a:ext cx="11411163" cy="2009233"/>
          </a:xfrm>
        </p:spPr>
        <p:txBody>
          <a:bodyPr/>
          <a:lstStyle/>
          <a:p>
            <a:r>
              <a:rPr lang="en-US" dirty="0" err="1"/>
              <a:t>Sonrotoclax</a:t>
            </a:r>
            <a:r>
              <a:rPr lang="en-US" dirty="0"/>
              <a:t> is a potent and selective BCL2 inhibitor with activity against BCL-</a:t>
            </a:r>
            <a:r>
              <a:rPr lang="en-US" dirty="0" err="1"/>
              <a:t>xL</a:t>
            </a:r>
            <a:endParaRPr lang="en-US" dirty="0"/>
          </a:p>
          <a:p>
            <a:r>
              <a:rPr lang="en-US" dirty="0"/>
              <a:t>It was combined with zanubrutinib 320mg at 2 doses (160mg and 320mg) with favorable safety and high response rates</a:t>
            </a:r>
          </a:p>
          <a:p>
            <a:endParaRPr lang="en-US" dirty="0"/>
          </a:p>
        </p:txBody>
      </p:sp>
      <p:grpSp>
        <p:nvGrpSpPr>
          <p:cNvPr id="13" name="Group 12">
            <a:extLst>
              <a:ext uri="{FF2B5EF4-FFF2-40B4-BE49-F238E27FC236}">
                <a16:creationId xmlns:a16="http://schemas.microsoft.com/office/drawing/2014/main" id="{7971561E-092B-89FB-E054-6BC9822786D2}"/>
              </a:ext>
            </a:extLst>
          </p:cNvPr>
          <p:cNvGrpSpPr/>
          <p:nvPr/>
        </p:nvGrpSpPr>
        <p:grpSpPr>
          <a:xfrm>
            <a:off x="448168" y="3127664"/>
            <a:ext cx="11428756" cy="3265369"/>
            <a:chOff x="336126" y="2454388"/>
            <a:chExt cx="8571567" cy="2449027"/>
          </a:xfrm>
        </p:grpSpPr>
        <p:grpSp>
          <p:nvGrpSpPr>
            <p:cNvPr id="9" name="Group 8">
              <a:extLst>
                <a:ext uri="{FF2B5EF4-FFF2-40B4-BE49-F238E27FC236}">
                  <a16:creationId xmlns:a16="http://schemas.microsoft.com/office/drawing/2014/main" id="{CF80A1AD-C330-344A-C7DF-4E50094C9C72}"/>
                </a:ext>
              </a:extLst>
            </p:cNvPr>
            <p:cNvGrpSpPr/>
            <p:nvPr/>
          </p:nvGrpSpPr>
          <p:grpSpPr>
            <a:xfrm>
              <a:off x="336126" y="2454388"/>
              <a:ext cx="8571567" cy="2449027"/>
              <a:chOff x="252794" y="2409123"/>
              <a:chExt cx="8571567" cy="2449027"/>
            </a:xfrm>
          </p:grpSpPr>
          <p:pic>
            <p:nvPicPr>
              <p:cNvPr id="6" name="Picture 5">
                <a:extLst>
                  <a:ext uri="{FF2B5EF4-FFF2-40B4-BE49-F238E27FC236}">
                    <a16:creationId xmlns:a16="http://schemas.microsoft.com/office/drawing/2014/main" id="{4DF87734-B557-EED0-DC9A-A59CA2C45F11}"/>
                  </a:ext>
                </a:extLst>
              </p:cNvPr>
              <p:cNvPicPr>
                <a:picLocks noChangeAspect="1"/>
              </p:cNvPicPr>
              <p:nvPr/>
            </p:nvPicPr>
            <p:blipFill>
              <a:blip r:embed="rId2"/>
              <a:stretch>
                <a:fillRect/>
              </a:stretch>
            </p:blipFill>
            <p:spPr>
              <a:xfrm>
                <a:off x="252794" y="2465527"/>
                <a:ext cx="4112538" cy="2392623"/>
              </a:xfrm>
              <a:prstGeom prst="rect">
                <a:avLst/>
              </a:prstGeom>
            </p:spPr>
          </p:pic>
          <p:pic>
            <p:nvPicPr>
              <p:cNvPr id="7" name="Picture 6">
                <a:extLst>
                  <a:ext uri="{FF2B5EF4-FFF2-40B4-BE49-F238E27FC236}">
                    <a16:creationId xmlns:a16="http://schemas.microsoft.com/office/drawing/2014/main" id="{6B688388-5B85-2E12-899A-3F84BB4F497A}"/>
                  </a:ext>
                </a:extLst>
              </p:cNvPr>
              <p:cNvPicPr>
                <a:picLocks noChangeAspect="1"/>
              </p:cNvPicPr>
              <p:nvPr/>
            </p:nvPicPr>
            <p:blipFill>
              <a:blip r:embed="rId3"/>
              <a:stretch>
                <a:fillRect/>
              </a:stretch>
            </p:blipFill>
            <p:spPr>
              <a:xfrm>
                <a:off x="4805531" y="2409123"/>
                <a:ext cx="4018830" cy="2392623"/>
              </a:xfrm>
              <a:prstGeom prst="rect">
                <a:avLst/>
              </a:prstGeom>
            </p:spPr>
          </p:pic>
        </p:grpSp>
        <p:sp>
          <p:nvSpPr>
            <p:cNvPr id="10" name="Rectangle 9">
              <a:extLst>
                <a:ext uri="{FF2B5EF4-FFF2-40B4-BE49-F238E27FC236}">
                  <a16:creationId xmlns:a16="http://schemas.microsoft.com/office/drawing/2014/main" id="{42AA81ED-3E3E-074B-AC44-CE7D71FD00B5}"/>
                </a:ext>
              </a:extLst>
            </p:cNvPr>
            <p:cNvSpPr/>
            <p:nvPr/>
          </p:nvSpPr>
          <p:spPr>
            <a:xfrm>
              <a:off x="2805114" y="2647951"/>
              <a:ext cx="80962"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BB79ACC-CC77-91D1-963C-310327462EF5}"/>
                </a:ext>
              </a:extLst>
            </p:cNvPr>
            <p:cNvSpPr/>
            <p:nvPr/>
          </p:nvSpPr>
          <p:spPr>
            <a:xfrm>
              <a:off x="6157915" y="2771782"/>
              <a:ext cx="95250" cy="118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v</a:t>
              </a:r>
            </a:p>
          </p:txBody>
        </p:sp>
        <p:sp>
          <p:nvSpPr>
            <p:cNvPr id="12" name="Rectangle 11">
              <a:extLst>
                <a:ext uri="{FF2B5EF4-FFF2-40B4-BE49-F238E27FC236}">
                  <a16:creationId xmlns:a16="http://schemas.microsoft.com/office/drawing/2014/main" id="{CE31BD81-7EEF-51B1-38D4-B372F6AD7BC4}"/>
                </a:ext>
              </a:extLst>
            </p:cNvPr>
            <p:cNvSpPr/>
            <p:nvPr/>
          </p:nvSpPr>
          <p:spPr>
            <a:xfrm>
              <a:off x="7643815" y="2771782"/>
              <a:ext cx="95250" cy="118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E939675A-118D-EDF8-4A59-2AC1ADB22C46}"/>
              </a:ext>
            </a:extLst>
          </p:cNvPr>
          <p:cNvSpPr txBox="1"/>
          <p:nvPr/>
        </p:nvSpPr>
        <p:spPr>
          <a:xfrm>
            <a:off x="487681" y="6461761"/>
            <a:ext cx="3840479"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Soumerai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 Abstract 1012</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13795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20985-25A9-850E-D0B9-682A69026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620-2456-19E9-A39D-5324AD344FFB}"/>
              </a:ext>
            </a:extLst>
          </p:cNvPr>
          <p:cNvSpPr>
            <a:spLocks noGrp="1"/>
          </p:cNvSpPr>
          <p:nvPr>
            <p:ph type="title"/>
          </p:nvPr>
        </p:nvSpPr>
        <p:spPr/>
        <p:txBody>
          <a:bodyPr/>
          <a:lstStyle/>
          <a:p>
            <a:r>
              <a:rPr lang="en-US" dirty="0"/>
              <a:t>CELESTIAL-TNCLL: VO vs ZS</a:t>
            </a:r>
          </a:p>
        </p:txBody>
      </p:sp>
      <p:sp>
        <p:nvSpPr>
          <p:cNvPr id="3" name="Content Placeholder 2">
            <a:extLst>
              <a:ext uri="{FF2B5EF4-FFF2-40B4-BE49-F238E27FC236}">
                <a16:creationId xmlns:a16="http://schemas.microsoft.com/office/drawing/2014/main" id="{EE744061-28E1-83EB-C661-A3E50D32F468}"/>
              </a:ext>
            </a:extLst>
          </p:cNvPr>
          <p:cNvSpPr>
            <a:spLocks noGrp="1"/>
          </p:cNvSpPr>
          <p:nvPr>
            <p:ph idx="1"/>
          </p:nvPr>
        </p:nvSpPr>
        <p:spPr>
          <a:xfrm>
            <a:off x="315076" y="1280847"/>
            <a:ext cx="11411163" cy="1616263"/>
          </a:xfrm>
        </p:spPr>
        <p:txBody>
          <a:bodyPr/>
          <a:lstStyle/>
          <a:p>
            <a:r>
              <a:rPr lang="en-US" dirty="0"/>
              <a:t>Phase 3 study of venetoclax/obinutuzumab (VO) vs zanubrutinib/</a:t>
            </a:r>
            <a:r>
              <a:rPr lang="en-US" dirty="0" err="1"/>
              <a:t>sonrotoclax</a:t>
            </a:r>
            <a:r>
              <a:rPr lang="en-US" dirty="0"/>
              <a:t> (ZS) in untreated CLL</a:t>
            </a:r>
          </a:p>
          <a:p>
            <a:r>
              <a:rPr lang="en-US" dirty="0"/>
              <a:t>Primary endpoint is PFS by ICR</a:t>
            </a:r>
          </a:p>
        </p:txBody>
      </p:sp>
      <p:pic>
        <p:nvPicPr>
          <p:cNvPr id="5" name="Content Placeholder 6">
            <a:extLst>
              <a:ext uri="{FF2B5EF4-FFF2-40B4-BE49-F238E27FC236}">
                <a16:creationId xmlns:a16="http://schemas.microsoft.com/office/drawing/2014/main" id="{2AC6E70B-7AD4-235F-7569-CCEDE0A5AA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36606"/>
          <a:stretch/>
        </p:blipFill>
        <p:spPr>
          <a:xfrm>
            <a:off x="1506243" y="2897110"/>
            <a:ext cx="9339004" cy="2846014"/>
          </a:xfrm>
          <a:prstGeom prst="rect">
            <a:avLst/>
          </a:prstGeom>
        </p:spPr>
      </p:pic>
      <p:sp>
        <p:nvSpPr>
          <p:cNvPr id="4" name="TextBox 3">
            <a:extLst>
              <a:ext uri="{FF2B5EF4-FFF2-40B4-BE49-F238E27FC236}">
                <a16:creationId xmlns:a16="http://schemas.microsoft.com/office/drawing/2014/main" id="{AE6C0501-3982-BE96-99A2-FCC9C2EE5668}"/>
              </a:ext>
            </a:extLst>
          </p:cNvPr>
          <p:cNvSpPr txBox="1"/>
          <p:nvPr/>
        </p:nvSpPr>
        <p:spPr>
          <a:xfrm>
            <a:off x="487681" y="6461761"/>
            <a:ext cx="3931919"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Patten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 Abstract 3275.1</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06629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7312-B147-D26B-035D-DDCF2B7B59EF}"/>
              </a:ext>
            </a:extLst>
          </p:cNvPr>
          <p:cNvSpPr>
            <a:spLocks noGrp="1"/>
          </p:cNvSpPr>
          <p:nvPr>
            <p:ph type="title"/>
          </p:nvPr>
        </p:nvSpPr>
        <p:spPr/>
        <p:txBody>
          <a:bodyPr/>
          <a:lstStyle/>
          <a:p>
            <a:r>
              <a:rPr lang="en-US" dirty="0"/>
              <a:t>BRUIN CLL-321: Pirtobrutinib vs </a:t>
            </a:r>
            <a:r>
              <a:rPr lang="en-US" dirty="0" err="1"/>
              <a:t>IdelaR</a:t>
            </a:r>
            <a:r>
              <a:rPr lang="en-US" dirty="0"/>
              <a:t>/BR</a:t>
            </a:r>
          </a:p>
        </p:txBody>
      </p:sp>
      <p:sp>
        <p:nvSpPr>
          <p:cNvPr id="3" name="Content Placeholder 2">
            <a:extLst>
              <a:ext uri="{FF2B5EF4-FFF2-40B4-BE49-F238E27FC236}">
                <a16:creationId xmlns:a16="http://schemas.microsoft.com/office/drawing/2014/main" id="{18588DBB-C72F-B594-8C8F-FF00A4784191}"/>
              </a:ext>
            </a:extLst>
          </p:cNvPr>
          <p:cNvSpPr>
            <a:spLocks noGrp="1"/>
          </p:cNvSpPr>
          <p:nvPr>
            <p:ph idx="1"/>
          </p:nvPr>
        </p:nvSpPr>
        <p:spPr>
          <a:xfrm>
            <a:off x="315076" y="1280846"/>
            <a:ext cx="11411163" cy="1724905"/>
          </a:xfrm>
        </p:spPr>
        <p:txBody>
          <a:bodyPr/>
          <a:lstStyle/>
          <a:p>
            <a:r>
              <a:rPr lang="en-US" dirty="0"/>
              <a:t>Study of the non-covalent BTKi, pirtobrutinib, in R/R CLL</a:t>
            </a:r>
          </a:p>
          <a:p>
            <a:r>
              <a:rPr lang="en-US" dirty="0"/>
              <a:t>Enrolled similar population to prior phase 1/2 study of pirtobrutinib</a:t>
            </a:r>
          </a:p>
        </p:txBody>
      </p:sp>
      <p:pic>
        <p:nvPicPr>
          <p:cNvPr id="5" name="Picture 4">
            <a:extLst>
              <a:ext uri="{FF2B5EF4-FFF2-40B4-BE49-F238E27FC236}">
                <a16:creationId xmlns:a16="http://schemas.microsoft.com/office/drawing/2014/main" id="{712EA302-7722-6C60-00BB-055F990093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84533" y="3429000"/>
            <a:ext cx="6213211" cy="1610833"/>
          </a:xfrm>
          <a:prstGeom prst="rect">
            <a:avLst/>
          </a:prstGeom>
        </p:spPr>
      </p:pic>
      <p:pic>
        <p:nvPicPr>
          <p:cNvPr id="8" name="Picture 7" descr="A table with numbers and text&#10;&#10;AI-generated content may be incorrect.">
            <a:extLst>
              <a:ext uri="{FF2B5EF4-FFF2-40B4-BE49-F238E27FC236}">
                <a16:creationId xmlns:a16="http://schemas.microsoft.com/office/drawing/2014/main" id="{6B7E23CE-58CE-BA61-6890-3329981BC53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1059609" y="2490730"/>
            <a:ext cx="4329619" cy="3936956"/>
          </a:xfrm>
          <a:prstGeom prst="rect">
            <a:avLst/>
          </a:prstGeom>
        </p:spPr>
      </p:pic>
      <p:sp>
        <p:nvSpPr>
          <p:cNvPr id="9" name="TextBox 8">
            <a:extLst>
              <a:ext uri="{FF2B5EF4-FFF2-40B4-BE49-F238E27FC236}">
                <a16:creationId xmlns:a16="http://schemas.microsoft.com/office/drawing/2014/main" id="{9A02D60A-1A24-1041-BDEF-22AC5817C40D}"/>
              </a:ext>
            </a:extLst>
          </p:cNvPr>
          <p:cNvSpPr txBox="1"/>
          <p:nvPr/>
        </p:nvSpPr>
        <p:spPr>
          <a:xfrm>
            <a:off x="7670430" y="2780048"/>
            <a:ext cx="2113079"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Study Diagram</a:t>
            </a:r>
          </a:p>
        </p:txBody>
      </p:sp>
      <p:sp>
        <p:nvSpPr>
          <p:cNvPr id="4" name="TextBox 3">
            <a:extLst>
              <a:ext uri="{FF2B5EF4-FFF2-40B4-BE49-F238E27FC236}">
                <a16:creationId xmlns:a16="http://schemas.microsoft.com/office/drawing/2014/main" id="{283EF449-A808-431A-31C6-30C323D7024F}"/>
              </a:ext>
            </a:extLst>
          </p:cNvPr>
          <p:cNvSpPr txBox="1"/>
          <p:nvPr/>
        </p:nvSpPr>
        <p:spPr>
          <a:xfrm>
            <a:off x="487681" y="6461761"/>
            <a:ext cx="3474719"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Sharman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 Abstract 886</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74058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3397-2DDD-B707-EE10-E7BECCC00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967E6-5235-7906-8BD9-4E7C750B174F}"/>
              </a:ext>
            </a:extLst>
          </p:cNvPr>
          <p:cNvSpPr>
            <a:spLocks noGrp="1"/>
          </p:cNvSpPr>
          <p:nvPr>
            <p:ph type="title"/>
          </p:nvPr>
        </p:nvSpPr>
        <p:spPr/>
        <p:txBody>
          <a:bodyPr/>
          <a:lstStyle/>
          <a:p>
            <a:r>
              <a:rPr lang="en-US" dirty="0"/>
              <a:t>BRUIN CLL-321: PFS</a:t>
            </a:r>
          </a:p>
        </p:txBody>
      </p:sp>
      <p:sp>
        <p:nvSpPr>
          <p:cNvPr id="3" name="Content Placeholder 2">
            <a:extLst>
              <a:ext uri="{FF2B5EF4-FFF2-40B4-BE49-F238E27FC236}">
                <a16:creationId xmlns:a16="http://schemas.microsoft.com/office/drawing/2014/main" id="{B82845F1-1626-5EA2-B680-08AF7B4BD722}"/>
              </a:ext>
            </a:extLst>
          </p:cNvPr>
          <p:cNvSpPr>
            <a:spLocks noGrp="1"/>
          </p:cNvSpPr>
          <p:nvPr>
            <p:ph idx="1"/>
          </p:nvPr>
        </p:nvSpPr>
        <p:spPr>
          <a:xfrm>
            <a:off x="315076" y="1280846"/>
            <a:ext cx="11707925" cy="1724905"/>
          </a:xfrm>
        </p:spPr>
        <p:txBody>
          <a:bodyPr/>
          <a:lstStyle/>
          <a:p>
            <a:r>
              <a:rPr lang="en-US" dirty="0"/>
              <a:t>PFS was improved with pirtobrutinib, but was short for CLL </a:t>
            </a:r>
          </a:p>
          <a:p>
            <a:r>
              <a:rPr lang="en-US" dirty="0"/>
              <a:t>Overall survival was similar between arms</a:t>
            </a:r>
          </a:p>
        </p:txBody>
      </p:sp>
      <p:pic>
        <p:nvPicPr>
          <p:cNvPr id="7" name="Picture 6">
            <a:extLst>
              <a:ext uri="{FF2B5EF4-FFF2-40B4-BE49-F238E27FC236}">
                <a16:creationId xmlns:a16="http://schemas.microsoft.com/office/drawing/2014/main" id="{E74E1096-F7FC-C737-B479-924A2383822E}"/>
              </a:ext>
            </a:extLst>
          </p:cNvPr>
          <p:cNvPicPr>
            <a:picLocks noChangeAspect="1"/>
          </p:cNvPicPr>
          <p:nvPr/>
        </p:nvPicPr>
        <p:blipFill>
          <a:blip r:embed="rId2"/>
          <a:stretch>
            <a:fillRect/>
          </a:stretch>
        </p:blipFill>
        <p:spPr>
          <a:xfrm>
            <a:off x="568791" y="2681714"/>
            <a:ext cx="5898192" cy="3741953"/>
          </a:xfrm>
          <a:prstGeom prst="rect">
            <a:avLst/>
          </a:prstGeom>
        </p:spPr>
      </p:pic>
      <p:sp>
        <p:nvSpPr>
          <p:cNvPr id="10" name="TextBox 9">
            <a:extLst>
              <a:ext uri="{FF2B5EF4-FFF2-40B4-BE49-F238E27FC236}">
                <a16:creationId xmlns:a16="http://schemas.microsoft.com/office/drawing/2014/main" id="{5CADBBBF-B149-96C8-39F7-C766053609A1}"/>
              </a:ext>
            </a:extLst>
          </p:cNvPr>
          <p:cNvSpPr txBox="1"/>
          <p:nvPr/>
        </p:nvSpPr>
        <p:spPr>
          <a:xfrm>
            <a:off x="1692387" y="2439413"/>
            <a:ext cx="3584636"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Progression-Free Survival</a:t>
            </a:r>
          </a:p>
        </p:txBody>
      </p:sp>
      <p:pic>
        <p:nvPicPr>
          <p:cNvPr id="11" name="Picture 10">
            <a:extLst>
              <a:ext uri="{FF2B5EF4-FFF2-40B4-BE49-F238E27FC236}">
                <a16:creationId xmlns:a16="http://schemas.microsoft.com/office/drawing/2014/main" id="{44D29FBF-BA68-38C0-8A4C-95D105AC08D7}"/>
              </a:ext>
            </a:extLst>
          </p:cNvPr>
          <p:cNvPicPr>
            <a:picLocks noChangeAspect="1"/>
          </p:cNvPicPr>
          <p:nvPr/>
        </p:nvPicPr>
        <p:blipFill>
          <a:blip r:embed="rId3"/>
          <a:stretch>
            <a:fillRect/>
          </a:stretch>
        </p:blipFill>
        <p:spPr>
          <a:xfrm>
            <a:off x="6777946" y="3234351"/>
            <a:ext cx="5132304" cy="2033440"/>
          </a:xfrm>
          <a:prstGeom prst="rect">
            <a:avLst/>
          </a:prstGeom>
        </p:spPr>
      </p:pic>
      <p:sp>
        <p:nvSpPr>
          <p:cNvPr id="4" name="TextBox 3">
            <a:extLst>
              <a:ext uri="{FF2B5EF4-FFF2-40B4-BE49-F238E27FC236}">
                <a16:creationId xmlns:a16="http://schemas.microsoft.com/office/drawing/2014/main" id="{B66F76E3-A26D-C8FE-687A-361EC6B6E922}"/>
              </a:ext>
            </a:extLst>
          </p:cNvPr>
          <p:cNvSpPr txBox="1"/>
          <p:nvPr/>
        </p:nvSpPr>
        <p:spPr>
          <a:xfrm>
            <a:off x="487681" y="6461761"/>
            <a:ext cx="3474719"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Sharman et al.</a:t>
            </a:r>
            <a:r>
              <a:rPr kumimoji="0" lang="en-US" sz="1333" b="0" i="0" u="none" strike="noStrike" kern="1200" cap="none" spc="0" normalizeH="0" baseline="0" noProof="0" dirty="0">
                <a:ln>
                  <a:noFill/>
                </a:ln>
                <a:solidFill>
                  <a:srgbClr val="000000"/>
                </a:solidFill>
                <a:effectLst/>
                <a:uLnTx/>
                <a:uFillTx/>
                <a:latin typeface="Arial" charset="0"/>
                <a:ea typeface="+mn-ea"/>
                <a:cs typeface="+mn-cs"/>
              </a:rPr>
              <a:t>, ASH 2024 Abstract 886</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35920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8A9667-B5A0-3608-5F09-E8EF1818CDA7}"/>
              </a:ext>
            </a:extLst>
          </p:cNvPr>
          <p:cNvSpPr/>
          <p:nvPr/>
        </p:nvSpPr>
        <p:spPr>
          <a:xfrm>
            <a:off x="9734309" y="5567425"/>
            <a:ext cx="2118168" cy="11240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76121B78-E77B-A80C-40D8-633C0CAA26CD}"/>
              </a:ext>
            </a:extLst>
          </p:cNvPr>
          <p:cNvSpPr>
            <a:spLocks noGrp="1"/>
          </p:cNvSpPr>
          <p:nvPr>
            <p:ph type="title"/>
          </p:nvPr>
        </p:nvSpPr>
        <p:spPr/>
        <p:txBody>
          <a:bodyPr/>
          <a:lstStyle/>
          <a:p>
            <a:r>
              <a:rPr lang="en-US" dirty="0"/>
              <a:t>BRUIN CLL-321: Safety Data</a:t>
            </a:r>
          </a:p>
        </p:txBody>
      </p:sp>
      <p:sp>
        <p:nvSpPr>
          <p:cNvPr id="3" name="Content Placeholder 2">
            <a:extLst>
              <a:ext uri="{FF2B5EF4-FFF2-40B4-BE49-F238E27FC236}">
                <a16:creationId xmlns:a16="http://schemas.microsoft.com/office/drawing/2014/main" id="{BB832F61-F86F-B47F-937D-A589BFE210A9}"/>
              </a:ext>
            </a:extLst>
          </p:cNvPr>
          <p:cNvSpPr>
            <a:spLocks noGrp="1"/>
          </p:cNvSpPr>
          <p:nvPr>
            <p:ph idx="1"/>
          </p:nvPr>
        </p:nvSpPr>
        <p:spPr>
          <a:xfrm>
            <a:off x="315076" y="1280846"/>
            <a:ext cx="11411163" cy="1381331"/>
          </a:xfrm>
        </p:spPr>
        <p:txBody>
          <a:bodyPr/>
          <a:lstStyle/>
          <a:p>
            <a:r>
              <a:rPr lang="en-US" dirty="0"/>
              <a:t>Atrial fibrillation: 3 (2.6%) pirtobrutinib, 1 (0.9%) </a:t>
            </a:r>
            <a:r>
              <a:rPr lang="en-US" dirty="0" err="1"/>
              <a:t>idelaR</a:t>
            </a:r>
            <a:r>
              <a:rPr lang="en-US" dirty="0"/>
              <a:t>/BR</a:t>
            </a:r>
          </a:p>
          <a:p>
            <a:r>
              <a:rPr lang="en-US" dirty="0"/>
              <a:t>Hypertension: 8 (6.9%) pirtobrutinib, 4 (3.7%) </a:t>
            </a:r>
            <a:r>
              <a:rPr lang="en-US" dirty="0" err="1"/>
              <a:t>idelaR</a:t>
            </a:r>
            <a:r>
              <a:rPr lang="en-US" dirty="0"/>
              <a:t>/BR</a:t>
            </a:r>
          </a:p>
        </p:txBody>
      </p:sp>
      <p:sp>
        <p:nvSpPr>
          <p:cNvPr id="5" name="TextBox 4">
            <a:extLst>
              <a:ext uri="{FF2B5EF4-FFF2-40B4-BE49-F238E27FC236}">
                <a16:creationId xmlns:a16="http://schemas.microsoft.com/office/drawing/2014/main" id="{80A7BFAE-3400-AEA8-F319-1D4D83B24838}"/>
              </a:ext>
            </a:extLst>
          </p:cNvPr>
          <p:cNvSpPr txBox="1"/>
          <p:nvPr/>
        </p:nvSpPr>
        <p:spPr>
          <a:xfrm>
            <a:off x="487681" y="6461761"/>
            <a:ext cx="4165342"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333" b="0" i="0" u="none" strike="noStrike" kern="1200" cap="none" spc="0" normalizeH="0" baseline="0" noProof="0" dirty="0">
                <a:ln>
                  <a:noFill/>
                </a:ln>
                <a:solidFill>
                  <a:srgbClr val="000000"/>
                </a:solidFill>
                <a:effectLst/>
                <a:uLnTx/>
                <a:uFillTx/>
                <a:latin typeface="Arial" charset="0"/>
                <a:ea typeface="+mn-ea"/>
                <a:cs typeface="+mn-cs"/>
              </a:rPr>
              <a:t>Sharman JP et al. J Clin Oncol 2025;43:2538-49.</a:t>
            </a:r>
          </a:p>
        </p:txBody>
      </p:sp>
      <p:pic>
        <p:nvPicPr>
          <p:cNvPr id="6" name="Picture 5" descr="A screenshot of a table&#10;&#10;AI-generated content may be incorrect.">
            <a:extLst>
              <a:ext uri="{FF2B5EF4-FFF2-40B4-BE49-F238E27FC236}">
                <a16:creationId xmlns:a16="http://schemas.microsoft.com/office/drawing/2014/main" id="{9AAFB51E-1F28-F5D1-07AB-CD171CB4D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12" y="2509435"/>
            <a:ext cx="10281490" cy="3918250"/>
          </a:xfrm>
          <a:prstGeom prst="rect">
            <a:avLst/>
          </a:prstGeom>
        </p:spPr>
      </p:pic>
    </p:spTree>
    <p:extLst>
      <p:ext uri="{BB962C8B-B14F-4D97-AF65-F5344CB8AC3E}">
        <p14:creationId xmlns:p14="http://schemas.microsoft.com/office/powerpoint/2010/main" val="11645811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221F-5747-F9BB-F867-59E1A52C8131}"/>
              </a:ext>
            </a:extLst>
          </p:cNvPr>
          <p:cNvSpPr>
            <a:spLocks noGrp="1"/>
          </p:cNvSpPr>
          <p:nvPr>
            <p:ph type="title"/>
          </p:nvPr>
        </p:nvSpPr>
        <p:spPr/>
        <p:txBody>
          <a:bodyPr/>
          <a:lstStyle/>
          <a:p>
            <a:r>
              <a:rPr lang="en-US" dirty="0"/>
              <a:t>Phase 3 Studies with Pirtobrutinib as Initial Treatment</a:t>
            </a:r>
          </a:p>
        </p:txBody>
      </p:sp>
      <p:graphicFrame>
        <p:nvGraphicFramePr>
          <p:cNvPr id="6" name="Content Placeholder 5">
            <a:extLst>
              <a:ext uri="{FF2B5EF4-FFF2-40B4-BE49-F238E27FC236}">
                <a16:creationId xmlns:a16="http://schemas.microsoft.com/office/drawing/2014/main" id="{9D30C343-F797-BE6E-87C9-BC1B90AACE7B}"/>
              </a:ext>
            </a:extLst>
          </p:cNvPr>
          <p:cNvGraphicFramePr>
            <a:graphicFrameLocks noGrp="1"/>
          </p:cNvGraphicFramePr>
          <p:nvPr>
            <p:ph idx="1"/>
          </p:nvPr>
        </p:nvGraphicFramePr>
        <p:xfrm>
          <a:off x="609201" y="2825291"/>
          <a:ext cx="10973598" cy="2850941"/>
        </p:xfrm>
        <a:graphic>
          <a:graphicData uri="http://schemas.openxmlformats.org/drawingml/2006/table">
            <a:tbl>
              <a:tblPr firstRow="1" bandRow="1">
                <a:tableStyleId>{B301B821-A1FF-4177-AEE7-76D212191A09}</a:tableStyleId>
              </a:tblPr>
              <a:tblGrid>
                <a:gridCol w="2400474">
                  <a:extLst>
                    <a:ext uri="{9D8B030D-6E8A-4147-A177-3AD203B41FA5}">
                      <a16:colId xmlns:a16="http://schemas.microsoft.com/office/drawing/2014/main" val="2255105376"/>
                    </a:ext>
                  </a:extLst>
                </a:gridCol>
                <a:gridCol w="3657867">
                  <a:extLst>
                    <a:ext uri="{9D8B030D-6E8A-4147-A177-3AD203B41FA5}">
                      <a16:colId xmlns:a16="http://schemas.microsoft.com/office/drawing/2014/main" val="1126840070"/>
                    </a:ext>
                  </a:extLst>
                </a:gridCol>
                <a:gridCol w="4915257">
                  <a:extLst>
                    <a:ext uri="{9D8B030D-6E8A-4147-A177-3AD203B41FA5}">
                      <a16:colId xmlns:a16="http://schemas.microsoft.com/office/drawing/2014/main" val="1063093784"/>
                    </a:ext>
                  </a:extLst>
                </a:gridCol>
              </a:tblGrid>
              <a:tr h="527787">
                <a:tc>
                  <a:txBody>
                    <a:bodyPr/>
                    <a:lstStyle/>
                    <a:p>
                      <a:pPr algn="ctr"/>
                      <a:endParaRPr lang="en-US" sz="1800" dirty="0"/>
                    </a:p>
                  </a:txBody>
                  <a:tcPr marL="121920" marR="121920" marT="60960" marB="60960" anchor="ctr"/>
                </a:tc>
                <a:tc>
                  <a:txBody>
                    <a:bodyPr/>
                    <a:lstStyle/>
                    <a:p>
                      <a:pPr algn="ctr"/>
                      <a:r>
                        <a:rPr lang="en-US" sz="1800" dirty="0"/>
                        <a:t>BRUIN CLL-314</a:t>
                      </a:r>
                    </a:p>
                  </a:txBody>
                  <a:tcPr marL="121920" marR="121920" marT="60960" marB="60960" anchor="ctr"/>
                </a:tc>
                <a:tc>
                  <a:txBody>
                    <a:bodyPr/>
                    <a:lstStyle/>
                    <a:p>
                      <a:pPr algn="ctr"/>
                      <a:r>
                        <a:rPr lang="en-US" sz="1800" dirty="0"/>
                        <a:t>BRUIN CLL-313</a:t>
                      </a:r>
                    </a:p>
                  </a:txBody>
                  <a:tcPr marL="121920" marR="121920" marT="60960" marB="60960" anchor="ctr"/>
                </a:tc>
                <a:extLst>
                  <a:ext uri="{0D108BD9-81ED-4DB2-BD59-A6C34878D82A}">
                    <a16:rowId xmlns:a16="http://schemas.microsoft.com/office/drawing/2014/main" val="3286014196"/>
                  </a:ext>
                </a:extLst>
              </a:tr>
              <a:tr h="733034">
                <a:tc>
                  <a:txBody>
                    <a:bodyPr/>
                    <a:lstStyle/>
                    <a:p>
                      <a:r>
                        <a:rPr lang="en-US" sz="1800" b="1" dirty="0"/>
                        <a:t>Treatment Arms</a:t>
                      </a:r>
                    </a:p>
                  </a:txBody>
                  <a:tcPr marL="121920" marR="121920" marT="60960" marB="60960" anchor="ctr"/>
                </a:tc>
                <a:tc>
                  <a:txBody>
                    <a:bodyPr/>
                    <a:lstStyle/>
                    <a:p>
                      <a:pPr marL="285750" indent="-285750">
                        <a:buFont typeface="Wingdings" panose="05000000000000000000" pitchFamily="2" charset="2"/>
                        <a:buChar char="§"/>
                      </a:pPr>
                      <a:r>
                        <a:rPr lang="en-US" sz="1800" dirty="0"/>
                        <a:t>Pirtobrutinib</a:t>
                      </a:r>
                    </a:p>
                    <a:p>
                      <a:pPr marL="285750" indent="-285750">
                        <a:buFont typeface="Wingdings" panose="05000000000000000000" pitchFamily="2" charset="2"/>
                        <a:buChar char="§"/>
                      </a:pPr>
                      <a:r>
                        <a:rPr lang="en-US" sz="1800" dirty="0"/>
                        <a:t>Ibrutinib</a:t>
                      </a:r>
                    </a:p>
                  </a:txBody>
                  <a:tcPr marL="121920" marR="121920" marT="60960" marB="60960"/>
                </a:tc>
                <a:tc>
                  <a:txBody>
                    <a:bodyPr/>
                    <a:lstStyle/>
                    <a:p>
                      <a:pPr marL="285750" indent="-285750">
                        <a:buFont typeface="Wingdings" panose="05000000000000000000" pitchFamily="2" charset="2"/>
                        <a:buChar char="§"/>
                      </a:pPr>
                      <a:r>
                        <a:rPr lang="en-US" sz="1800" dirty="0"/>
                        <a:t>Pirtobrutinib</a:t>
                      </a:r>
                    </a:p>
                    <a:p>
                      <a:pPr marL="285750" indent="-285750">
                        <a:buFont typeface="Wingdings" panose="05000000000000000000" pitchFamily="2" charset="2"/>
                        <a:buChar char="§"/>
                      </a:pPr>
                      <a:r>
                        <a:rPr lang="en-US" sz="1800" dirty="0"/>
                        <a:t>Bendamustine/rituximab (BR)</a:t>
                      </a:r>
                    </a:p>
                  </a:txBody>
                  <a:tcPr marL="121920" marR="121920" marT="60960" marB="60960"/>
                </a:tc>
                <a:extLst>
                  <a:ext uri="{0D108BD9-81ED-4DB2-BD59-A6C34878D82A}">
                    <a16:rowId xmlns:a16="http://schemas.microsoft.com/office/drawing/2014/main" val="2560590192"/>
                  </a:ext>
                </a:extLst>
              </a:tr>
              <a:tr h="936028">
                <a:tc>
                  <a:txBody>
                    <a:bodyPr/>
                    <a:lstStyle/>
                    <a:p>
                      <a:r>
                        <a:rPr lang="en-US" sz="1800" b="1" dirty="0"/>
                        <a:t>Prior Treatment(s)</a:t>
                      </a:r>
                    </a:p>
                  </a:txBody>
                  <a:tcPr marL="121920" marR="121920" marT="60960" marB="60960" anchor="ctr"/>
                </a:tc>
                <a:tc>
                  <a:txBody>
                    <a:bodyPr/>
                    <a:lstStyle/>
                    <a:p>
                      <a:pPr algn="ctr"/>
                      <a:r>
                        <a:rPr lang="en-US" sz="1800" dirty="0"/>
                        <a:t>Both untreated and previously treated</a:t>
                      </a:r>
                    </a:p>
                  </a:txBody>
                  <a:tcPr marL="121920" marR="121920" marT="60960" marB="60960" anchor="ctr"/>
                </a:tc>
                <a:tc>
                  <a:txBody>
                    <a:bodyPr/>
                    <a:lstStyle/>
                    <a:p>
                      <a:pPr algn="ctr"/>
                      <a:r>
                        <a:rPr lang="en-US" sz="1800" dirty="0"/>
                        <a:t>Untreated</a:t>
                      </a:r>
                    </a:p>
                  </a:txBody>
                  <a:tcPr marL="121920" marR="121920" marT="60960" marB="60960" anchor="ctr"/>
                </a:tc>
                <a:extLst>
                  <a:ext uri="{0D108BD9-81ED-4DB2-BD59-A6C34878D82A}">
                    <a16:rowId xmlns:a16="http://schemas.microsoft.com/office/drawing/2014/main" val="1213782645"/>
                  </a:ext>
                </a:extLst>
              </a:tr>
              <a:tr h="654092">
                <a:tc>
                  <a:txBody>
                    <a:bodyPr/>
                    <a:lstStyle/>
                    <a:p>
                      <a:r>
                        <a:rPr lang="en-US" sz="1800" b="1" dirty="0"/>
                        <a:t>Primary Endpoint</a:t>
                      </a:r>
                    </a:p>
                  </a:txBody>
                  <a:tcPr marL="121920" marR="121920" marT="60960" marB="60960" anchor="ctr"/>
                </a:tc>
                <a:tc>
                  <a:txBody>
                    <a:bodyPr/>
                    <a:lstStyle/>
                    <a:p>
                      <a:pPr algn="ctr"/>
                      <a:r>
                        <a:rPr lang="en-US" sz="1800" dirty="0"/>
                        <a:t>ORR</a:t>
                      </a:r>
                    </a:p>
                  </a:txBody>
                  <a:tcPr marL="121920" marR="121920" marT="60960" marB="60960" anchor="ctr"/>
                </a:tc>
                <a:tc>
                  <a:txBody>
                    <a:bodyPr/>
                    <a:lstStyle/>
                    <a:p>
                      <a:pPr algn="ctr"/>
                      <a:r>
                        <a:rPr lang="en-US" sz="1800" dirty="0"/>
                        <a:t>PFS</a:t>
                      </a:r>
                    </a:p>
                  </a:txBody>
                  <a:tcPr marL="121920" marR="121920" marT="60960" marB="60960" anchor="ctr"/>
                </a:tc>
                <a:extLst>
                  <a:ext uri="{0D108BD9-81ED-4DB2-BD59-A6C34878D82A}">
                    <a16:rowId xmlns:a16="http://schemas.microsoft.com/office/drawing/2014/main" val="2134969549"/>
                  </a:ext>
                </a:extLst>
              </a:tr>
            </a:tbl>
          </a:graphicData>
        </a:graphic>
      </p:graphicFrame>
      <p:sp>
        <p:nvSpPr>
          <p:cNvPr id="5" name="TextBox 4">
            <a:extLst>
              <a:ext uri="{FF2B5EF4-FFF2-40B4-BE49-F238E27FC236}">
                <a16:creationId xmlns:a16="http://schemas.microsoft.com/office/drawing/2014/main" id="{F9F253B1-DBDF-4D5F-2DC7-3E24AE80D4C8}"/>
              </a:ext>
            </a:extLst>
          </p:cNvPr>
          <p:cNvSpPr txBox="1"/>
          <p:nvPr/>
        </p:nvSpPr>
        <p:spPr>
          <a:xfrm>
            <a:off x="487681" y="6461760"/>
            <a:ext cx="2357785"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clinicaltrials.gov</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Content Placeholder 2">
            <a:extLst>
              <a:ext uri="{FF2B5EF4-FFF2-40B4-BE49-F238E27FC236}">
                <a16:creationId xmlns:a16="http://schemas.microsoft.com/office/drawing/2014/main" id="{C3ED846A-16A5-9F20-C538-92261DDEB91A}"/>
              </a:ext>
            </a:extLst>
          </p:cNvPr>
          <p:cNvSpPr txBox="1">
            <a:spLocks/>
          </p:cNvSpPr>
          <p:nvPr/>
        </p:nvSpPr>
        <p:spPr bwMode="auto">
          <a:xfrm>
            <a:off x="315076" y="1280847"/>
            <a:ext cx="11707925" cy="1363741"/>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marL="217880" indent="-217880" algn="l" rtl="0" fontAlgn="base">
              <a:lnSpc>
                <a:spcPct val="85000"/>
              </a:lnSpc>
              <a:spcBef>
                <a:spcPts val="1200"/>
              </a:spcBef>
              <a:spcAft>
                <a:spcPct val="0"/>
              </a:spcAft>
              <a:buClr>
                <a:srgbClr val="B2B2B2"/>
              </a:buClr>
              <a:buFont typeface="Wingdings" pitchFamily="2" charset="2"/>
              <a:buChar char="§"/>
              <a:defRPr sz="2200">
                <a:solidFill>
                  <a:schemeClr val="tx1"/>
                </a:solidFill>
                <a:latin typeface="+mn-lt"/>
                <a:ea typeface="+mn-ea"/>
                <a:cs typeface="+mn-cs"/>
              </a:defRPr>
            </a:lvl1pPr>
            <a:lvl2pPr marL="557199" indent="-214308" algn="l" rtl="0" fontAlgn="base">
              <a:lnSpc>
                <a:spcPct val="85000"/>
              </a:lnSpc>
              <a:spcBef>
                <a:spcPts val="300"/>
              </a:spcBef>
              <a:spcAft>
                <a:spcPct val="0"/>
              </a:spcAft>
              <a:buClr>
                <a:srgbClr val="B2B2B2"/>
              </a:buClr>
              <a:buFont typeface="Wingdings" pitchFamily="2" charset="2"/>
              <a:buChar char="§"/>
              <a:defRPr sz="2000">
                <a:solidFill>
                  <a:schemeClr val="tx1"/>
                </a:solidFill>
                <a:latin typeface="+mn-lt"/>
              </a:defRPr>
            </a:lvl2pPr>
            <a:lvl3pPr marL="857228"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3pPr>
            <a:lvl4pPr marL="1200120"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4pPr>
            <a:lvl5pPr marL="1543012" indent="-171446" algn="l" rtl="0" fontAlgn="base">
              <a:lnSpc>
                <a:spcPct val="85000"/>
              </a:lnSpc>
              <a:spcBef>
                <a:spcPct val="35000"/>
              </a:spcBef>
              <a:spcAft>
                <a:spcPct val="0"/>
              </a:spcAft>
              <a:buClr>
                <a:srgbClr val="B2B2B2"/>
              </a:buClr>
              <a:buFont typeface="Wingdings" pitchFamily="2" charset="2"/>
              <a:buChar char="§"/>
              <a:defRPr sz="1800">
                <a:solidFill>
                  <a:schemeClr val="tx1"/>
                </a:solidFill>
                <a:latin typeface="+mn-lt"/>
              </a:defRPr>
            </a:lvl5pPr>
            <a:lvl6pPr marL="1885903"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228795"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2571686"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2914577" indent="-171446"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a:lstStyle>
          <a:p>
            <a:pPr marL="217880" marR="0" lvl="0" indent="-217880" algn="l" defTabSz="914400" rtl="0" eaLnBrk="1" fontAlgn="base" latinLnBrk="0" hangingPunct="1">
              <a:lnSpc>
                <a:spcPct val="85000"/>
              </a:lnSpc>
              <a:spcBef>
                <a:spcPts val="1200"/>
              </a:spcBef>
              <a:spcAft>
                <a:spcPct val="0"/>
              </a:spcAft>
              <a:buClr>
                <a:srgbClr val="B2B2B2"/>
              </a:buClr>
              <a:buSzTx/>
              <a:buFont typeface="Wingdings" pitchFamily="2" charset="2"/>
              <a:buChar char="§"/>
              <a:tabLst/>
              <a:defRPr/>
            </a:pPr>
            <a:r>
              <a:rPr kumimoji="0" lang="en-US" sz="2933" b="0" i="0" u="none" strike="noStrike" kern="0" cap="none" spc="0" normalizeH="0" baseline="0" noProof="0" dirty="0">
                <a:ln>
                  <a:noFill/>
                </a:ln>
                <a:solidFill>
                  <a:srgbClr val="000000"/>
                </a:solidFill>
                <a:effectLst/>
                <a:uLnTx/>
                <a:uFillTx/>
                <a:latin typeface="Arial"/>
                <a:ea typeface="+mn-ea"/>
                <a:cs typeface="+mn-cs"/>
              </a:rPr>
              <a:t>Pirtobrutinib is being tested as an initial therapy 	</a:t>
            </a:r>
          </a:p>
          <a:p>
            <a:pPr marL="557199" marR="0" lvl="1" indent="-214308" algn="l" defTabSz="914400" rtl="0" eaLnBrk="1" fontAlgn="base" latinLnBrk="0" hangingPunct="1">
              <a:lnSpc>
                <a:spcPct val="85000"/>
              </a:lnSpc>
              <a:spcBef>
                <a:spcPts val="300"/>
              </a:spcBef>
              <a:spcAft>
                <a:spcPct val="0"/>
              </a:spcAft>
              <a:buClr>
                <a:srgbClr val="B2B2B2"/>
              </a:buClr>
              <a:buSzTx/>
              <a:buFont typeface="Wingdings" pitchFamily="2" charset="2"/>
              <a:buChar char="§"/>
              <a:tabLst/>
              <a:defRPr/>
            </a:pPr>
            <a:r>
              <a:rPr kumimoji="0" lang="en-US" sz="2733" b="0" i="0" u="none" strike="noStrike" kern="0" cap="none" spc="0" normalizeH="0" baseline="0" noProof="0" dirty="0">
                <a:ln>
                  <a:noFill/>
                </a:ln>
                <a:solidFill>
                  <a:srgbClr val="000000"/>
                </a:solidFill>
                <a:effectLst/>
                <a:uLnTx/>
                <a:uFillTx/>
                <a:latin typeface="Arial"/>
                <a:ea typeface="+mn-ea"/>
                <a:cs typeface="+mn-cs"/>
              </a:rPr>
              <a:t>Compared to bendamustine and rituximab</a:t>
            </a:r>
          </a:p>
          <a:p>
            <a:pPr marL="557199" marR="0" lvl="1" indent="-214308" algn="l" defTabSz="914400" rtl="0" eaLnBrk="1" fontAlgn="base" latinLnBrk="0" hangingPunct="1">
              <a:lnSpc>
                <a:spcPct val="85000"/>
              </a:lnSpc>
              <a:spcBef>
                <a:spcPts val="300"/>
              </a:spcBef>
              <a:spcAft>
                <a:spcPct val="0"/>
              </a:spcAft>
              <a:buClr>
                <a:srgbClr val="B2B2B2"/>
              </a:buClr>
              <a:buSzTx/>
              <a:buFont typeface="Wingdings" pitchFamily="2" charset="2"/>
              <a:buChar char="§"/>
              <a:tabLst/>
              <a:defRPr/>
            </a:pPr>
            <a:r>
              <a:rPr kumimoji="0" lang="en-US" sz="2733" b="0" i="0" u="none" strike="noStrike" kern="0" cap="none" spc="0" normalizeH="0" baseline="0" noProof="0" dirty="0">
                <a:ln>
                  <a:noFill/>
                </a:ln>
                <a:solidFill>
                  <a:srgbClr val="000000"/>
                </a:solidFill>
                <a:effectLst/>
                <a:uLnTx/>
                <a:uFillTx/>
                <a:latin typeface="Arial"/>
                <a:ea typeface="+mn-ea"/>
                <a:cs typeface="+mn-cs"/>
              </a:rPr>
              <a:t>Compared to ibrutinib (subgroup of treatment-naïve patients)</a:t>
            </a:r>
          </a:p>
        </p:txBody>
      </p:sp>
    </p:spTree>
    <p:extLst>
      <p:ext uri="{BB962C8B-B14F-4D97-AF65-F5344CB8AC3E}">
        <p14:creationId xmlns:p14="http://schemas.microsoft.com/office/powerpoint/2010/main" val="585520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8517-6D69-452D-FF5F-B1BEB769A3C2}"/>
              </a:ext>
            </a:extLst>
          </p:cNvPr>
          <p:cNvSpPr>
            <a:spLocks noGrp="1"/>
          </p:cNvSpPr>
          <p:nvPr>
            <p:ph type="title"/>
          </p:nvPr>
        </p:nvSpPr>
        <p:spPr/>
        <p:txBody>
          <a:bodyPr/>
          <a:lstStyle/>
          <a:p>
            <a:r>
              <a:rPr lang="en-US" dirty="0"/>
              <a:t>BRUIN CLL-314: Pirtobrutinib vs Ibrutinib</a:t>
            </a:r>
          </a:p>
        </p:txBody>
      </p:sp>
      <p:sp>
        <p:nvSpPr>
          <p:cNvPr id="3" name="Content Placeholder 2">
            <a:extLst>
              <a:ext uri="{FF2B5EF4-FFF2-40B4-BE49-F238E27FC236}">
                <a16:creationId xmlns:a16="http://schemas.microsoft.com/office/drawing/2014/main" id="{9AC340E9-D23C-FEE4-E130-4D17DDC8998C}"/>
              </a:ext>
            </a:extLst>
          </p:cNvPr>
          <p:cNvSpPr>
            <a:spLocks noGrp="1"/>
          </p:cNvSpPr>
          <p:nvPr>
            <p:ph idx="1"/>
          </p:nvPr>
        </p:nvSpPr>
        <p:spPr>
          <a:xfrm>
            <a:off x="315076" y="1280846"/>
            <a:ext cx="11411163" cy="1860131"/>
          </a:xfrm>
        </p:spPr>
        <p:txBody>
          <a:bodyPr/>
          <a:lstStyle/>
          <a:p>
            <a:r>
              <a:rPr lang="en-US" dirty="0"/>
              <a:t>662 patients were randomized: 225 TN and 437 R/R</a:t>
            </a:r>
          </a:p>
          <a:p>
            <a:r>
              <a:rPr lang="en-US" dirty="0"/>
              <a:t>Primary endpoint was ORR and powered for non-inferiority</a:t>
            </a:r>
          </a:p>
          <a:p>
            <a:r>
              <a:rPr lang="en-US" dirty="0"/>
              <a:t>Pirtobrutinib was non-inferior for ORR in ITT and R/R cohorts</a:t>
            </a:r>
          </a:p>
        </p:txBody>
      </p:sp>
      <p:graphicFrame>
        <p:nvGraphicFramePr>
          <p:cNvPr id="9" name="Table 8">
            <a:extLst>
              <a:ext uri="{FF2B5EF4-FFF2-40B4-BE49-F238E27FC236}">
                <a16:creationId xmlns:a16="http://schemas.microsoft.com/office/drawing/2014/main" id="{C1BE7D4F-0334-6D70-C1FA-DDE1BF96C4B4}"/>
              </a:ext>
            </a:extLst>
          </p:cNvPr>
          <p:cNvGraphicFramePr>
            <a:graphicFrameLocks noGrp="1"/>
          </p:cNvGraphicFramePr>
          <p:nvPr/>
        </p:nvGraphicFramePr>
        <p:xfrm>
          <a:off x="5915007" y="3300166"/>
          <a:ext cx="6045846" cy="2538066"/>
        </p:xfrm>
        <a:graphic>
          <a:graphicData uri="http://schemas.openxmlformats.org/drawingml/2006/table">
            <a:tbl>
              <a:tblPr firstRow="1" bandRow="1">
                <a:tableStyleId>{073A0DAA-6AF3-43AB-8588-CEC1D06C72B9}</a:tableStyleId>
              </a:tblPr>
              <a:tblGrid>
                <a:gridCol w="2015282">
                  <a:extLst>
                    <a:ext uri="{9D8B030D-6E8A-4147-A177-3AD203B41FA5}">
                      <a16:colId xmlns:a16="http://schemas.microsoft.com/office/drawing/2014/main" val="1654894307"/>
                    </a:ext>
                  </a:extLst>
                </a:gridCol>
                <a:gridCol w="2015282">
                  <a:extLst>
                    <a:ext uri="{9D8B030D-6E8A-4147-A177-3AD203B41FA5}">
                      <a16:colId xmlns:a16="http://schemas.microsoft.com/office/drawing/2014/main" val="239025017"/>
                    </a:ext>
                  </a:extLst>
                </a:gridCol>
                <a:gridCol w="2015282">
                  <a:extLst>
                    <a:ext uri="{9D8B030D-6E8A-4147-A177-3AD203B41FA5}">
                      <a16:colId xmlns:a16="http://schemas.microsoft.com/office/drawing/2014/main" val="3341114340"/>
                    </a:ext>
                  </a:extLst>
                </a:gridCol>
              </a:tblGrid>
              <a:tr h="681240">
                <a:tc>
                  <a:txBody>
                    <a:bodyPr/>
                    <a:lstStyle/>
                    <a:p>
                      <a:pPr algn="ctr"/>
                      <a:r>
                        <a:rPr lang="en-US" sz="2000" dirty="0"/>
                        <a:t>ORR</a:t>
                      </a:r>
                    </a:p>
                    <a:p>
                      <a:pPr algn="ctr"/>
                      <a:r>
                        <a:rPr lang="en-US" sz="2000" dirty="0"/>
                        <a:t>ITT</a:t>
                      </a:r>
                    </a:p>
                  </a:txBody>
                  <a:tcPr anchor="ctr"/>
                </a:tc>
                <a:tc>
                  <a:txBody>
                    <a:bodyPr/>
                    <a:lstStyle/>
                    <a:p>
                      <a:pPr algn="ctr"/>
                      <a:r>
                        <a:rPr lang="en-US" sz="2000" dirty="0"/>
                        <a:t>18-month PFS</a:t>
                      </a:r>
                    </a:p>
                    <a:p>
                      <a:pPr algn="ctr"/>
                      <a:r>
                        <a:rPr lang="en-US" sz="2000" dirty="0"/>
                        <a:t>ITT</a:t>
                      </a:r>
                    </a:p>
                  </a:txBody>
                  <a:tcPr anchor="ctr"/>
                </a:tc>
                <a:tc>
                  <a:txBody>
                    <a:bodyPr/>
                    <a:lstStyle/>
                    <a:p>
                      <a:pPr algn="ctr"/>
                      <a:r>
                        <a:rPr lang="en-US" sz="1600" dirty="0"/>
                        <a:t>Atrial Fibrillation</a:t>
                      </a:r>
                    </a:p>
                    <a:p>
                      <a:pPr algn="ctr"/>
                      <a:r>
                        <a:rPr lang="en-US" sz="1600" dirty="0"/>
                        <a:t>Hypertension</a:t>
                      </a:r>
                    </a:p>
                  </a:txBody>
                  <a:tcPr anchor="ctr"/>
                </a:tc>
                <a:extLst>
                  <a:ext uri="{0D108BD9-81ED-4DB2-BD59-A6C34878D82A}">
                    <a16:rowId xmlns:a16="http://schemas.microsoft.com/office/drawing/2014/main" val="4007677063"/>
                  </a:ext>
                </a:extLst>
              </a:tr>
              <a:tr h="681240">
                <a:tc>
                  <a:txBody>
                    <a:bodyPr/>
                    <a:lstStyle/>
                    <a:p>
                      <a:pPr algn="ctr"/>
                      <a:r>
                        <a:rPr lang="en-US" dirty="0"/>
                        <a:t>87.0%</a:t>
                      </a:r>
                    </a:p>
                  </a:txBody>
                  <a:tcPr anchor="ctr">
                    <a:solidFill>
                      <a:schemeClr val="accent3">
                        <a:lumMod val="40000"/>
                        <a:lumOff val="60000"/>
                      </a:schemeClr>
                    </a:solidFill>
                  </a:tcPr>
                </a:tc>
                <a:tc>
                  <a:txBody>
                    <a:bodyPr/>
                    <a:lstStyle/>
                    <a:p>
                      <a:pPr algn="ctr"/>
                      <a:r>
                        <a:rPr lang="en-US" dirty="0"/>
                        <a:t>86.9%</a:t>
                      </a:r>
                    </a:p>
                  </a:txBody>
                  <a:tcPr anchor="ctr">
                    <a:solidFill>
                      <a:schemeClr val="accent3">
                        <a:lumMod val="40000"/>
                        <a:lumOff val="60000"/>
                      </a:schemeClr>
                    </a:solidFill>
                  </a:tcPr>
                </a:tc>
                <a:tc>
                  <a:txBody>
                    <a:bodyPr/>
                    <a:lstStyle/>
                    <a:p>
                      <a:pPr algn="ctr"/>
                      <a:r>
                        <a:rPr lang="en-US" dirty="0"/>
                        <a:t>2.4%</a:t>
                      </a:r>
                    </a:p>
                    <a:p>
                      <a:pPr algn="ctr"/>
                      <a:r>
                        <a:rPr lang="en-US" sz="1867" b="0" u="none" strike="noStrike" kern="1200" baseline="0" dirty="0">
                          <a:solidFill>
                            <a:schemeClr val="dk1"/>
                          </a:solidFill>
                        </a:rPr>
                        <a:t>10.6%</a:t>
                      </a:r>
                      <a:endParaRPr lang="en-US" dirty="0"/>
                    </a:p>
                  </a:txBody>
                  <a:tcPr anchor="ctr">
                    <a:solidFill>
                      <a:schemeClr val="accent3">
                        <a:lumMod val="40000"/>
                        <a:lumOff val="60000"/>
                      </a:schemeClr>
                    </a:solidFill>
                  </a:tcPr>
                </a:tc>
                <a:extLst>
                  <a:ext uri="{0D108BD9-81ED-4DB2-BD59-A6C34878D82A}">
                    <a16:rowId xmlns:a16="http://schemas.microsoft.com/office/drawing/2014/main" val="4061708002"/>
                  </a:ext>
                </a:extLst>
              </a:tr>
              <a:tr h="681240">
                <a:tc>
                  <a:txBody>
                    <a:bodyPr/>
                    <a:lstStyle/>
                    <a:p>
                      <a:pPr algn="ctr"/>
                      <a:r>
                        <a:rPr lang="en-US" dirty="0"/>
                        <a:t>78.6%</a:t>
                      </a:r>
                    </a:p>
                  </a:txBody>
                  <a:tcPr anchor="ctr">
                    <a:lnB w="12700" cmpd="sng">
                      <a:noFill/>
                    </a:lnB>
                    <a:solidFill>
                      <a:schemeClr val="accent2">
                        <a:lumMod val="40000"/>
                        <a:lumOff val="60000"/>
                      </a:schemeClr>
                    </a:solidFill>
                  </a:tcPr>
                </a:tc>
                <a:tc>
                  <a:txBody>
                    <a:bodyPr/>
                    <a:lstStyle/>
                    <a:p>
                      <a:pPr algn="ctr"/>
                      <a:r>
                        <a:rPr lang="en-US" sz="1867" b="0" u="none" strike="noStrike" kern="1200" baseline="0" dirty="0">
                          <a:solidFill>
                            <a:schemeClr val="dk1"/>
                          </a:solidFill>
                        </a:rPr>
                        <a:t>82.3%</a:t>
                      </a:r>
                      <a:endParaRPr lang="en-US" dirty="0"/>
                    </a:p>
                  </a:txBody>
                  <a:tcPr anchor="ctr">
                    <a:lnB w="12700" cmpd="sng">
                      <a:noFill/>
                    </a:lnB>
                    <a:solidFill>
                      <a:schemeClr val="accent2">
                        <a:lumMod val="40000"/>
                        <a:lumOff val="60000"/>
                      </a:schemeClr>
                    </a:solidFill>
                  </a:tcPr>
                </a:tc>
                <a:tc>
                  <a:txBody>
                    <a:bodyPr/>
                    <a:lstStyle/>
                    <a:p>
                      <a:pPr algn="ctr"/>
                      <a:r>
                        <a:rPr lang="en-US" dirty="0"/>
                        <a:t>13.5%</a:t>
                      </a:r>
                    </a:p>
                    <a:p>
                      <a:pPr algn="ctr"/>
                      <a:r>
                        <a:rPr lang="en-US" dirty="0"/>
                        <a:t>15.1%</a:t>
                      </a:r>
                    </a:p>
                  </a:txBody>
                  <a:tcPr anchor="ctr">
                    <a:lnB w="12700" cmpd="sng">
                      <a:noFill/>
                    </a:lnB>
                    <a:solidFill>
                      <a:schemeClr val="accent2">
                        <a:lumMod val="40000"/>
                        <a:lumOff val="60000"/>
                      </a:schemeClr>
                    </a:solidFill>
                  </a:tcPr>
                </a:tc>
                <a:extLst>
                  <a:ext uri="{0D108BD9-81ED-4DB2-BD59-A6C34878D82A}">
                    <a16:rowId xmlns:a16="http://schemas.microsoft.com/office/drawing/2014/main" val="4071863823"/>
                  </a:ext>
                </a:extLst>
              </a:tr>
              <a:tr h="474546">
                <a:tc>
                  <a:txBody>
                    <a:bodyPr/>
                    <a:lstStyle/>
                    <a:p>
                      <a:pPr algn="ctr"/>
                      <a:r>
                        <a:rPr lang="it-IT" sz="1600" dirty="0"/>
                        <a:t>p&lt;0.0001</a:t>
                      </a:r>
                      <a:endParaRPr lang="en-US"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3926294"/>
                  </a:ext>
                </a:extLst>
              </a:tr>
            </a:tbl>
          </a:graphicData>
        </a:graphic>
      </p:graphicFrame>
      <p:grpSp>
        <p:nvGrpSpPr>
          <p:cNvPr id="17" name="Group 16">
            <a:extLst>
              <a:ext uri="{FF2B5EF4-FFF2-40B4-BE49-F238E27FC236}">
                <a16:creationId xmlns:a16="http://schemas.microsoft.com/office/drawing/2014/main" id="{ED0974F9-596F-9E34-760F-357B96B4E0E5}"/>
              </a:ext>
            </a:extLst>
          </p:cNvPr>
          <p:cNvGrpSpPr/>
          <p:nvPr/>
        </p:nvGrpSpPr>
        <p:grpSpPr>
          <a:xfrm>
            <a:off x="333718" y="4075848"/>
            <a:ext cx="5477116" cy="1167316"/>
            <a:chOff x="414400" y="4492705"/>
            <a:chExt cx="5477116" cy="1167316"/>
          </a:xfrm>
        </p:grpSpPr>
        <p:sp>
          <p:nvSpPr>
            <p:cNvPr id="7" name="Arrow: Right 6">
              <a:extLst>
                <a:ext uri="{FF2B5EF4-FFF2-40B4-BE49-F238E27FC236}">
                  <a16:creationId xmlns:a16="http://schemas.microsoft.com/office/drawing/2014/main" id="{BB63D51B-E887-5753-D167-E984DCD1D36B}"/>
                </a:ext>
              </a:extLst>
            </p:cNvPr>
            <p:cNvSpPr/>
            <p:nvPr/>
          </p:nvSpPr>
          <p:spPr>
            <a:xfrm>
              <a:off x="2835798" y="5176570"/>
              <a:ext cx="3055718" cy="483451"/>
            </a:xfrm>
            <a:prstGeom prst="rightArrow">
              <a:avLst>
                <a:gd name="adj1" fmla="val 100000"/>
                <a:gd name="adj2"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Ibrutinib</a:t>
              </a:r>
            </a:p>
          </p:txBody>
        </p:sp>
        <p:sp>
          <p:nvSpPr>
            <p:cNvPr id="8" name="Arrow: Right 7">
              <a:extLst>
                <a:ext uri="{FF2B5EF4-FFF2-40B4-BE49-F238E27FC236}">
                  <a16:creationId xmlns:a16="http://schemas.microsoft.com/office/drawing/2014/main" id="{9144F02D-79C7-19D4-F7CC-C063F881E4ED}"/>
                </a:ext>
              </a:extLst>
            </p:cNvPr>
            <p:cNvSpPr/>
            <p:nvPr/>
          </p:nvSpPr>
          <p:spPr>
            <a:xfrm>
              <a:off x="2835797" y="4492705"/>
              <a:ext cx="3055717" cy="483451"/>
            </a:xfrm>
            <a:prstGeom prst="rightArrow">
              <a:avLst>
                <a:gd name="adj1" fmla="val 100000"/>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 Pirtobrutinib</a:t>
              </a:r>
            </a:p>
          </p:txBody>
        </p:sp>
        <p:sp>
          <p:nvSpPr>
            <p:cNvPr id="10" name="Oval 9">
              <a:extLst>
                <a:ext uri="{FF2B5EF4-FFF2-40B4-BE49-F238E27FC236}">
                  <a16:creationId xmlns:a16="http://schemas.microsoft.com/office/drawing/2014/main" id="{56DF1EAE-5792-8E2C-D9CE-2109274137F8}"/>
                </a:ext>
              </a:extLst>
            </p:cNvPr>
            <p:cNvSpPr/>
            <p:nvPr/>
          </p:nvSpPr>
          <p:spPr>
            <a:xfrm>
              <a:off x="414400" y="4562741"/>
              <a:ext cx="1097280" cy="109728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1:1</a:t>
              </a:r>
            </a:p>
          </p:txBody>
        </p:sp>
        <p:cxnSp>
          <p:nvCxnSpPr>
            <p:cNvPr id="13" name="Straight Arrow Connector 12">
              <a:extLst>
                <a:ext uri="{FF2B5EF4-FFF2-40B4-BE49-F238E27FC236}">
                  <a16:creationId xmlns:a16="http://schemas.microsoft.com/office/drawing/2014/main" id="{583BB2BD-6F0C-7C91-0D4D-75A02EE4D5CA}"/>
                </a:ext>
              </a:extLst>
            </p:cNvPr>
            <p:cNvCxnSpPr>
              <a:cxnSpLocks/>
              <a:stCxn id="10" idx="6"/>
              <a:endCxn id="8" idx="1"/>
            </p:cNvCxnSpPr>
            <p:nvPr/>
          </p:nvCxnSpPr>
          <p:spPr>
            <a:xfrm flipV="1">
              <a:off x="1511680" y="4734431"/>
              <a:ext cx="1324117" cy="3769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C03219-BF68-D021-86A9-6F4D32B8435E}"/>
                </a:ext>
              </a:extLst>
            </p:cNvPr>
            <p:cNvCxnSpPr>
              <a:cxnSpLocks/>
              <a:stCxn id="10" idx="6"/>
              <a:endCxn id="7" idx="1"/>
            </p:cNvCxnSpPr>
            <p:nvPr/>
          </p:nvCxnSpPr>
          <p:spPr>
            <a:xfrm>
              <a:off x="1511680" y="5111381"/>
              <a:ext cx="1324118" cy="3069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57279A09-3ADA-D561-6F4E-2852C94FAE37}"/>
              </a:ext>
            </a:extLst>
          </p:cNvPr>
          <p:cNvSpPr txBox="1"/>
          <p:nvPr/>
        </p:nvSpPr>
        <p:spPr>
          <a:xfrm>
            <a:off x="487681" y="6461760"/>
            <a:ext cx="4353260" cy="3069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mn-ea"/>
                <a:cs typeface="+mn-cs"/>
              </a:rPr>
              <a:t>Woyach et al., ASH 2025 (abstract)</a:t>
            </a:r>
            <a:endParaRPr kumimoji="0" lang="da-DK"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16961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088"/>
            <a:ext cx="10358967" cy="1143000"/>
          </a:xfrm>
        </p:spPr>
        <p:txBody>
          <a:bodyPr/>
          <a:lstStyle/>
          <a:p>
            <a:r>
              <a:rPr lang="en-US" dirty="0"/>
              <a:t>Chronic Lymphocytic Leukemia Faculty</a:t>
            </a:r>
          </a:p>
        </p:txBody>
      </p:sp>
      <p:sp>
        <p:nvSpPr>
          <p:cNvPr id="9" name="Text Box 7"/>
          <p:cNvSpPr txBox="1">
            <a:spLocks noChangeArrowheads="1"/>
          </p:cNvSpPr>
          <p:nvPr/>
        </p:nvSpPr>
        <p:spPr bwMode="auto">
          <a:xfrm>
            <a:off x="3383281" y="1484784"/>
            <a:ext cx="4512919" cy="1645920"/>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Kerry A Rogers,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Division of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Ohio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Columbus, Ohio</a:t>
            </a:r>
          </a:p>
        </p:txBody>
      </p:sp>
      <p:pic>
        <p:nvPicPr>
          <p:cNvPr id="17" name="Picture 16">
            <a:extLst>
              <a:ext uri="{FF2B5EF4-FFF2-40B4-BE49-F238E27FC236}">
                <a16:creationId xmlns:a16="http://schemas.microsoft.com/office/drawing/2014/main" id="{A3DBE2E7-AEC4-464A-BE31-1B7D79A32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4365" y="1484784"/>
            <a:ext cx="1645920" cy="1645920"/>
          </a:xfrm>
          <a:prstGeom prst="rect">
            <a:avLst/>
          </a:prstGeom>
        </p:spPr>
      </p:pic>
      <p:pic>
        <p:nvPicPr>
          <p:cNvPr id="5" name="Picture 4">
            <a:extLst>
              <a:ext uri="{FF2B5EF4-FFF2-40B4-BE49-F238E27FC236}">
                <a16:creationId xmlns:a16="http://schemas.microsoft.com/office/drawing/2014/main" id="{06A2E64F-41E5-E5AE-E144-8CEFCFF3B2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4365" y="3933056"/>
            <a:ext cx="1645920" cy="1645920"/>
          </a:xfrm>
          <a:prstGeom prst="rect">
            <a:avLst/>
          </a:prstGeom>
        </p:spPr>
      </p:pic>
      <p:sp>
        <p:nvSpPr>
          <p:cNvPr id="6" name="Text Box 7">
            <a:extLst>
              <a:ext uri="{FF2B5EF4-FFF2-40B4-BE49-F238E27FC236}">
                <a16:creationId xmlns:a16="http://schemas.microsoft.com/office/drawing/2014/main" id="{CD1C45C4-D4D9-57FC-F075-400B3462E95E}"/>
              </a:ext>
            </a:extLst>
          </p:cNvPr>
          <p:cNvSpPr txBox="1">
            <a:spLocks noChangeArrowheads="1"/>
          </p:cNvSpPr>
          <p:nvPr/>
        </p:nvSpPr>
        <p:spPr bwMode="auto">
          <a:xfrm>
            <a:off x="3383280" y="3933057"/>
            <a:ext cx="6311148" cy="221458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spcBef>
                <a:spcPct val="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Calibri"/>
                <a:ea typeface="MS PGothic" charset="0"/>
              </a:rPr>
              <a:t>Stephen "Fred" Divers, MD</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American Oncology Network</a:t>
            </a:r>
          </a:p>
          <a:p>
            <a:pPr marL="0" marR="0" lvl="0" indent="0" algn="l" defTabSz="455613" rtl="0" eaLnBrk="1" fontAlgn="base" latinLnBrk="0" hangingPunct="1">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Hot Springs, Arkansas</a:t>
            </a:r>
          </a:p>
        </p:txBody>
      </p:sp>
    </p:spTree>
    <p:custDataLst>
      <p:tags r:id="rId1"/>
    </p:custDataLst>
    <p:extLst>
      <p:ext uri="{BB962C8B-B14F-4D97-AF65-F5344CB8AC3E}">
        <p14:creationId xmlns:p14="http://schemas.microsoft.com/office/powerpoint/2010/main" val="844846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4B61-7BC5-D397-A329-129FE083CCCE}"/>
              </a:ext>
            </a:extLst>
          </p:cNvPr>
          <p:cNvSpPr>
            <a:spLocks noGrp="1"/>
          </p:cNvSpPr>
          <p:nvPr>
            <p:ph type="title"/>
          </p:nvPr>
        </p:nvSpPr>
        <p:spPr/>
        <p:txBody>
          <a:bodyPr/>
          <a:lstStyle/>
          <a:p>
            <a:r>
              <a:rPr lang="en-US"/>
              <a:t>BRUIN CLL-313</a:t>
            </a:r>
            <a:r>
              <a:rPr lang="en-US" dirty="0"/>
              <a:t>: Pirtobrutinib vs BR</a:t>
            </a:r>
          </a:p>
        </p:txBody>
      </p:sp>
      <p:sp>
        <p:nvSpPr>
          <p:cNvPr id="3" name="Content Placeholder 2">
            <a:extLst>
              <a:ext uri="{FF2B5EF4-FFF2-40B4-BE49-F238E27FC236}">
                <a16:creationId xmlns:a16="http://schemas.microsoft.com/office/drawing/2014/main" id="{DAD95719-6BFA-6E1D-588D-6C144A1C5B3F}"/>
              </a:ext>
            </a:extLst>
          </p:cNvPr>
          <p:cNvSpPr>
            <a:spLocks noGrp="1"/>
          </p:cNvSpPr>
          <p:nvPr>
            <p:ph idx="1"/>
          </p:nvPr>
        </p:nvSpPr>
        <p:spPr/>
        <p:txBody>
          <a:bodyPr/>
          <a:lstStyle/>
          <a:p>
            <a:pPr>
              <a:lnSpc>
                <a:spcPct val="100000"/>
              </a:lnSpc>
            </a:pPr>
            <a:r>
              <a:rPr lang="en-US" sz="2930" dirty="0"/>
              <a:t>Randomized phase 3 in treatment-naïve patients with CLL/SLL without 17p deletions</a:t>
            </a:r>
          </a:p>
          <a:p>
            <a:pPr>
              <a:lnSpc>
                <a:spcPct val="100000"/>
              </a:lnSpc>
            </a:pPr>
            <a:r>
              <a:rPr lang="en-US" sz="2930" dirty="0"/>
              <a:t>Positive results announced for the study:</a:t>
            </a:r>
          </a:p>
          <a:p>
            <a:pPr lvl="1">
              <a:lnSpc>
                <a:spcPct val="100000"/>
              </a:lnSpc>
            </a:pPr>
            <a:r>
              <a:rPr lang="en-US" sz="2664" dirty="0"/>
              <a:t>Statistically significant and clinically meaningful improvement in progression-free survival (PFS) compared to chemoimmunotherapy</a:t>
            </a:r>
          </a:p>
          <a:p>
            <a:pPr lvl="1">
              <a:lnSpc>
                <a:spcPct val="100000"/>
              </a:lnSpc>
            </a:pPr>
            <a:r>
              <a:rPr lang="en-US" sz="2664" dirty="0"/>
              <a:t>The overall safety profile of pirtobrutinib was generally consistent with previously reported trials</a:t>
            </a:r>
          </a:p>
          <a:p>
            <a:pPr>
              <a:lnSpc>
                <a:spcPct val="100000"/>
              </a:lnSpc>
            </a:pPr>
            <a:r>
              <a:rPr lang="en-US" sz="2930" dirty="0"/>
              <a:t>Data not yet available but expected soon</a:t>
            </a:r>
          </a:p>
        </p:txBody>
      </p:sp>
      <p:sp>
        <p:nvSpPr>
          <p:cNvPr id="5" name="TextBox 4">
            <a:extLst>
              <a:ext uri="{FF2B5EF4-FFF2-40B4-BE49-F238E27FC236}">
                <a16:creationId xmlns:a16="http://schemas.microsoft.com/office/drawing/2014/main" id="{CF64B19E-3D08-053C-34AF-62BF3096699D}"/>
              </a:ext>
            </a:extLst>
          </p:cNvPr>
          <p:cNvSpPr txBox="1"/>
          <p:nvPr/>
        </p:nvSpPr>
        <p:spPr>
          <a:xfrm>
            <a:off x="315075" y="6311687"/>
            <a:ext cx="9649195" cy="5025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333" b="0" i="0" u="none" strike="noStrike" kern="1200" cap="none" spc="0" normalizeH="0" baseline="0" noProof="0">
                <a:ln>
                  <a:noFill/>
                </a:ln>
                <a:solidFill>
                  <a:srgbClr val="000000"/>
                </a:solidFill>
                <a:effectLst/>
                <a:uLnTx/>
                <a:uFillTx/>
                <a:latin typeface="Arial" charset="0"/>
                <a:ea typeface="+mn-ea"/>
                <a:cs typeface="+mn-cs"/>
              </a:rPr>
              <a:t>https://www.prnewswire.com/news-releases/lillys-jaypirca-pirtobrutinib-the-first-and-only-approved-non-covalent-reversible-btk-inhibitor-significantly-improved-progression-free-survival-in-patients-with-treatment-naive-cllsll-302548399.html</a:t>
            </a:r>
            <a:endParaRPr kumimoji="0" lang="fr-FR" sz="1333"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2560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DA8F-9C7E-CD1C-6486-F926EABBE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EAB1F-7E2F-E66D-5EB7-4F69DCDADFC4}"/>
              </a:ext>
            </a:extLst>
          </p:cNvPr>
          <p:cNvSpPr>
            <a:spLocks noGrp="1"/>
          </p:cNvSpPr>
          <p:nvPr>
            <p:ph type="title"/>
          </p:nvPr>
        </p:nvSpPr>
        <p:spPr/>
        <p:txBody>
          <a:bodyPr/>
          <a:lstStyle/>
          <a:p>
            <a:r>
              <a:rPr lang="en-US" dirty="0"/>
              <a:t>BTK Degraders – Mechanism of Action</a:t>
            </a:r>
          </a:p>
        </p:txBody>
      </p:sp>
      <p:sp>
        <p:nvSpPr>
          <p:cNvPr id="3" name="Content Placeholder 2">
            <a:extLst>
              <a:ext uri="{FF2B5EF4-FFF2-40B4-BE49-F238E27FC236}">
                <a16:creationId xmlns:a16="http://schemas.microsoft.com/office/drawing/2014/main" id="{AC4D1CCA-3E87-8A83-7E55-8E2CA5E87F69}"/>
              </a:ext>
            </a:extLst>
          </p:cNvPr>
          <p:cNvSpPr>
            <a:spLocks noGrp="1"/>
          </p:cNvSpPr>
          <p:nvPr>
            <p:ph idx="1"/>
          </p:nvPr>
        </p:nvSpPr>
        <p:spPr>
          <a:xfrm>
            <a:off x="315076" y="1280846"/>
            <a:ext cx="11411163" cy="1300989"/>
          </a:xfrm>
        </p:spPr>
        <p:txBody>
          <a:bodyPr/>
          <a:lstStyle/>
          <a:p>
            <a:r>
              <a:rPr lang="en-US" dirty="0"/>
              <a:t>Targets BTK for Degradation by the proteosome </a:t>
            </a:r>
          </a:p>
          <a:p>
            <a:r>
              <a:rPr lang="en-US" dirty="0"/>
              <a:t>In CLL this is effective even with BTK mutations</a:t>
            </a:r>
          </a:p>
        </p:txBody>
      </p:sp>
      <p:sp>
        <p:nvSpPr>
          <p:cNvPr id="6" name="TextBox 5">
            <a:extLst>
              <a:ext uri="{FF2B5EF4-FFF2-40B4-BE49-F238E27FC236}">
                <a16:creationId xmlns:a16="http://schemas.microsoft.com/office/drawing/2014/main" id="{5C4030FF-7F4F-30B4-231C-1D3C88092C20}"/>
              </a:ext>
            </a:extLst>
          </p:cNvPr>
          <p:cNvSpPr txBox="1"/>
          <p:nvPr/>
        </p:nvSpPr>
        <p:spPr>
          <a:xfrm>
            <a:off x="315076" y="6513392"/>
            <a:ext cx="6223956"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333" b="0" i="0" u="none" strike="noStrike" kern="1200" cap="none" spc="0" normalizeH="0" baseline="0" noProof="0" dirty="0" err="1">
                <a:ln>
                  <a:noFill/>
                </a:ln>
                <a:solidFill>
                  <a:srgbClr val="000000"/>
                </a:solidFill>
                <a:effectLst/>
                <a:uLnTx/>
                <a:uFillTx/>
                <a:latin typeface="Arial" charset="0"/>
                <a:ea typeface="+mn-ea"/>
                <a:cs typeface="+mn-cs"/>
              </a:rPr>
              <a:t>Scarfo</a:t>
            </a:r>
            <a:r>
              <a:rPr kumimoji="0" lang="fr-FR" sz="1333" b="0" i="0" u="none" strike="noStrike" kern="1200" cap="none" spc="0" normalizeH="0" baseline="0" noProof="0" dirty="0">
                <a:ln>
                  <a:noFill/>
                </a:ln>
                <a:solidFill>
                  <a:srgbClr val="000000"/>
                </a:solidFill>
                <a:effectLst/>
                <a:uLnTx/>
                <a:uFillTx/>
                <a:latin typeface="Arial" charset="0"/>
                <a:ea typeface="+mn-ea"/>
                <a:cs typeface="+mn-cs"/>
              </a:rPr>
              <a:t> et al., EHA 2025 abstract S158</a:t>
            </a:r>
          </a:p>
        </p:txBody>
      </p:sp>
      <p:sp>
        <p:nvSpPr>
          <p:cNvPr id="10" name="TextBox 9">
            <a:extLst>
              <a:ext uri="{FF2B5EF4-FFF2-40B4-BE49-F238E27FC236}">
                <a16:creationId xmlns:a16="http://schemas.microsoft.com/office/drawing/2014/main" id="{5884DC9A-E1BC-E33F-1D8D-E97E74086A6E}"/>
              </a:ext>
            </a:extLst>
          </p:cNvPr>
          <p:cNvSpPr txBox="1"/>
          <p:nvPr/>
        </p:nvSpPr>
        <p:spPr>
          <a:xfrm>
            <a:off x="1318171" y="3798818"/>
            <a:ext cx="2280515" cy="7487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Mechanism of BTK Degraders</a:t>
            </a:r>
          </a:p>
        </p:txBody>
      </p:sp>
      <p:pic>
        <p:nvPicPr>
          <p:cNvPr id="4" name="Picture 3">
            <a:extLst>
              <a:ext uri="{FF2B5EF4-FFF2-40B4-BE49-F238E27FC236}">
                <a16:creationId xmlns:a16="http://schemas.microsoft.com/office/drawing/2014/main" id="{F2D997C5-8235-6008-60C1-6B892D9B32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01779" y="2470188"/>
            <a:ext cx="2988441" cy="4191931"/>
          </a:xfrm>
          <a:prstGeom prst="rect">
            <a:avLst/>
          </a:prstGeom>
        </p:spPr>
      </p:pic>
    </p:spTree>
    <p:extLst>
      <p:ext uri="{BB962C8B-B14F-4D97-AF65-F5344CB8AC3E}">
        <p14:creationId xmlns:p14="http://schemas.microsoft.com/office/powerpoint/2010/main" val="36740770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9A952B-354E-E4F0-7014-CF2857F26241}"/>
              </a:ext>
            </a:extLst>
          </p:cNvPr>
          <p:cNvSpPr>
            <a:spLocks noGrp="1"/>
          </p:cNvSpPr>
          <p:nvPr>
            <p:ph idx="1"/>
          </p:nvPr>
        </p:nvSpPr>
        <p:spPr>
          <a:xfrm>
            <a:off x="315076" y="1280846"/>
            <a:ext cx="11411163" cy="1094553"/>
          </a:xfrm>
        </p:spPr>
        <p:txBody>
          <a:bodyPr/>
          <a:lstStyle/>
          <a:p>
            <a:r>
              <a:rPr lang="en-US" dirty="0"/>
              <a:t>66 CLL patients with a median of 4 (range 2-10) prior treatments</a:t>
            </a:r>
          </a:p>
          <a:p>
            <a:r>
              <a:rPr lang="en-US" dirty="0"/>
              <a:t>BTK mutations were present in 38.1% (24 of 63 tested)</a:t>
            </a:r>
          </a:p>
          <a:p>
            <a:endParaRPr lang="en-US" dirty="0"/>
          </a:p>
        </p:txBody>
      </p:sp>
      <p:sp>
        <p:nvSpPr>
          <p:cNvPr id="7" name="TextBox 6">
            <a:extLst>
              <a:ext uri="{FF2B5EF4-FFF2-40B4-BE49-F238E27FC236}">
                <a16:creationId xmlns:a16="http://schemas.microsoft.com/office/drawing/2014/main" id="{50F5A230-C939-4875-5816-84082235214D}"/>
              </a:ext>
            </a:extLst>
          </p:cNvPr>
          <p:cNvSpPr txBox="1"/>
          <p:nvPr/>
        </p:nvSpPr>
        <p:spPr>
          <a:xfrm>
            <a:off x="315076" y="6513392"/>
            <a:ext cx="6223956" cy="2974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333" b="0" i="0" u="none" strike="noStrike" kern="1200" cap="none" spc="0" normalizeH="0" baseline="0" noProof="0" dirty="0" err="1">
                <a:ln>
                  <a:noFill/>
                </a:ln>
                <a:solidFill>
                  <a:srgbClr val="000000"/>
                </a:solidFill>
                <a:effectLst/>
                <a:uLnTx/>
                <a:uFillTx/>
                <a:latin typeface="Arial" charset="0"/>
                <a:ea typeface="+mn-ea"/>
                <a:cs typeface="+mn-cs"/>
              </a:rPr>
              <a:t>Scarfo</a:t>
            </a:r>
            <a:r>
              <a:rPr kumimoji="0" lang="fr-FR" sz="1333" b="0" i="0" u="none" strike="noStrike" kern="1200" cap="none" spc="0" normalizeH="0" baseline="0" noProof="0" dirty="0">
                <a:ln>
                  <a:noFill/>
                </a:ln>
                <a:solidFill>
                  <a:srgbClr val="000000"/>
                </a:solidFill>
                <a:effectLst/>
                <a:uLnTx/>
                <a:uFillTx/>
                <a:latin typeface="Arial" charset="0"/>
                <a:ea typeface="+mn-ea"/>
                <a:cs typeface="+mn-cs"/>
              </a:rPr>
              <a:t> et al., EHA 2025 abstract S158</a:t>
            </a:r>
          </a:p>
        </p:txBody>
      </p:sp>
      <p:sp>
        <p:nvSpPr>
          <p:cNvPr id="9" name="Rectangle 8">
            <a:extLst>
              <a:ext uri="{FF2B5EF4-FFF2-40B4-BE49-F238E27FC236}">
                <a16:creationId xmlns:a16="http://schemas.microsoft.com/office/drawing/2014/main" id="{F05C663E-6E91-1EE2-6C51-73E781921AB3}"/>
              </a:ext>
            </a:extLst>
          </p:cNvPr>
          <p:cNvSpPr/>
          <p:nvPr/>
        </p:nvSpPr>
        <p:spPr>
          <a:xfrm>
            <a:off x="9806077" y="5703331"/>
            <a:ext cx="2070847" cy="1094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A4C2156B-7E79-2B80-9535-587EDC84F46C}"/>
              </a:ext>
            </a:extLst>
          </p:cNvPr>
          <p:cNvGrpSpPr/>
          <p:nvPr/>
        </p:nvGrpSpPr>
        <p:grpSpPr>
          <a:xfrm>
            <a:off x="191685" y="2593305"/>
            <a:ext cx="11600061" cy="3675646"/>
            <a:chOff x="-53519" y="2593305"/>
            <a:chExt cx="11600061" cy="3675646"/>
          </a:xfrm>
        </p:grpSpPr>
        <p:pic>
          <p:nvPicPr>
            <p:cNvPr id="8" name="Picture 7">
              <a:extLst>
                <a:ext uri="{FF2B5EF4-FFF2-40B4-BE49-F238E27FC236}">
                  <a16:creationId xmlns:a16="http://schemas.microsoft.com/office/drawing/2014/main" id="{781D3C8C-8B4C-C608-6230-BCA651C4FD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519" y="3013870"/>
              <a:ext cx="6592551" cy="3244876"/>
            </a:xfrm>
            <a:prstGeom prst="rect">
              <a:avLst/>
            </a:prstGeom>
          </p:spPr>
        </p:pic>
        <p:pic>
          <p:nvPicPr>
            <p:cNvPr id="10" name="Picture 9">
              <a:extLst>
                <a:ext uri="{FF2B5EF4-FFF2-40B4-BE49-F238E27FC236}">
                  <a16:creationId xmlns:a16="http://schemas.microsoft.com/office/drawing/2014/main" id="{3E1A0B3D-6C09-1B2C-80D7-F80206992A3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88580" y="3116528"/>
              <a:ext cx="4557962" cy="3152423"/>
            </a:xfrm>
            <a:prstGeom prst="rect">
              <a:avLst/>
            </a:prstGeom>
          </p:spPr>
        </p:pic>
        <p:sp>
          <p:nvSpPr>
            <p:cNvPr id="11" name="TextBox 10">
              <a:extLst>
                <a:ext uri="{FF2B5EF4-FFF2-40B4-BE49-F238E27FC236}">
                  <a16:creationId xmlns:a16="http://schemas.microsoft.com/office/drawing/2014/main" id="{D9B19FCE-22A7-01B4-59E1-3EC66B974476}"/>
                </a:ext>
              </a:extLst>
            </p:cNvPr>
            <p:cNvSpPr txBox="1"/>
            <p:nvPr/>
          </p:nvSpPr>
          <p:spPr>
            <a:xfrm>
              <a:off x="6988580" y="2593305"/>
              <a:ext cx="4483920"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Adverse Events ≥10% of Patients</a:t>
              </a:r>
            </a:p>
          </p:txBody>
        </p:sp>
        <p:sp>
          <p:nvSpPr>
            <p:cNvPr id="12" name="TextBox 11">
              <a:extLst>
                <a:ext uri="{FF2B5EF4-FFF2-40B4-BE49-F238E27FC236}">
                  <a16:creationId xmlns:a16="http://schemas.microsoft.com/office/drawing/2014/main" id="{AB07277F-BAD0-7B03-BA92-A58F8151C100}"/>
                </a:ext>
              </a:extLst>
            </p:cNvPr>
            <p:cNvSpPr txBox="1"/>
            <p:nvPr/>
          </p:nvSpPr>
          <p:spPr>
            <a:xfrm>
              <a:off x="1909788" y="2593305"/>
              <a:ext cx="2874505" cy="4205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BB0000"/>
                  </a:solidFill>
                  <a:effectLst/>
                  <a:uLnTx/>
                  <a:uFillTx/>
                  <a:latin typeface="Arial" charset="0"/>
                  <a:ea typeface="+mn-ea"/>
                  <a:cs typeface="+mn-cs"/>
                </a:rPr>
                <a:t>PFS with BGB-16673</a:t>
              </a:r>
            </a:p>
          </p:txBody>
        </p:sp>
      </p:grpSp>
      <p:sp>
        <p:nvSpPr>
          <p:cNvPr id="6" name="Title 1">
            <a:extLst>
              <a:ext uri="{FF2B5EF4-FFF2-40B4-BE49-F238E27FC236}">
                <a16:creationId xmlns:a16="http://schemas.microsoft.com/office/drawing/2014/main" id="{F80F01F2-4442-CF8B-DFC5-42A1F38EFA22}"/>
              </a:ext>
            </a:extLst>
          </p:cNvPr>
          <p:cNvSpPr>
            <a:spLocks noGrp="1"/>
          </p:cNvSpPr>
          <p:nvPr>
            <p:ph type="title"/>
          </p:nvPr>
        </p:nvSpPr>
        <p:spPr>
          <a:xfrm>
            <a:off x="315076" y="552235"/>
            <a:ext cx="11411163" cy="979487"/>
          </a:xfrm>
        </p:spPr>
        <p:txBody>
          <a:bodyPr/>
          <a:lstStyle/>
          <a:p>
            <a:r>
              <a:rPr lang="en-US" sz="3000" dirty="0"/>
              <a:t>CaDAnCe-101: Phase 1 Study of the BTKI Degrader BGB-16673</a:t>
            </a:r>
          </a:p>
        </p:txBody>
      </p:sp>
    </p:spTree>
    <p:extLst>
      <p:ext uri="{BB962C8B-B14F-4D97-AF65-F5344CB8AC3E}">
        <p14:creationId xmlns:p14="http://schemas.microsoft.com/office/powerpoint/2010/main" val="1766343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34A41-D06B-FC5A-4D31-214E7AFC216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872C9D0-05A1-EC43-4533-C3129F84C69A}"/>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A04191F-296F-CAA3-47C1-881223671833}"/>
              </a:ext>
            </a:extLst>
          </p:cNvPr>
          <p:cNvSpPr>
            <a:spLocks noGrp="1"/>
          </p:cNvSpPr>
          <p:nvPr>
            <p:ph type="title"/>
          </p:nvPr>
        </p:nvSpPr>
        <p:spPr>
          <a:xfrm>
            <a:off x="1309121" y="639610"/>
            <a:ext cx="905775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75-year-old man with CLL and PMH of atrial fibrillation</a:t>
            </a:r>
            <a:endParaRPr lang="en-US" dirty="0">
              <a:solidFill>
                <a:schemeClr val="bg1"/>
              </a:solidFill>
              <a:latin typeface="+mj-lt"/>
            </a:endParaRPr>
          </a:p>
        </p:txBody>
      </p:sp>
      <p:sp>
        <p:nvSpPr>
          <p:cNvPr id="8" name="Title 1">
            <a:extLst>
              <a:ext uri="{FF2B5EF4-FFF2-40B4-BE49-F238E27FC236}">
                <a16:creationId xmlns:a16="http://schemas.microsoft.com/office/drawing/2014/main" id="{B345847D-8670-E753-8253-AC4FA67E2629}"/>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Zanetta Lamar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(Naples, Florida)</a:t>
            </a:r>
          </a:p>
        </p:txBody>
      </p:sp>
      <p:pic>
        <p:nvPicPr>
          <p:cNvPr id="4" name="Picture 3" descr="A person wearing headphones and smiling&#10;&#10;AI-generated content may be incorrect.">
            <a:extLst>
              <a:ext uri="{FF2B5EF4-FFF2-40B4-BE49-F238E27FC236}">
                <a16:creationId xmlns:a16="http://schemas.microsoft.com/office/drawing/2014/main" id="{7316F6C6-E914-99EB-800C-52E519947AA1}"/>
              </a:ext>
            </a:extLst>
          </p:cNvPr>
          <p:cNvPicPr>
            <a:picLocks noChangeAspect="1"/>
          </p:cNvPicPr>
          <p:nvPr/>
        </p:nvPicPr>
        <p:blipFill>
          <a:blip r:embed="rId2"/>
          <a:stretch>
            <a:fillRect/>
          </a:stretch>
        </p:blipFill>
        <p:spPr>
          <a:xfrm>
            <a:off x="3157427" y="2331685"/>
            <a:ext cx="5935720" cy="33388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4654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2FDB1-A202-0991-58FF-7762E38ED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C4868EE-1688-4EC4-9DF1-EBE759F1D49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048118C6-0AC4-7B15-7760-BDC1822694C7}"/>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general, what is your preferred initial treatment for an otherwise healthy patient with </a:t>
            </a:r>
            <a:r>
              <a:rPr kumimoji="0" lang="en-US" sz="3000" b="1" i="0" u="sng" strike="noStrike" kern="1200" cap="none" spc="0" normalizeH="0" baseline="0" noProof="0" dirty="0">
                <a:ln>
                  <a:noFill/>
                </a:ln>
                <a:solidFill>
                  <a:srgbClr val="3333CC"/>
                </a:solidFill>
                <a:effectLst/>
                <a:uLnTx/>
                <a:uFillTx/>
                <a:latin typeface="Calibri"/>
                <a:ea typeface="MS PGothic" charset="0"/>
              </a:rPr>
              <a:t>IGHV-mutated</a:t>
            </a:r>
            <a:r>
              <a:rPr kumimoji="0" lang="en-US" sz="3000" b="1" i="0" u="none" strike="noStrike" kern="1200" cap="none" spc="0" normalizeH="0" baseline="0" noProof="0" dirty="0">
                <a:ln>
                  <a:noFill/>
                </a:ln>
                <a:solidFill>
                  <a:srgbClr val="3333CC"/>
                </a:solidFill>
                <a:effectLst/>
                <a:uLnTx/>
                <a:uFillTx/>
                <a:latin typeface="Calibri"/>
                <a:ea typeface="MS PGothic" charset="0"/>
              </a:rPr>
              <a:t> CLL with no del(17p) or TP53 mutation? How, if at all, does age influence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the decision?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For a patient with CLL for whom you are going to initiate treatment with a BTK inhibitor, which do you prefer? How do various comorbidities influence your selection?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0843863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16E62-1EAA-3ACB-C3AF-04FFADA867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9B64A1-1201-125C-CB05-789513EB7881}"/>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endParaRPr lang="en-US" dirty="0"/>
          </a:p>
        </p:txBody>
      </p:sp>
      <p:sp>
        <p:nvSpPr>
          <p:cNvPr id="5" name="Content Placeholder 4">
            <a:extLst>
              <a:ext uri="{FF2B5EF4-FFF2-40B4-BE49-F238E27FC236}">
                <a16:creationId xmlns:a16="http://schemas.microsoft.com/office/drawing/2014/main" id="{C2362262-181E-57AA-D8D0-891CEB74D553}"/>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If a patient with CLL who is receiving first-line </a:t>
            </a:r>
            <a:r>
              <a:rPr kumimoji="0" lang="en-US" sz="3000" b="1" i="0" u="none" strike="noStrike" kern="1200" cap="none" spc="0" normalizeH="0" baseline="0" noProof="0" dirty="0" err="1">
                <a:ln>
                  <a:noFill/>
                </a:ln>
                <a:solidFill>
                  <a:srgbClr val="3333CC"/>
                </a:solidFill>
                <a:effectLst/>
                <a:uLnTx/>
                <a:uFillTx/>
                <a:latin typeface="Calibri"/>
                <a:ea typeface="MS PGothic" charset="0"/>
              </a:rPr>
              <a:t>zanubrutinib</a:t>
            </a:r>
            <a:r>
              <a:rPr kumimoji="0" lang="en-US" sz="3000" b="1" i="0" u="none" strike="noStrike" kern="1200" cap="none" spc="0" normalizeH="0" baseline="0" noProof="0" dirty="0">
                <a:ln>
                  <a:noFill/>
                </a:ln>
                <a:solidFill>
                  <a:srgbClr val="3333CC"/>
                </a:solidFill>
                <a:effectLst/>
                <a:uLnTx/>
                <a:uFillTx/>
                <a:latin typeface="Calibri"/>
                <a:ea typeface="MS PGothic" charset="0"/>
              </a:rPr>
              <a:t> develops issues with bruising or bleeding, would switching to </a:t>
            </a:r>
            <a:r>
              <a:rPr kumimoji="0" lang="en-US" sz="3000" b="1" i="0" u="none" strike="noStrike" kern="1200" cap="none" spc="0" normalizeH="0" baseline="0" noProof="0" dirty="0" err="1">
                <a:ln>
                  <a:noFill/>
                </a:ln>
                <a:solidFill>
                  <a:srgbClr val="3333CC"/>
                </a:solidFill>
                <a:effectLst/>
                <a:uLnTx/>
                <a:uFillTx/>
                <a:latin typeface="Calibri"/>
                <a:ea typeface="MS PGothic" charset="0"/>
              </a:rPr>
              <a:t>pirtobrutinib</a:t>
            </a:r>
            <a:r>
              <a:rPr kumimoji="0" lang="en-US" sz="3000" b="1" i="0" u="none" strike="noStrike" kern="1200" cap="none" spc="0" normalizeH="0" baseline="0" noProof="0" dirty="0">
                <a:ln>
                  <a:noFill/>
                </a:ln>
                <a:solidFill>
                  <a:srgbClr val="3333CC"/>
                </a:solidFill>
                <a:effectLst/>
                <a:uLnTx/>
                <a:uFillTx/>
                <a:latin typeface="Calibri"/>
                <a:ea typeface="MS PGothic" charset="0"/>
              </a:rPr>
              <a:t> be a reasonable option assuming it was accessible?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Would you consider using MRD, in addition to routine scans,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to determine whether discontinuation of a BTK inhibitor might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be feasible?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78093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BB74-1A2C-7F03-B97D-12F62655F4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A44E09D-A4D7-E32C-335F-51B86BF56036}"/>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89F7F771-695A-0D29-7A3D-5697CFAFBFD9}"/>
              </a:ext>
            </a:extLst>
          </p:cNvPr>
          <p:cNvSpPr>
            <a:spLocks noGrp="1"/>
          </p:cNvSpPr>
          <p:nvPr>
            <p:ph type="title"/>
          </p:nvPr>
        </p:nvSpPr>
        <p:spPr>
          <a:xfrm>
            <a:off x="1309120" y="649419"/>
            <a:ext cx="10093031" cy="1095726"/>
          </a:xfrm>
        </p:spPr>
        <p:txBody>
          <a:bodyPr lIns="91440" tIns="91440" rIns="91440" bIns="182880"/>
          <a:lstStyle/>
          <a:p>
            <a:pPr algn="l"/>
            <a:r>
              <a:rPr lang="en-US" dirty="0">
                <a:solidFill>
                  <a:schemeClr val="bg1"/>
                </a:solidFill>
                <a:latin typeface="+mj-lt"/>
              </a:rPr>
              <a:t>Case Presentation: 82-year-old fit man with IGHV-unmutated, TP53-mutant symptomatic CLL </a:t>
            </a:r>
          </a:p>
        </p:txBody>
      </p:sp>
      <p:sp>
        <p:nvSpPr>
          <p:cNvPr id="8" name="Title 1">
            <a:extLst>
              <a:ext uri="{FF2B5EF4-FFF2-40B4-BE49-F238E27FC236}">
                <a16:creationId xmlns:a16="http://schemas.microsoft.com/office/drawing/2014/main" id="{1096D287-3472-1FA9-ECF2-3AA14A31BB07}"/>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Brian Mulherin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(Indianapolis, Indiana)</a:t>
            </a:r>
          </a:p>
        </p:txBody>
      </p:sp>
      <p:pic>
        <p:nvPicPr>
          <p:cNvPr id="3" name="Picture 2" descr="A person wearing a headset&#10;&#10;AI-generated content may be incorrect.">
            <a:extLst>
              <a:ext uri="{FF2B5EF4-FFF2-40B4-BE49-F238E27FC236}">
                <a16:creationId xmlns:a16="http://schemas.microsoft.com/office/drawing/2014/main" id="{4AF5DA3D-E642-7BD7-2514-19F0AE953338}"/>
              </a:ext>
            </a:extLst>
          </p:cNvPr>
          <p:cNvPicPr>
            <a:picLocks noChangeAspect="1"/>
          </p:cNvPicPr>
          <p:nvPr/>
        </p:nvPicPr>
        <p:blipFill>
          <a:blip r:embed="rId2"/>
          <a:stretch>
            <a:fillRect/>
          </a:stretch>
        </p:blipFill>
        <p:spPr>
          <a:xfrm>
            <a:off x="3157427" y="2320110"/>
            <a:ext cx="5922109" cy="3331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31711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D39A-5AB2-A815-FBE5-5A121DD053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3C2523-BEF0-662F-E89B-77C6F585800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5" name="Content Placeholder 4">
            <a:extLst>
              <a:ext uri="{FF2B5EF4-FFF2-40B4-BE49-F238E27FC236}">
                <a16:creationId xmlns:a16="http://schemas.microsoft.com/office/drawing/2014/main" id="{8414CD7F-9CEB-5625-1C10-36C525539785}"/>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general, what is your preferred initial treatment for an otherwise healthy patient with </a:t>
            </a:r>
            <a:r>
              <a:rPr kumimoji="0" lang="en-US" sz="3000" b="1" i="0" u="sng" strike="noStrike" kern="1200" cap="none" spc="0" normalizeH="0" baseline="0" noProof="0" dirty="0">
                <a:ln>
                  <a:noFill/>
                </a:ln>
                <a:solidFill>
                  <a:srgbClr val="3333CC"/>
                </a:solidFill>
                <a:effectLst/>
                <a:uLnTx/>
                <a:uFillTx/>
                <a:latin typeface="Calibri"/>
                <a:ea typeface="MS PGothic" charset="0"/>
              </a:rPr>
              <a:t>IGHV-unmutated</a:t>
            </a:r>
            <a:r>
              <a:rPr kumimoji="0" lang="en-US" sz="3000" b="1" i="0" u="none" strike="noStrike" kern="1200" cap="none" spc="0" normalizeH="0" baseline="0" noProof="0" dirty="0">
                <a:ln>
                  <a:noFill/>
                </a:ln>
                <a:solidFill>
                  <a:srgbClr val="3333CC"/>
                </a:solidFill>
                <a:effectLst/>
                <a:uLnTx/>
                <a:uFillTx/>
                <a:latin typeface="Calibri"/>
                <a:ea typeface="MS PGothic" charset="0"/>
              </a:rPr>
              <a:t> CLL with no del(17p) or TP53 mutation? How, if at all, does age influence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the decision?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general, what is your preferred initial treatment for an otherwise healthy patient with CLL and a del(17p) or TP53 mutation? How, if at all, does age influence the decision?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What about IGHV status?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2472521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35599-F75D-E4CB-0C8B-D37C555303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B593D6-B965-6243-CCBA-F9643898B7DE}"/>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endParaRPr lang="en-US" dirty="0"/>
          </a:p>
        </p:txBody>
      </p:sp>
      <p:sp>
        <p:nvSpPr>
          <p:cNvPr id="5" name="Content Placeholder 4">
            <a:extLst>
              <a:ext uri="{FF2B5EF4-FFF2-40B4-BE49-F238E27FC236}">
                <a16:creationId xmlns:a16="http://schemas.microsoft.com/office/drawing/2014/main" id="{489B5893-B3D8-052A-029D-9CAFA97D0D12}"/>
              </a:ext>
            </a:extLst>
          </p:cNvPr>
          <p:cNvSpPr>
            <a:spLocks noGrp="1"/>
          </p:cNvSpPr>
          <p:nvPr>
            <p:ph idx="1"/>
          </p:nvPr>
        </p:nvSpPr>
        <p:spPr>
          <a:xfrm>
            <a:off x="912286" y="1416053"/>
            <a:ext cx="10440298" cy="4799013"/>
          </a:xfrm>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For a patient with CLL who is interested in time-limited treatment, how will you decide between venetoclax/obinutuzumab and acalabrutinib/venetoclax +/- obinutuzumab assuming the latter becomes available?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Would you be comfortable using </a:t>
            </a:r>
            <a:r>
              <a:rPr kumimoji="0" lang="en-US" sz="3000" b="1" i="0" u="none" strike="noStrike" kern="100" cap="none" spc="0" normalizeH="0" baseline="0" noProof="0" dirty="0" err="1">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zanubrutinib</a:t>
            </a: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 instead of acalabrutinib in combination with venetoclax?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689705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F275-9A4D-8110-3EB4-B1E8994D37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12C79F-8967-E1DD-B0CA-903373E8B74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endParaRPr lang="en-US" dirty="0"/>
          </a:p>
        </p:txBody>
      </p:sp>
      <p:sp>
        <p:nvSpPr>
          <p:cNvPr id="5" name="Content Placeholder 4">
            <a:extLst>
              <a:ext uri="{FF2B5EF4-FFF2-40B4-BE49-F238E27FC236}">
                <a16:creationId xmlns:a16="http://schemas.microsoft.com/office/drawing/2014/main" id="{D9DB391C-967C-62F4-E614-FD16C9CA6F78}"/>
              </a:ext>
            </a:extLst>
          </p:cNvPr>
          <p:cNvSpPr>
            <a:spLocks noGrp="1"/>
          </p:cNvSpPr>
          <p:nvPr>
            <p:ph idx="1"/>
          </p:nvPr>
        </p:nvSpPr>
        <p:spPr/>
        <p:txBody>
          <a:bodyPr/>
          <a:lstStyle/>
          <a:p>
            <a:pPr marL="0" indent="0" defTabSz="455613" eaLnBrk="1" hangingPunct="1">
              <a:lnSpc>
                <a:spcPct val="100000"/>
              </a:lnSpc>
              <a:spcBef>
                <a:spcPct val="0"/>
              </a:spcBef>
              <a:spcAft>
                <a:spcPct val="0"/>
              </a:spcAft>
              <a:buClrTx/>
              <a:buSzTx/>
              <a:buNone/>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Based on the emerging results from BRUIN CLL-313 and BRUIN CLL-314, are there situations in which you will consider employing </a:t>
            </a:r>
            <a:r>
              <a:rPr kumimoji="0" lang="en-US" sz="3000" b="1" i="0" u="none" strike="noStrike" kern="1200" cap="none" spc="0" normalizeH="0" baseline="0" noProof="0" dirty="0" err="1">
                <a:ln>
                  <a:noFill/>
                </a:ln>
                <a:solidFill>
                  <a:srgbClr val="3333CC"/>
                </a:solidFill>
                <a:effectLst/>
                <a:uLnTx/>
                <a:uFillTx/>
                <a:latin typeface="Calibri"/>
                <a:ea typeface="MS PGothic" charset="0"/>
              </a:rPr>
              <a:t>pirtobrutinib</a:t>
            </a:r>
            <a:r>
              <a:rPr kumimoji="0" lang="en-US" sz="3000" b="1" i="0" u="none" strike="noStrike" kern="1200" cap="none" spc="0" normalizeH="0" baseline="0" noProof="0" dirty="0">
                <a:ln>
                  <a:noFill/>
                </a:ln>
                <a:solidFill>
                  <a:srgbClr val="3333CC"/>
                </a:solidFill>
                <a:effectLst/>
                <a:uLnTx/>
                <a:uFillTx/>
                <a:latin typeface="Calibri"/>
                <a:ea typeface="MS PGothic" charset="0"/>
              </a:rPr>
              <a:t> as first-line treatment?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2374552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Dr Rogers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12287" y="1772816"/>
          <a:ext cx="10512306" cy="3079541"/>
        </p:xfrm>
        <a:graphic>
          <a:graphicData uri="http://schemas.openxmlformats.org/drawingml/2006/table">
            <a:tbl>
              <a:tblPr firstRow="1" bandRow="1">
                <a:tableStyleId>{F2DE63D5-997A-4646-A377-4702673A728D}</a:tableStyleId>
              </a:tblPr>
              <a:tblGrid>
                <a:gridCol w="2986210">
                  <a:extLst>
                    <a:ext uri="{9D8B030D-6E8A-4147-A177-3AD203B41FA5}">
                      <a16:colId xmlns:a16="http://schemas.microsoft.com/office/drawing/2014/main" val="20000"/>
                    </a:ext>
                  </a:extLst>
                </a:gridCol>
                <a:gridCol w="7526096">
                  <a:extLst>
                    <a:ext uri="{9D8B030D-6E8A-4147-A177-3AD203B41FA5}">
                      <a16:colId xmlns:a16="http://schemas.microsoft.com/office/drawing/2014/main" val="545933498"/>
                    </a:ext>
                  </a:extLst>
                </a:gridCol>
              </a:tblGrid>
              <a:tr h="720080">
                <a:tc>
                  <a:txBody>
                    <a:bodyPr/>
                    <a:lstStyle/>
                    <a:p>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Genentech, a member of the Roche Group, Janssen Biotech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25021">
                <a:tc>
                  <a:txBody>
                    <a:bodyPr/>
                    <a:lstStyle/>
                    <a:p>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AbbVie Inc, Alpine Immune Sciences, AstraZeneca Pharmaceuticals LP, </a:t>
                      </a:r>
                      <a:r>
                        <a:rPr lang="en-US" dirty="0" err="1">
                          <a:solidFill>
                            <a:schemeClr val="tx1"/>
                          </a:solidFill>
                        </a:rPr>
                        <a:t>BeOne</a:t>
                      </a:r>
                      <a:r>
                        <a:rPr lang="en-US" dirty="0">
                          <a:solidFill>
                            <a:schemeClr val="tx1"/>
                          </a:solidFill>
                        </a:rPr>
                        <a:t>, Genentech, a member of the Roche Group, Lilly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48215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Genentech, a member of the Roche Group, Lilly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404631"/>
                  </a:ext>
                </a:extLst>
              </a:tr>
              <a:tr h="48215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294098"/>
                  </a:ext>
                </a:extLst>
              </a:tr>
            </a:tbl>
          </a:graphicData>
        </a:graphic>
      </p:graphicFrame>
    </p:spTree>
    <p:custDataLst>
      <p:tags r:id="rId1"/>
    </p:custDataLst>
    <p:extLst>
      <p:ext uri="{BB962C8B-B14F-4D97-AF65-F5344CB8AC3E}">
        <p14:creationId xmlns:p14="http://schemas.microsoft.com/office/powerpoint/2010/main" val="2175796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A2FB-39B3-6D14-C12D-638DF7664F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26BE617-C510-9C99-0F13-40EF619883BC}"/>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5EC51A2-57E4-A928-D4F8-07D409273C18}"/>
              </a:ext>
            </a:extLst>
          </p:cNvPr>
          <p:cNvSpPr>
            <a:spLocks noGrp="1"/>
          </p:cNvSpPr>
          <p:nvPr>
            <p:ph type="title"/>
          </p:nvPr>
        </p:nvSpPr>
        <p:spPr>
          <a:xfrm>
            <a:off x="1309120" y="649419"/>
            <a:ext cx="10093031" cy="1095726"/>
          </a:xfrm>
        </p:spPr>
        <p:txBody>
          <a:bodyPr lIns="91440" tIns="91440" rIns="91440" bIns="182880"/>
          <a:lstStyle/>
          <a:p>
            <a:pPr algn="l"/>
            <a:r>
              <a:rPr lang="en-US" dirty="0">
                <a:solidFill>
                  <a:schemeClr val="bg1"/>
                </a:solidFill>
                <a:latin typeface="+mj-lt"/>
              </a:rPr>
              <a:t>Case Presentation: 84-year-old woman with IGHV-mutated recurrent CLL who receives </a:t>
            </a:r>
            <a:r>
              <a:rPr lang="en-US" dirty="0" err="1">
                <a:solidFill>
                  <a:schemeClr val="bg1"/>
                </a:solidFill>
                <a:latin typeface="+mj-lt"/>
              </a:rPr>
              <a:t>pirtobrutinib</a:t>
            </a:r>
            <a:r>
              <a:rPr lang="en-US" dirty="0">
                <a:solidFill>
                  <a:schemeClr val="bg1"/>
                </a:solidFill>
                <a:latin typeface="+mj-lt"/>
              </a:rPr>
              <a:t> </a:t>
            </a:r>
          </a:p>
        </p:txBody>
      </p:sp>
      <p:sp>
        <p:nvSpPr>
          <p:cNvPr id="8" name="Title 1">
            <a:extLst>
              <a:ext uri="{FF2B5EF4-FFF2-40B4-BE49-F238E27FC236}">
                <a16:creationId xmlns:a16="http://schemas.microsoft.com/office/drawing/2014/main" id="{52614602-5E93-3773-9815-D1033F82FD08}"/>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Sean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Warsch</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(Asheville, North Carolina)</a:t>
            </a:r>
          </a:p>
        </p:txBody>
      </p:sp>
      <p:pic>
        <p:nvPicPr>
          <p:cNvPr id="4" name="Picture 3" descr="A person wearing a headset&#10;&#10;AI-generated content may be incorrect.">
            <a:extLst>
              <a:ext uri="{FF2B5EF4-FFF2-40B4-BE49-F238E27FC236}">
                <a16:creationId xmlns:a16="http://schemas.microsoft.com/office/drawing/2014/main" id="{3A7B9283-A44A-A68C-47E9-51E6213A68E4}"/>
              </a:ext>
            </a:extLst>
          </p:cNvPr>
          <p:cNvPicPr>
            <a:picLocks noChangeAspect="1"/>
          </p:cNvPicPr>
          <p:nvPr/>
        </p:nvPicPr>
        <p:blipFill>
          <a:blip r:embed="rId2"/>
          <a:stretch>
            <a:fillRect/>
          </a:stretch>
        </p:blipFill>
        <p:spPr>
          <a:xfrm>
            <a:off x="3157427" y="2320110"/>
            <a:ext cx="5935720" cy="33388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90912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80CB7-E8F9-8F51-1171-82D395AAB4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50205-EEA0-6378-9976-5F5C1012D8F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endParaRPr lang="en-US" dirty="0"/>
          </a:p>
        </p:txBody>
      </p:sp>
      <p:sp>
        <p:nvSpPr>
          <p:cNvPr id="5" name="Content Placeholder 4">
            <a:extLst>
              <a:ext uri="{FF2B5EF4-FFF2-40B4-BE49-F238E27FC236}">
                <a16:creationId xmlns:a16="http://schemas.microsoft.com/office/drawing/2014/main" id="{03E293D7-3467-0B6E-6624-71FE92AFF39A}"/>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3333CC"/>
                </a:solidFill>
                <a:effectLst/>
                <a:uLnTx/>
                <a:uFillTx/>
                <a:latin typeface="Calibri"/>
                <a:ea typeface="MS PGothic" charset="0"/>
              </a:rPr>
              <a:t>In general, for a patient with CLL with disease progression after </a:t>
            </a:r>
            <a:br>
              <a:rPr kumimoji="0" lang="en-US" sz="3000" b="1" i="0" u="none" strike="noStrike" kern="1200" cap="none" spc="0" normalizeH="0" baseline="0" noProof="0" dirty="0">
                <a:ln>
                  <a:noFill/>
                </a:ln>
                <a:solidFill>
                  <a:srgbClr val="3333CC"/>
                </a:solidFill>
                <a:effectLst/>
                <a:uLnTx/>
                <a:uFillTx/>
                <a:latin typeface="Calibri"/>
                <a:ea typeface="MS PGothic" charset="0"/>
              </a:rPr>
            </a:br>
            <a:r>
              <a:rPr kumimoji="0" lang="en-US" sz="3000" b="1" i="0" u="none" strike="noStrike" kern="1200" cap="none" spc="0" normalizeH="0" baseline="0" noProof="0" dirty="0">
                <a:ln>
                  <a:noFill/>
                </a:ln>
                <a:solidFill>
                  <a:srgbClr val="3333CC"/>
                </a:solidFill>
                <a:effectLst/>
                <a:uLnTx/>
                <a:uFillTx/>
                <a:latin typeface="Calibri"/>
                <a:ea typeface="MS PGothic" charset="0"/>
              </a:rPr>
              <a:t>6 years on a covalent BTK inhibitor who then receives venetoclax/obinutuzumab with further progression after 2 years, what would be your preferred next treatment? What if the covalent BTK inhibitor was discontinued after 1 year due to intolerance?</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5075125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18AAE-FBF6-80CB-8DDE-C7310B6E09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3C8547-2E78-C2AA-E965-692FA58E0A69}"/>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7AE995F5-1C89-10B9-AE84-8EC61895C099}"/>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For a patient who receives </a:t>
            </a:r>
            <a:r>
              <a:rPr kumimoji="0" lang="en-US" sz="3000" b="1" i="0" u="none" strike="noStrike" kern="100" cap="none" spc="0" normalizeH="0" baseline="0" noProof="0" dirty="0" err="1">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pirtobrutinib</a:t>
            </a: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 for double-refractory CLL, in general what treatment would you recommend on disease progression?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What do we know about response to covalent BTK inhibitors after progression on </a:t>
            </a:r>
            <a:r>
              <a:rPr kumimoji="0" lang="en-US" sz="3000" b="1" i="0" u="none" strike="noStrike" kern="100" cap="none" spc="0" normalizeH="0" baseline="0" noProof="0" dirty="0" err="1">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pirtobrutinib</a:t>
            </a: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 Is there reason to believe this strategy would or would not be effective?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6784095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C67A8-ADF4-5CA4-039A-4AD2151A36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3D7891-13F7-11C4-6B0E-7185F494BA5C}"/>
              </a:ext>
            </a:extLst>
          </p:cNvPr>
          <p:cNvSpPr/>
          <p:nvPr/>
        </p:nvSpPr>
        <p:spPr bwMode="auto">
          <a:xfrm>
            <a:off x="984780" y="352539"/>
            <a:ext cx="10417371" cy="148727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A44C6BB-D413-302F-0034-F58C57A9BE72}"/>
              </a:ext>
            </a:extLst>
          </p:cNvPr>
          <p:cNvSpPr>
            <a:spLocks noGrp="1"/>
          </p:cNvSpPr>
          <p:nvPr>
            <p:ph type="title"/>
          </p:nvPr>
        </p:nvSpPr>
        <p:spPr>
          <a:xfrm>
            <a:off x="1326569" y="649420"/>
            <a:ext cx="9651772" cy="1095726"/>
          </a:xfrm>
        </p:spPr>
        <p:txBody>
          <a:bodyPr lIns="91440" tIns="91440" rIns="91440" bIns="182880"/>
          <a:lstStyle/>
          <a:p>
            <a:pPr algn="l"/>
            <a:r>
              <a:rPr lang="en-US" dirty="0">
                <a:solidFill>
                  <a:schemeClr val="bg1"/>
                </a:solidFill>
                <a:latin typeface="+mj-lt"/>
              </a:rPr>
              <a:t>Case Presentation: </a:t>
            </a:r>
            <a:r>
              <a:rPr lang="en-US" dirty="0">
                <a:solidFill>
                  <a:schemeClr val="bg1"/>
                </a:solidFill>
              </a:rPr>
              <a:t>78-year-old woman with recurrent del(17p) </a:t>
            </a:r>
            <a:r>
              <a:rPr lang="en-US">
                <a:solidFill>
                  <a:schemeClr val="bg1"/>
                </a:solidFill>
              </a:rPr>
              <a:t>CLL who receives </a:t>
            </a:r>
            <a:r>
              <a:rPr lang="en-US" dirty="0" err="1">
                <a:solidFill>
                  <a:schemeClr val="bg1"/>
                </a:solidFill>
              </a:rPr>
              <a:t>venetoclax</a:t>
            </a:r>
            <a:r>
              <a:rPr lang="en-US" dirty="0">
                <a:solidFill>
                  <a:schemeClr val="bg1"/>
                </a:solidFill>
              </a:rPr>
              <a:t>/</a:t>
            </a:r>
            <a:r>
              <a:rPr lang="en-US" dirty="0" err="1">
                <a:solidFill>
                  <a:schemeClr val="bg1"/>
                </a:solidFill>
              </a:rPr>
              <a:t>obinutuzumab</a:t>
            </a:r>
            <a:endParaRPr lang="en-US" dirty="0">
              <a:solidFill>
                <a:schemeClr val="bg1"/>
              </a:solidFill>
              <a:latin typeface="+mj-lt"/>
            </a:endParaRPr>
          </a:p>
        </p:txBody>
      </p:sp>
      <p:sp>
        <p:nvSpPr>
          <p:cNvPr id="8" name="Title 1">
            <a:extLst>
              <a:ext uri="{FF2B5EF4-FFF2-40B4-BE49-F238E27FC236}">
                <a16:creationId xmlns:a16="http://schemas.microsoft.com/office/drawing/2014/main" id="{CEAEE3D3-0874-9598-0BFE-E59B1CD94C17}"/>
              </a:ext>
            </a:extLst>
          </p:cNvPr>
          <p:cNvSpPr txBox="1">
            <a:spLocks/>
          </p:cNvSpPr>
          <p:nvPr/>
        </p:nvSpPr>
        <p:spPr bwMode="auto">
          <a:xfrm>
            <a:off x="0" y="565895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Jennifer Yannucci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(Savannah, Georgia)</a:t>
            </a:r>
          </a:p>
        </p:txBody>
      </p:sp>
      <p:pic>
        <p:nvPicPr>
          <p:cNvPr id="3" name="Picture 2" descr="A person wearing a headset&#10;&#10;AI-generated content may be incorrect.">
            <a:extLst>
              <a:ext uri="{FF2B5EF4-FFF2-40B4-BE49-F238E27FC236}">
                <a16:creationId xmlns:a16="http://schemas.microsoft.com/office/drawing/2014/main" id="{4B23A624-EF64-6F57-1F7C-A33642BC582C}"/>
              </a:ext>
            </a:extLst>
          </p:cNvPr>
          <p:cNvPicPr>
            <a:picLocks noChangeAspect="1"/>
          </p:cNvPicPr>
          <p:nvPr/>
        </p:nvPicPr>
        <p:blipFill>
          <a:blip r:embed="rId2"/>
          <a:stretch>
            <a:fillRect/>
          </a:stretch>
        </p:blipFill>
        <p:spPr>
          <a:xfrm>
            <a:off x="3157425" y="2320111"/>
            <a:ext cx="5922109" cy="3331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3963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E637-D573-AC26-F171-02C5771890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3B34B2-A413-2572-01C2-2E5C9B9D09D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50C83ECF-D51D-823B-BBC8-2569F2CD8F75}"/>
              </a:ext>
            </a:extLst>
          </p:cNvPr>
          <p:cNvSpPr>
            <a:spLocks noGrp="1"/>
          </p:cNvSpPr>
          <p:nvPr>
            <p:ph idx="1"/>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In general, what is the minimum duration of remission after discontinuation of venetoclax/obinutuzumab before you will consider re-treatment? Does this differ in the front-line versus the relapsed setting?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defTabSz="455613" eaLnBrk="1" hangingPunct="1">
              <a:lnSpc>
                <a:spcPct val="100000"/>
              </a:lnSpc>
              <a:spcBef>
                <a:spcPct val="0"/>
              </a:spcBef>
              <a:spcAft>
                <a:spcPct val="0"/>
              </a:spcAft>
              <a:buClrTx/>
              <a:buSzTx/>
              <a:buNone/>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Based on available data and your personal clinical experience, how would you compare the novel Bcl-2 inhibitor </a:t>
            </a:r>
            <a:r>
              <a:rPr kumimoji="0" lang="en-US" sz="3000" b="1" i="0" u="none" strike="noStrike" kern="100" cap="none" spc="0" normalizeH="0" baseline="0" noProof="0" dirty="0" err="1">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sonrotoclax</a:t>
            </a: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 to venetoclax in terms of efficacy and tolerability?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p:txBody>
      </p:sp>
    </p:spTree>
    <p:extLst>
      <p:ext uri="{BB962C8B-B14F-4D97-AF65-F5344CB8AC3E}">
        <p14:creationId xmlns:p14="http://schemas.microsoft.com/office/powerpoint/2010/main" val="2920601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928AD-4602-342B-24BB-49E9FB058C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1E5F44-9CD9-2D73-0ABE-4CA4DBB66B1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
        <p:nvSpPr>
          <p:cNvPr id="5" name="Content Placeholder 4">
            <a:extLst>
              <a:ext uri="{FF2B5EF4-FFF2-40B4-BE49-F238E27FC236}">
                <a16:creationId xmlns:a16="http://schemas.microsoft.com/office/drawing/2014/main" id="{80807CD5-D40E-5AAD-CB50-D555CBDEEA0A}"/>
              </a:ext>
            </a:extLst>
          </p:cNvPr>
          <p:cNvSpPr>
            <a:spLocks noGrp="1"/>
          </p:cNvSpPr>
          <p:nvPr>
            <p:ph idx="1"/>
          </p:nvPr>
        </p:nvSpPr>
        <p:spPr>
          <a:xfrm>
            <a:off x="912286" y="1416053"/>
            <a:ext cx="10872346" cy="4799013"/>
          </a:xfrm>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How do BTK degraders differ from BTK inhibitors? </a:t>
            </a:r>
            <a:b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Have you observed definitive clinical benefit from these agents? Where do you think they may fit into current treatment algorithms? What role, if any, do you see for this agent in R/R CLL?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3333CC"/>
              </a:solidFill>
              <a:effectLst/>
              <a:uLnTx/>
              <a:uFillTx/>
              <a:latin typeface="Calibri"/>
              <a:ea typeface="MS PGothic" charset="0"/>
            </a:endParaRPr>
          </a:p>
          <a:p>
            <a:endParaRPr lang="en-US" dirty="0"/>
          </a:p>
        </p:txBody>
      </p:sp>
    </p:spTree>
    <p:extLst>
      <p:ext uri="{BB962C8B-B14F-4D97-AF65-F5344CB8AC3E}">
        <p14:creationId xmlns:p14="http://schemas.microsoft.com/office/powerpoint/2010/main" val="1775198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11EC8-EBA1-0CCE-D5B3-D2BC7D33FBCD}"/>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A6443C5C-571C-E618-76D4-AF1EB23C4C4D}"/>
              </a:ext>
            </a:extLst>
          </p:cNvPr>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FE0F9777-8E07-0E9C-FB88-2696A243BE9F}"/>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0E3E90CE-C498-A375-82D6-9E5500918B10}"/>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26045724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332656"/>
            <a:ext cx="10358967" cy="5832648"/>
          </a:xfrm>
        </p:spPr>
        <p:txBody>
          <a:bodyPr/>
          <a:lstStyle/>
          <a:p>
            <a:pPr>
              <a:lnSpc>
                <a:spcPts val="3640"/>
              </a:lnSpc>
            </a:pPr>
            <a:r>
              <a:rPr lang="en-US" dirty="0"/>
              <a:t> </a:t>
            </a:r>
            <a:br>
              <a:rPr lang="en-US" dirty="0"/>
            </a:br>
            <a:r>
              <a:rPr lang="en-US" sz="4400" i="1" dirty="0"/>
              <a:t>Up Next …</a:t>
            </a:r>
            <a:br>
              <a:rPr lang="en-US" sz="4400" dirty="0"/>
            </a:br>
            <a:r>
              <a:rPr lang="en-US" dirty="0"/>
              <a:t> </a:t>
            </a:r>
            <a:br>
              <a:rPr lang="en-US" dirty="0"/>
            </a:br>
            <a:r>
              <a:rPr lang="en-US" dirty="0"/>
              <a:t>Dr </a:t>
            </a:r>
            <a:r>
              <a:rPr lang="en-US" sz="3200" dirty="0"/>
              <a:t>Gottfried E Konecny discusses </a:t>
            </a:r>
            <a:br>
              <a:rPr lang="en-US" sz="3200" dirty="0"/>
            </a:br>
            <a:r>
              <a:rPr lang="en-US" sz="3200" dirty="0"/>
              <a:t>the management of ovarian cancer</a:t>
            </a:r>
          </a:p>
        </p:txBody>
      </p:sp>
    </p:spTree>
    <p:extLst>
      <p:ext uri="{BB962C8B-B14F-4D97-AF65-F5344CB8AC3E}">
        <p14:creationId xmlns:p14="http://schemas.microsoft.com/office/powerpoint/2010/main" val="2833314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0"/>
            <a:ext cx="10358967" cy="1143000"/>
          </a:xfrm>
        </p:spPr>
        <p:txBody>
          <a:bodyPr/>
          <a:lstStyle/>
          <a:p>
            <a:r>
              <a:rPr lang="en-US" sz="3200" dirty="0"/>
              <a:t>Dr Divers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2063551" y="2204864"/>
          <a:ext cx="8568953" cy="1584176"/>
        </p:xfrm>
        <a:graphic>
          <a:graphicData uri="http://schemas.openxmlformats.org/drawingml/2006/table">
            <a:tbl>
              <a:tblPr firstRow="1" bandRow="1">
                <a:tableStyleId>{F2DE63D5-997A-4646-A377-4702673A728D}</a:tableStyleId>
              </a:tblPr>
              <a:tblGrid>
                <a:gridCol w="2552775">
                  <a:extLst>
                    <a:ext uri="{9D8B030D-6E8A-4147-A177-3AD203B41FA5}">
                      <a16:colId xmlns:a16="http://schemas.microsoft.com/office/drawing/2014/main" val="20000"/>
                    </a:ext>
                  </a:extLst>
                </a:gridCol>
                <a:gridCol w="6016178">
                  <a:extLst>
                    <a:ext uri="{9D8B030D-6E8A-4147-A177-3AD203B41FA5}">
                      <a16:colId xmlns:a16="http://schemas.microsoft.com/office/drawing/2014/main" val="545933498"/>
                    </a:ext>
                  </a:extLst>
                </a:gridCol>
              </a:tblGrid>
              <a:tr h="1584176">
                <a:tc>
                  <a:txBody>
                    <a:bodyPr/>
                    <a:lstStyle/>
                    <a:p>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Daiichi Sankyo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27631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91F-EF66-988A-5BBB-E73C48E5A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A5847-E16F-7506-6010-6770C1655BB5}"/>
              </a:ext>
            </a:extLst>
          </p:cNvPr>
          <p:cNvSpPr>
            <a:spLocks noGrp="1"/>
          </p:cNvSpPr>
          <p:nvPr>
            <p:ph type="title"/>
          </p:nvPr>
        </p:nvSpPr>
        <p:spPr/>
        <p:txBody>
          <a:bodyPr/>
          <a:lstStyle/>
          <a:p>
            <a:r>
              <a:rPr lang="en-US" sz="3600" dirty="0"/>
              <a:t>Snapshot of AON Practice</a:t>
            </a:r>
            <a:br>
              <a:rPr lang="en-US" sz="3600" dirty="0"/>
            </a:br>
            <a:r>
              <a:rPr lang="en-US" dirty="0">
                <a:solidFill>
                  <a:schemeClr val="tx2">
                    <a:lumMod val="20000"/>
                    <a:lumOff val="80000"/>
                  </a:schemeClr>
                </a:solidFill>
              </a:rPr>
              <a:t>Chronic Lymphocytic Leukemia</a:t>
            </a:r>
            <a:endParaRPr lang="en-US" dirty="0"/>
          </a:p>
        </p:txBody>
      </p:sp>
      <p:graphicFrame>
        <p:nvGraphicFramePr>
          <p:cNvPr id="4" name="Content Placeholder 3">
            <a:extLst>
              <a:ext uri="{FF2B5EF4-FFF2-40B4-BE49-F238E27FC236}">
                <a16:creationId xmlns:a16="http://schemas.microsoft.com/office/drawing/2014/main" id="{552BC41F-99C8-BDF1-C046-A0AA877B4879}"/>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8685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91F-EF66-988A-5BBB-E73C48E5A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A5847-E16F-7506-6010-6770C1655BB5}"/>
              </a:ext>
            </a:extLst>
          </p:cNvPr>
          <p:cNvSpPr>
            <a:spLocks noGrp="1"/>
          </p:cNvSpPr>
          <p:nvPr>
            <p:ph type="title"/>
          </p:nvPr>
        </p:nvSpPr>
        <p:spPr>
          <a:xfrm>
            <a:off x="838200" y="252343"/>
            <a:ext cx="10515600" cy="1131614"/>
          </a:xfrm>
        </p:spPr>
        <p:txBody>
          <a:bodyPr/>
          <a:lstStyle/>
          <a:p>
            <a:r>
              <a:rPr lang="en-US" sz="3600" dirty="0"/>
              <a:t>Snapshot of AON Practice</a:t>
            </a:r>
            <a:br>
              <a:rPr lang="en-US" sz="3600" dirty="0"/>
            </a:br>
            <a:r>
              <a:rPr lang="en-US" dirty="0">
                <a:solidFill>
                  <a:schemeClr val="tx2">
                    <a:lumMod val="20000"/>
                    <a:lumOff val="80000"/>
                  </a:schemeClr>
                </a:solidFill>
              </a:rPr>
              <a:t>Chronic Lymphocytic Leukemia — Bruton Tyrosine Kinase Inhibitors </a:t>
            </a:r>
            <a:endParaRPr lang="en-US" dirty="0"/>
          </a:p>
        </p:txBody>
      </p:sp>
      <p:graphicFrame>
        <p:nvGraphicFramePr>
          <p:cNvPr id="4" name="Content Placeholder 3">
            <a:extLst>
              <a:ext uri="{FF2B5EF4-FFF2-40B4-BE49-F238E27FC236}">
                <a16:creationId xmlns:a16="http://schemas.microsoft.com/office/drawing/2014/main" id="{552BC41F-99C8-BDF1-C046-A0AA877B4879}"/>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55438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91F-EF66-988A-5BBB-E73C48E5A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A5847-E16F-7506-6010-6770C1655BB5}"/>
              </a:ext>
            </a:extLst>
          </p:cNvPr>
          <p:cNvSpPr>
            <a:spLocks noGrp="1"/>
          </p:cNvSpPr>
          <p:nvPr>
            <p:ph type="title"/>
          </p:nvPr>
        </p:nvSpPr>
        <p:spPr>
          <a:xfrm>
            <a:off x="838200" y="252343"/>
            <a:ext cx="10515600" cy="1131614"/>
          </a:xfrm>
        </p:spPr>
        <p:txBody>
          <a:bodyPr/>
          <a:lstStyle/>
          <a:p>
            <a:r>
              <a:rPr lang="en-US" sz="3600" dirty="0"/>
              <a:t>Snapshot of AON Practice</a:t>
            </a:r>
            <a:br>
              <a:rPr lang="en-US" sz="3600" dirty="0"/>
            </a:br>
            <a:r>
              <a:rPr lang="en-US" dirty="0">
                <a:solidFill>
                  <a:schemeClr val="tx2">
                    <a:lumMod val="20000"/>
                    <a:lumOff val="80000"/>
                  </a:schemeClr>
                </a:solidFill>
              </a:rPr>
              <a:t>Chronic Lymphocytic Leukemia — Other Treatments</a:t>
            </a:r>
            <a:endParaRPr lang="en-US" dirty="0"/>
          </a:p>
        </p:txBody>
      </p:sp>
      <p:graphicFrame>
        <p:nvGraphicFramePr>
          <p:cNvPr id="4" name="Content Placeholder 3">
            <a:extLst>
              <a:ext uri="{FF2B5EF4-FFF2-40B4-BE49-F238E27FC236}">
                <a16:creationId xmlns:a16="http://schemas.microsoft.com/office/drawing/2014/main" id="{552BC41F-99C8-BDF1-C046-A0AA877B4879}"/>
              </a:ext>
            </a:extLst>
          </p:cNvPr>
          <p:cNvGraphicFramePr>
            <a:graphicFrameLocks noGrp="1"/>
          </p:cNvGraphicFramePr>
          <p:nvPr>
            <p:ph idx="1"/>
          </p:nvPr>
        </p:nvGraphicFramePr>
        <p:xfrm>
          <a:off x="499153" y="1652913"/>
          <a:ext cx="11561041"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1794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80624" y="92983"/>
            <a:ext cx="7439376" cy="866241"/>
          </a:xfrm>
        </p:spPr>
        <p:txBody>
          <a:bodyPr/>
          <a:lstStyle/>
          <a:p>
            <a:r>
              <a:rPr lang="en-US" sz="3733" dirty="0"/>
              <a:t>Chronic Lymphocytic Leukemia</a:t>
            </a:r>
          </a:p>
        </p:txBody>
      </p:sp>
      <p:sp>
        <p:nvSpPr>
          <p:cNvPr id="3" name="Text Placeholder 2"/>
          <p:cNvSpPr>
            <a:spLocks noGrp="1"/>
          </p:cNvSpPr>
          <p:nvPr>
            <p:ph type="body" sz="quarter" idx="10"/>
          </p:nvPr>
        </p:nvSpPr>
        <p:spPr>
          <a:xfrm>
            <a:off x="180623" y="959224"/>
            <a:ext cx="6511431" cy="1250727"/>
          </a:xfrm>
        </p:spPr>
        <p:txBody>
          <a:bodyPr/>
          <a:lstStyle/>
          <a:p>
            <a:r>
              <a:rPr lang="en-US" b="1" dirty="0"/>
              <a:t>Kerry A Rogers, MD</a:t>
            </a:r>
          </a:p>
          <a:p>
            <a:r>
              <a:rPr lang="en-US" altLang="en-US" dirty="0"/>
              <a:t>Associate Professor</a:t>
            </a:r>
          </a:p>
          <a:p>
            <a:r>
              <a:rPr lang="en-US" dirty="0"/>
              <a:t>Division of Hematology, The Ohio State University</a:t>
            </a:r>
          </a:p>
          <a:p>
            <a:r>
              <a:rPr lang="en-US" i="1" dirty="0"/>
              <a:t>November 8</a:t>
            </a:r>
            <a:r>
              <a:rPr lang="en-US" i="1" baseline="30000" dirty="0"/>
              <a:t>th</a:t>
            </a:r>
            <a:r>
              <a:rPr lang="en-US" i="1" dirty="0"/>
              <a:t>, 2025</a:t>
            </a:r>
          </a:p>
          <a:p>
            <a:endParaRPr lang="en-US" dirty="0"/>
          </a:p>
        </p:txBody>
      </p:sp>
    </p:spTree>
    <p:extLst>
      <p:ext uri="{BB962C8B-B14F-4D97-AF65-F5344CB8AC3E}">
        <p14:creationId xmlns:p14="http://schemas.microsoft.com/office/powerpoint/2010/main" val="20601973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3.xml><?xml version="1.0" encoding="utf-8"?>
<a:theme xmlns:a="http://schemas.openxmlformats.org/drawingml/2006/main" name="3_MD Anderson Visual Widescreen">
  <a:themeElements>
    <a:clrScheme name="MD Anderson Visual">
      <a:dk1>
        <a:srgbClr val="413C38"/>
      </a:dk1>
      <a:lt1>
        <a:srgbClr val="FFFFFF"/>
      </a:lt1>
      <a:dk2>
        <a:srgbClr val="EE3124"/>
      </a:dk2>
      <a:lt2>
        <a:srgbClr val="FFFFFF"/>
      </a:lt2>
      <a:accent1>
        <a:srgbClr val="000000"/>
      </a:accent1>
      <a:accent2>
        <a:srgbClr val="614B79"/>
      </a:accent2>
      <a:accent3>
        <a:srgbClr val="407EC9"/>
      </a:accent3>
      <a:accent4>
        <a:srgbClr val="789D4A"/>
      </a:accent4>
      <a:accent5>
        <a:srgbClr val="CB6015"/>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nderson_16x9_Visual" id="{1D2E73E1-81F5-4876-98EC-537CAEA4CB78}" vid="{21E8631E-C70B-4194-98CB-8552C1625295}"/>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arm To Table 2020">
  <a:themeElements>
    <a:clrScheme name="Clinical Summit 23">
      <a:dk1>
        <a:srgbClr val="000000"/>
      </a:dk1>
      <a:lt1>
        <a:srgbClr val="FFFFFF"/>
      </a:lt1>
      <a:dk2>
        <a:srgbClr val="12345C"/>
      </a:dk2>
      <a:lt2>
        <a:srgbClr val="EBEBEB"/>
      </a:lt2>
      <a:accent1>
        <a:srgbClr val="00619B"/>
      </a:accent1>
      <a:accent2>
        <a:srgbClr val="0099CD"/>
      </a:accent2>
      <a:accent3>
        <a:srgbClr val="40C1AC"/>
      </a:accent3>
      <a:accent4>
        <a:srgbClr val="DB27BB"/>
      </a:accent4>
      <a:accent5>
        <a:srgbClr val="AB27A9"/>
      </a:accent5>
      <a:accent6>
        <a:srgbClr val="A7D141"/>
      </a:accent6>
      <a:hlink>
        <a:srgbClr val="AB27A9"/>
      </a:hlink>
      <a:folHlink>
        <a:srgbClr val="7320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010_AON_2023-Clinical-Summit_Template_231003_FINAL" id="{65FF278E-A8EA-E941-A962-DCB95DC2C303}" vid="{7BF65DD3-BB45-C043-8FEC-0077F6A819FC}"/>
    </a:ext>
  </a:extLst>
</a:theme>
</file>

<file path=ppt/theme/theme7.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lcf76f155ced4ddcb4097134ff3c332f xmlns="7d689f85-9540-4145-9f5c-6f24686bb201">
      <Terms xmlns="http://schemas.microsoft.com/office/infopath/2007/PartnerControls"/>
    </lcf76f155ced4ddcb4097134ff3c332f>
    <TaxCatchAll xmlns="f06c4294-987e-46bd-a550-858175ea53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9" ma:contentTypeDescription="Create a new document." ma:contentTypeScope="" ma:versionID="c224fb31f14f64996c426c0d38ae4cc5">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efa00ef9168f6a8ef3f51f8210bc6159"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45eb097-4ce5-454d-a708-588c9e131f78}" ma:internalName="TaxCatchAll" ma:showField="CatchAllData" ma:web="f06c4294-987e-46bd-a550-858175ea53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24848C-6E34-41A6-8C3A-B5ADE66600EB}">
  <ds:schemaRefs>
    <ds:schemaRef ds:uri="http://schemas.microsoft.com/office/2006/metadata/properties"/>
    <ds:schemaRef ds:uri="http://schemas.microsoft.com/office/infopath/2007/PartnerControls"/>
    <ds:schemaRef ds:uri="7d689f85-9540-4145-9f5c-6f24686bb201"/>
    <ds:schemaRef ds:uri="f06c4294-987e-46bd-a550-858175ea534c"/>
  </ds:schemaRefs>
</ds:datastoreItem>
</file>

<file path=customXml/itemProps2.xml><?xml version="1.0" encoding="utf-8"?>
<ds:datastoreItem xmlns:ds="http://schemas.openxmlformats.org/officeDocument/2006/customXml" ds:itemID="{E33A9950-F680-465E-9379-7AF8F12B778C}">
  <ds:schemaRefs>
    <ds:schemaRef ds:uri="http://schemas.microsoft.com/sharepoint/v3/contenttype/forms"/>
  </ds:schemaRefs>
</ds:datastoreItem>
</file>

<file path=customXml/itemProps3.xml><?xml version="1.0" encoding="utf-8"?>
<ds:datastoreItem xmlns:ds="http://schemas.openxmlformats.org/officeDocument/2006/customXml" ds:itemID="{2BD35C43-A772-457F-B8FA-B09F14C5E3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7028</TotalTime>
  <Words>2581</Words>
  <Application>Microsoft Macintosh PowerPoint</Application>
  <PresentationFormat>Widescreen</PresentationFormat>
  <Paragraphs>385</Paragraphs>
  <Slides>47</Slides>
  <Notes>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47</vt:i4>
      </vt:variant>
    </vt:vector>
  </HeadingPairs>
  <TitlesOfParts>
    <vt:vector size="62" baseType="lpstr">
      <vt:lpstr>ＭＳ Ｐゴシック</vt:lpstr>
      <vt:lpstr>Arial</vt:lpstr>
      <vt:lpstr>Arial Narrow</vt:lpstr>
      <vt:lpstr>Calibri</vt:lpstr>
      <vt:lpstr>Montserrat Medium</vt:lpstr>
      <vt:lpstr>Symbol</vt:lpstr>
      <vt:lpstr>Times New Roman</vt:lpstr>
      <vt:lpstr>Wingdings</vt:lpstr>
      <vt:lpstr>3_Default Design</vt:lpstr>
      <vt:lpstr>Presentation_16x9_Widescreen_Basic</vt:lpstr>
      <vt:lpstr>3_MD Anderson Visual Widescreen</vt:lpstr>
      <vt:lpstr>2_Default Design</vt:lpstr>
      <vt:lpstr>4_Default Design</vt:lpstr>
      <vt:lpstr>Farm To Table 2020</vt:lpstr>
      <vt:lpstr>2016 RESEARCH Widescreen Template</vt:lpstr>
      <vt:lpstr>Integrating New Advances into  the Care of Patients with Cancer A Multitumor Symposium in Partnership  with the American Oncology Network</vt:lpstr>
      <vt:lpstr>Agenda</vt:lpstr>
      <vt:lpstr>Chronic Lymphocytic Leukemia Faculty</vt:lpstr>
      <vt:lpstr>Dr Rogers — Disclosures</vt:lpstr>
      <vt:lpstr>Dr Divers — Disclosures</vt:lpstr>
      <vt:lpstr>Snapshot of AON Practice Chronic Lymphocytic Leukemia</vt:lpstr>
      <vt:lpstr>Snapshot of AON Practice Chronic Lymphocytic Leukemia — Bruton Tyrosine Kinase Inhibitors </vt:lpstr>
      <vt:lpstr>Snapshot of AON Practice Chronic Lymphocytic Leukemia — Other Treatments</vt:lpstr>
      <vt:lpstr>Chronic Lymphocytic Leukemia</vt:lpstr>
      <vt:lpstr>Initial CLL Treatment Regimens</vt:lpstr>
      <vt:lpstr>The FDA Approved Covalent BTK Inhibitors</vt:lpstr>
      <vt:lpstr>Efficacy of BTK Inhibitors – Ibrutinib (1st in Class)</vt:lpstr>
      <vt:lpstr>Acalabrutinib and Zanubrutinib Are Highly Effective</vt:lpstr>
      <vt:lpstr>CLL14: Venetoclax + Obinutuzumab for 1 year</vt:lpstr>
      <vt:lpstr>CLL13: Venetoclax Regimens in Fit Patients</vt:lpstr>
      <vt:lpstr>AMPLIFY: AV or AVO vs FCR/BR</vt:lpstr>
      <vt:lpstr>AMPLIFY: Progression-Free Survival</vt:lpstr>
      <vt:lpstr>AV+/- O Toxicities</vt:lpstr>
      <vt:lpstr>AMPLIFY: Overall Survival and COVID-19 Deaths</vt:lpstr>
      <vt:lpstr>SEQUOIA Arm D: ZV with MRD Guided Duration</vt:lpstr>
      <vt:lpstr>SEQUOIA Arm D: Progression-Free Survival</vt:lpstr>
      <vt:lpstr>BOVen: Phase 2 Study of ZVO</vt:lpstr>
      <vt:lpstr>Phase I/Ib Study: Zanubrutinib and Sonrotoclax </vt:lpstr>
      <vt:lpstr>CELESTIAL-TNCLL: VO vs ZS</vt:lpstr>
      <vt:lpstr>BRUIN CLL-321: Pirtobrutinib vs IdelaR/BR</vt:lpstr>
      <vt:lpstr>BRUIN CLL-321: PFS</vt:lpstr>
      <vt:lpstr>BRUIN CLL-321: Safety Data</vt:lpstr>
      <vt:lpstr>Phase 3 Studies with Pirtobrutinib as Initial Treatment</vt:lpstr>
      <vt:lpstr>BRUIN CLL-314: Pirtobrutinib vs Ibrutinib</vt:lpstr>
      <vt:lpstr>BRUIN CLL-313: Pirtobrutinib vs BR</vt:lpstr>
      <vt:lpstr>BTK Degraders – Mechanism of Action</vt:lpstr>
      <vt:lpstr>CaDAnCe-101: Phase 1 Study of the BTKI Degrader BGB-16673</vt:lpstr>
      <vt:lpstr>Case Presentation: 75-year-old man with CLL and PMH of atrial fibrillation</vt:lpstr>
      <vt:lpstr>QUESTIONS FOR THE FACULTY</vt:lpstr>
      <vt:lpstr>QUESTIONS FOR THE FACULTY </vt:lpstr>
      <vt:lpstr>Case Presentation: 82-year-old fit man with IGHV-unmutated, TP53-mutant symptomatic CLL </vt:lpstr>
      <vt:lpstr>QUESTIONS FOR THE FACULTY</vt:lpstr>
      <vt:lpstr>QUESTIONS FOR THE FACULTY </vt:lpstr>
      <vt:lpstr>QUESTIONS FOR THE FACULTY </vt:lpstr>
      <vt:lpstr>Case Presentation: 84-year-old woman with IGHV-mutated recurrent CLL who receives pirtobrutinib </vt:lpstr>
      <vt:lpstr>QUESTIONS FOR THE FACULTY </vt:lpstr>
      <vt:lpstr>QUESTIONS FOR THE FACULTY </vt:lpstr>
      <vt:lpstr>Case Presentation: 78-year-old woman with recurrent del(17p) CLL who receives venetoclax/obinutuzumab</vt:lpstr>
      <vt:lpstr>QUESTIONS FOR THE FACULTY </vt:lpstr>
      <vt:lpstr>QUESTIONS FOR THE FACULTY </vt:lpstr>
      <vt:lpstr>Integrating New Advances into  the Care of Patients with Cancer A Multitumor Symposium in Partnership  with the American Oncology Network</vt:lpstr>
      <vt:lpstr>  Up Next …   Dr Gottfried E Konecny discusses  the management of ovarian cancer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G Rendina</cp:lastModifiedBy>
  <cp:revision>928</cp:revision>
  <cp:lastPrinted>2020-12-08T02:40:56Z</cp:lastPrinted>
  <dcterms:created xsi:type="dcterms:W3CDTF">2020-11-13T19:02:13Z</dcterms:created>
  <dcterms:modified xsi:type="dcterms:W3CDTF">2025-11-08T00:01:27Z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157800.000000000</vt:lpwstr>
  </property>
  <property fmtid="{D5CDD505-2E9C-101B-9397-08002B2CF9AE}" pid="3" name="ContentTypeId">
    <vt:lpwstr>0x010100F56CFF285B972B489588099F06F32541</vt:lpwstr>
  </property>
</Properties>
</file>