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Masters/slideMaster26.xml" ContentType="application/vnd.openxmlformats-officedocument.presentationml.slideMaster+xml"/>
  <Override PartName="/ppt/slideMasters/slideMaster27.xml" ContentType="application/vnd.openxmlformats-officedocument.presentationml.slideMaster+xml"/>
  <Override PartName="/ppt/slideMasters/slideMaster28.xml" ContentType="application/vnd.openxmlformats-officedocument.presentationml.slideMaster+xml"/>
  <Override PartName="/ppt/slideMasters/slideMaster29.xml" ContentType="application/vnd.openxmlformats-officedocument.presentationml.slideMaster+xml"/>
  <Override PartName="/ppt/slideMasters/slideMaster30.xml" ContentType="application/vnd.openxmlformats-officedocument.presentationml.slideMaster+xml"/>
  <Override PartName="/ppt/slideMasters/slideMaster31.xml" ContentType="application/vnd.openxmlformats-officedocument.presentationml.slideMaster+xml"/>
  <Override PartName="/ppt/slideMasters/slideMaster3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3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4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5.xml" ContentType="application/vnd.openxmlformats-officedocument.theme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theme/theme6.xml" ContentType="application/vnd.openxmlformats-officedocument.theme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theme/theme7.xml" ContentType="application/vnd.openxmlformats-officedocument.theme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8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theme/theme9.xml" ContentType="application/vnd.openxmlformats-officedocument.theme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theme/theme10.xml" ContentType="application/vnd.openxmlformats-officedocument.theme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1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theme/theme12.xml" ContentType="application/vnd.openxmlformats-officedocument.theme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theme/theme13.xml" ContentType="application/vnd.openxmlformats-officedocument.theme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theme/theme14.xml" ContentType="application/vnd.openxmlformats-officedocument.theme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theme/theme15.xml" ContentType="application/vnd.openxmlformats-officedocument.theme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theme/theme16.xml" ContentType="application/vnd.openxmlformats-officedocument.theme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theme/theme17.xml" ContentType="application/vnd.openxmlformats-officedocument.theme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theme/theme18.xml" ContentType="application/vnd.openxmlformats-officedocument.theme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theme/theme19.xml" ContentType="application/vnd.openxmlformats-officedocument.theme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theme/theme20.xml" ContentType="application/vnd.openxmlformats-officedocument.theme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theme/theme21.xml" ContentType="application/vnd.openxmlformats-officedocument.theme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theme/theme22.xml" ContentType="application/vnd.openxmlformats-officedocument.theme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theme/theme23.xml" ContentType="application/vnd.openxmlformats-officedocument.theme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slideLayouts/slideLayout28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theme/theme24.xml" ContentType="application/vnd.openxmlformats-officedocument.theme+xml"/>
  <Override PartName="/ppt/slideLayouts/slideLayout289.xml" ContentType="application/vnd.openxmlformats-officedocument.presentationml.slideLayout+xml"/>
  <Override PartName="/ppt/slideLayouts/slideLayout29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92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296.xml" ContentType="application/vnd.openxmlformats-officedocument.presentationml.slideLayout+xml"/>
  <Override PartName="/ppt/slideLayouts/slideLayout297.xml" ContentType="application/vnd.openxmlformats-officedocument.presentationml.slideLayout+xml"/>
  <Override PartName="/ppt/slideLayouts/slideLayout298.xml" ContentType="application/vnd.openxmlformats-officedocument.presentationml.slideLayout+xml"/>
  <Override PartName="/ppt/slideLayouts/slideLayout299.xml" ContentType="application/vnd.openxmlformats-officedocument.presentationml.slideLayout+xml"/>
  <Override PartName="/ppt/theme/theme25.xml" ContentType="application/vnd.openxmlformats-officedocument.theme+xml"/>
  <Override PartName="/ppt/slideLayouts/slideLayout300.xml" ContentType="application/vnd.openxmlformats-officedocument.presentationml.slideLayout+xml"/>
  <Override PartName="/ppt/slideLayouts/slideLayout301.xml" ContentType="application/vnd.openxmlformats-officedocument.presentationml.slideLayout+xml"/>
  <Override PartName="/ppt/slideLayouts/slideLayout302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Layouts/slideLayout304.xml" ContentType="application/vnd.openxmlformats-officedocument.presentationml.slideLayout+xml"/>
  <Override PartName="/ppt/slideLayouts/slideLayout305.xml" ContentType="application/vnd.openxmlformats-officedocument.presentationml.slideLayout+xml"/>
  <Override PartName="/ppt/slideLayouts/slideLayout306.xml" ContentType="application/vnd.openxmlformats-officedocument.presentationml.slideLayout+xml"/>
  <Override PartName="/ppt/slideLayouts/slideLayout307.xml" ContentType="application/vnd.openxmlformats-officedocument.presentationml.slideLayout+xml"/>
  <Override PartName="/ppt/slideLayouts/slideLayout308.xml" ContentType="application/vnd.openxmlformats-officedocument.presentationml.slideLayout+xml"/>
  <Override PartName="/ppt/slideLayouts/slideLayout309.xml" ContentType="application/vnd.openxmlformats-officedocument.presentationml.slideLayout+xml"/>
  <Override PartName="/ppt/slideLayouts/slideLayout310.xml" ContentType="application/vnd.openxmlformats-officedocument.presentationml.slideLayout+xml"/>
  <Override PartName="/ppt/theme/theme26.xml" ContentType="application/vnd.openxmlformats-officedocument.theme+xml"/>
  <Override PartName="/ppt/slideLayouts/slideLayout311.xml" ContentType="application/vnd.openxmlformats-officedocument.presentationml.slideLayout+xml"/>
  <Override PartName="/ppt/slideLayouts/slideLayout312.xml" ContentType="application/vnd.openxmlformats-officedocument.presentationml.slideLayout+xml"/>
  <Override PartName="/ppt/slideLayouts/slideLayout313.xml" ContentType="application/vnd.openxmlformats-officedocument.presentationml.slideLayout+xml"/>
  <Override PartName="/ppt/slideLayouts/slideLayout314.xml" ContentType="application/vnd.openxmlformats-officedocument.presentationml.slideLayout+xml"/>
  <Override PartName="/ppt/slideLayouts/slideLayout315.xml" ContentType="application/vnd.openxmlformats-officedocument.presentationml.slideLayout+xml"/>
  <Override PartName="/ppt/slideLayouts/slideLayout316.xml" ContentType="application/vnd.openxmlformats-officedocument.presentationml.slideLayout+xml"/>
  <Override PartName="/ppt/slideLayouts/slideLayout317.xml" ContentType="application/vnd.openxmlformats-officedocument.presentationml.slideLayout+xml"/>
  <Override PartName="/ppt/slideLayouts/slideLayout318.xml" ContentType="application/vnd.openxmlformats-officedocument.presentationml.slideLayout+xml"/>
  <Override PartName="/ppt/slideLayouts/slideLayout319.xml" ContentType="application/vnd.openxmlformats-officedocument.presentationml.slideLayout+xml"/>
  <Override PartName="/ppt/slideLayouts/slideLayout320.xml" ContentType="application/vnd.openxmlformats-officedocument.presentationml.slideLayout+xml"/>
  <Override PartName="/ppt/slideLayouts/slideLayout321.xml" ContentType="application/vnd.openxmlformats-officedocument.presentationml.slideLayout+xml"/>
  <Override PartName="/ppt/slideLayouts/slideLayout322.xml" ContentType="application/vnd.openxmlformats-officedocument.presentationml.slideLayout+xml"/>
  <Override PartName="/ppt/theme/theme27.xml" ContentType="application/vnd.openxmlformats-officedocument.theme+xml"/>
  <Override PartName="/ppt/slideLayouts/slideLayout323.xml" ContentType="application/vnd.openxmlformats-officedocument.presentationml.slideLayout+xml"/>
  <Override PartName="/ppt/slideLayouts/slideLayout324.xml" ContentType="application/vnd.openxmlformats-officedocument.presentationml.slideLayout+xml"/>
  <Override PartName="/ppt/slideLayouts/slideLayout325.xml" ContentType="application/vnd.openxmlformats-officedocument.presentationml.slideLayout+xml"/>
  <Override PartName="/ppt/slideLayouts/slideLayout326.xml" ContentType="application/vnd.openxmlformats-officedocument.presentationml.slideLayout+xml"/>
  <Override PartName="/ppt/slideLayouts/slideLayout327.xml" ContentType="application/vnd.openxmlformats-officedocument.presentationml.slideLayout+xml"/>
  <Override PartName="/ppt/slideLayouts/slideLayout328.xml" ContentType="application/vnd.openxmlformats-officedocument.presentationml.slideLayout+xml"/>
  <Override PartName="/ppt/slideLayouts/slideLayout329.xml" ContentType="application/vnd.openxmlformats-officedocument.presentationml.slideLayout+xml"/>
  <Override PartName="/ppt/slideLayouts/slideLayout330.xml" ContentType="application/vnd.openxmlformats-officedocument.presentationml.slideLayout+xml"/>
  <Override PartName="/ppt/slideLayouts/slideLayout331.xml" ContentType="application/vnd.openxmlformats-officedocument.presentationml.slideLayout+xml"/>
  <Override PartName="/ppt/slideLayouts/slideLayout332.xml" ContentType="application/vnd.openxmlformats-officedocument.presentationml.slideLayout+xml"/>
  <Override PartName="/ppt/slideLayouts/slideLayout333.xml" ContentType="application/vnd.openxmlformats-officedocument.presentationml.slideLayout+xml"/>
  <Override PartName="/ppt/theme/theme28.xml" ContentType="application/vnd.openxmlformats-officedocument.theme+xml"/>
  <Override PartName="/ppt/slideLayouts/slideLayout334.xml" ContentType="application/vnd.openxmlformats-officedocument.presentationml.slideLayout+xml"/>
  <Override PartName="/ppt/slideLayouts/slideLayout335.xml" ContentType="application/vnd.openxmlformats-officedocument.presentationml.slideLayout+xml"/>
  <Override PartName="/ppt/slideLayouts/slideLayout336.xml" ContentType="application/vnd.openxmlformats-officedocument.presentationml.slideLayout+xml"/>
  <Override PartName="/ppt/slideLayouts/slideLayout337.xml" ContentType="application/vnd.openxmlformats-officedocument.presentationml.slideLayout+xml"/>
  <Override PartName="/ppt/slideLayouts/slideLayout338.xml" ContentType="application/vnd.openxmlformats-officedocument.presentationml.slideLayout+xml"/>
  <Override PartName="/ppt/slideLayouts/slideLayout339.xml" ContentType="application/vnd.openxmlformats-officedocument.presentationml.slideLayout+xml"/>
  <Override PartName="/ppt/slideLayouts/slideLayout340.xml" ContentType="application/vnd.openxmlformats-officedocument.presentationml.slideLayout+xml"/>
  <Override PartName="/ppt/slideLayouts/slideLayout341.xml" ContentType="application/vnd.openxmlformats-officedocument.presentationml.slideLayout+xml"/>
  <Override PartName="/ppt/slideLayouts/slideLayout342.xml" ContentType="application/vnd.openxmlformats-officedocument.presentationml.slideLayout+xml"/>
  <Override PartName="/ppt/slideLayouts/slideLayout343.xml" ContentType="application/vnd.openxmlformats-officedocument.presentationml.slideLayout+xml"/>
  <Override PartName="/ppt/slideLayouts/slideLayout344.xml" ContentType="application/vnd.openxmlformats-officedocument.presentationml.slideLayout+xml"/>
  <Override PartName="/ppt/slideLayouts/slideLayout345.xml" ContentType="application/vnd.openxmlformats-officedocument.presentationml.slideLayout+xml"/>
  <Override PartName="/ppt/slideLayouts/slideLayout346.xml" ContentType="application/vnd.openxmlformats-officedocument.presentationml.slideLayout+xml"/>
  <Override PartName="/ppt/slideLayouts/slideLayout347.xml" ContentType="application/vnd.openxmlformats-officedocument.presentationml.slideLayout+xml"/>
  <Override PartName="/ppt/slideLayouts/slideLayout348.xml" ContentType="application/vnd.openxmlformats-officedocument.presentationml.slideLayout+xml"/>
  <Override PartName="/ppt/slideLayouts/slideLayout349.xml" ContentType="application/vnd.openxmlformats-officedocument.presentationml.slideLayout+xml"/>
  <Override PartName="/ppt/slideLayouts/slideLayout350.xml" ContentType="application/vnd.openxmlformats-officedocument.presentationml.slideLayout+xml"/>
  <Override PartName="/ppt/slideLayouts/slideLayout351.xml" ContentType="application/vnd.openxmlformats-officedocument.presentationml.slideLayout+xml"/>
  <Override PartName="/ppt/slideLayouts/slideLayout352.xml" ContentType="application/vnd.openxmlformats-officedocument.presentationml.slideLayout+xml"/>
  <Override PartName="/ppt/slideLayouts/slideLayout353.xml" ContentType="application/vnd.openxmlformats-officedocument.presentationml.slideLayout+xml"/>
  <Override PartName="/ppt/slideLayouts/slideLayout354.xml" ContentType="application/vnd.openxmlformats-officedocument.presentationml.slideLayout+xml"/>
  <Override PartName="/ppt/slideLayouts/slideLayout355.xml" ContentType="application/vnd.openxmlformats-officedocument.presentationml.slideLayout+xml"/>
  <Override PartName="/ppt/slideLayouts/slideLayout356.xml" ContentType="application/vnd.openxmlformats-officedocument.presentationml.slideLayout+xml"/>
  <Override PartName="/ppt/slideLayouts/slideLayout357.xml" ContentType="application/vnd.openxmlformats-officedocument.presentationml.slideLayout+xml"/>
  <Override PartName="/ppt/theme/theme29.xml" ContentType="application/vnd.openxmlformats-officedocument.theme+xml"/>
  <Override PartName="/ppt/slideLayouts/slideLayout358.xml" ContentType="application/vnd.openxmlformats-officedocument.presentationml.slideLayout+xml"/>
  <Override PartName="/ppt/slideLayouts/slideLayout359.xml" ContentType="application/vnd.openxmlformats-officedocument.presentationml.slideLayout+xml"/>
  <Override PartName="/ppt/slideLayouts/slideLayout360.xml" ContentType="application/vnd.openxmlformats-officedocument.presentationml.slideLayout+xml"/>
  <Override PartName="/ppt/slideLayouts/slideLayout361.xml" ContentType="application/vnd.openxmlformats-officedocument.presentationml.slideLayout+xml"/>
  <Override PartName="/ppt/slideLayouts/slideLayout362.xml" ContentType="application/vnd.openxmlformats-officedocument.presentationml.slideLayout+xml"/>
  <Override PartName="/ppt/theme/theme30.xml" ContentType="application/vnd.openxmlformats-officedocument.theme+xml"/>
  <Override PartName="/ppt/media/image76.jpg" ContentType="image/jpg"/>
  <Override PartName="/ppt/slideLayouts/slideLayout363.xml" ContentType="application/vnd.openxmlformats-officedocument.presentationml.slideLayout+xml"/>
  <Override PartName="/ppt/slideLayouts/slideLayout364.xml" ContentType="application/vnd.openxmlformats-officedocument.presentationml.slideLayout+xml"/>
  <Override PartName="/ppt/theme/theme31.xml" ContentType="application/vnd.openxmlformats-officedocument.theme+xml"/>
  <Override PartName="/ppt/slideLayouts/slideLayout365.xml" ContentType="application/vnd.openxmlformats-officedocument.presentationml.slideLayout+xml"/>
  <Override PartName="/ppt/slideLayouts/slideLayout366.xml" ContentType="application/vnd.openxmlformats-officedocument.presentationml.slideLayout+xml"/>
  <Override PartName="/ppt/slideLayouts/slideLayout367.xml" ContentType="application/vnd.openxmlformats-officedocument.presentationml.slideLayout+xml"/>
  <Override PartName="/ppt/slideLayouts/slideLayout368.xml" ContentType="application/vnd.openxmlformats-officedocument.presentationml.slideLayout+xml"/>
  <Override PartName="/ppt/slideLayouts/slideLayout369.xml" ContentType="application/vnd.openxmlformats-officedocument.presentationml.slideLayout+xml"/>
  <Override PartName="/ppt/slideLayouts/slideLayout370.xml" ContentType="application/vnd.openxmlformats-officedocument.presentationml.slideLayout+xml"/>
  <Override PartName="/ppt/slideLayouts/slideLayout371.xml" ContentType="application/vnd.openxmlformats-officedocument.presentationml.slideLayout+xml"/>
  <Override PartName="/ppt/slideLayouts/slideLayout372.xml" ContentType="application/vnd.openxmlformats-officedocument.presentationml.slideLayout+xml"/>
  <Override PartName="/ppt/slideLayouts/slideLayout373.xml" ContentType="application/vnd.openxmlformats-officedocument.presentationml.slideLayout+xml"/>
  <Override PartName="/ppt/slideLayouts/slideLayout374.xml" ContentType="application/vnd.openxmlformats-officedocument.presentationml.slideLayout+xml"/>
  <Override PartName="/ppt/slideLayouts/slideLayout375.xml" ContentType="application/vnd.openxmlformats-officedocument.presentationml.slideLayout+xml"/>
  <Override PartName="/ppt/slideLayouts/slideLayout376.xml" ContentType="application/vnd.openxmlformats-officedocument.presentationml.slideLayout+xml"/>
  <Override PartName="/ppt/slideLayouts/slideLayout377.xml" ContentType="application/vnd.openxmlformats-officedocument.presentationml.slideLayout+xml"/>
  <Override PartName="/ppt/slideLayouts/slideLayout378.xml" ContentType="application/vnd.openxmlformats-officedocument.presentationml.slideLayout+xml"/>
  <Override PartName="/ppt/slideLayouts/slideLayout379.xml" ContentType="application/vnd.openxmlformats-officedocument.presentationml.slideLayout+xml"/>
  <Override PartName="/ppt/slideLayouts/slideLayout380.xml" ContentType="application/vnd.openxmlformats-officedocument.presentationml.slideLayout+xml"/>
  <Override PartName="/ppt/slideLayouts/slideLayout381.xml" ContentType="application/vnd.openxmlformats-officedocument.presentationml.slideLayout+xml"/>
  <Override PartName="/ppt/theme/theme32.xml" ContentType="application/vnd.openxmlformats-officedocument.theme+xml"/>
  <Override PartName="/ppt/tags/tag1.xml" ContentType="application/vnd.openxmlformats-officedocument.presentationml.tags+xml"/>
  <Override PartName="/ppt/theme/theme33.xml" ContentType="application/vnd.openxmlformats-officedocument.theme+xml"/>
  <Override PartName="/ppt/theme/theme3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tags/tag2.xml" ContentType="application/vnd.openxmlformats-officedocument.presentationml.tags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68" r:id="rId5"/>
    <p:sldMasterId id="2147484348" r:id="rId6"/>
    <p:sldMasterId id="2147484360" r:id="rId7"/>
    <p:sldMasterId id="2147484438" r:id="rId8"/>
    <p:sldMasterId id="2147484451" r:id="rId9"/>
    <p:sldMasterId id="2147484497" r:id="rId10"/>
    <p:sldMasterId id="2147484575" r:id="rId11"/>
    <p:sldMasterId id="2147484650" r:id="rId12"/>
    <p:sldMasterId id="2147484660" r:id="rId13"/>
    <p:sldMasterId id="2147484769" r:id="rId14"/>
    <p:sldMasterId id="2147484775" r:id="rId15"/>
    <p:sldMasterId id="2147484929" r:id="rId16"/>
    <p:sldMasterId id="2147484973" r:id="rId17"/>
    <p:sldMasterId id="2147485049" r:id="rId18"/>
    <p:sldMasterId id="2147485106" r:id="rId19"/>
    <p:sldMasterId id="2147485173" r:id="rId20"/>
    <p:sldMasterId id="2147485184" r:id="rId21"/>
    <p:sldMasterId id="2147485198" r:id="rId22"/>
    <p:sldMasterId id="2147485215" r:id="rId23"/>
    <p:sldMasterId id="2147485237" r:id="rId24"/>
    <p:sldMasterId id="2147485277" r:id="rId25"/>
    <p:sldMasterId id="2147485283" r:id="rId26"/>
    <p:sldMasterId id="2147485297" r:id="rId27"/>
    <p:sldMasterId id="2147485310" r:id="rId28"/>
    <p:sldMasterId id="2147485322" r:id="rId29"/>
    <p:sldMasterId id="2147485334" r:id="rId30"/>
    <p:sldMasterId id="2147485346" r:id="rId31"/>
    <p:sldMasterId id="2147485359" r:id="rId32"/>
    <p:sldMasterId id="2147485371" r:id="rId33"/>
    <p:sldMasterId id="2147485396" r:id="rId34"/>
    <p:sldMasterId id="2147485402" r:id="rId35"/>
    <p:sldMasterId id="2147485405" r:id="rId36"/>
  </p:sldMasterIdLst>
  <p:notesMasterIdLst>
    <p:notesMasterId r:id="rId83"/>
  </p:notesMasterIdLst>
  <p:handoutMasterIdLst>
    <p:handoutMasterId r:id="rId84"/>
  </p:handoutMasterIdLst>
  <p:sldIdLst>
    <p:sldId id="3286" r:id="rId37"/>
    <p:sldId id="315" r:id="rId38"/>
    <p:sldId id="2147473758" r:id="rId39"/>
    <p:sldId id="2147473726" r:id="rId40"/>
    <p:sldId id="257" r:id="rId41"/>
    <p:sldId id="2147473731" r:id="rId42"/>
    <p:sldId id="285" r:id="rId43"/>
    <p:sldId id="2147473745" r:id="rId44"/>
    <p:sldId id="2147473265" r:id="rId45"/>
    <p:sldId id="2147473741" r:id="rId46"/>
    <p:sldId id="2147473742" r:id="rId47"/>
    <p:sldId id="2147473901" r:id="rId48"/>
    <p:sldId id="2147473903" r:id="rId49"/>
    <p:sldId id="2147473904" r:id="rId50"/>
    <p:sldId id="2147473905" r:id="rId51"/>
    <p:sldId id="4046" r:id="rId52"/>
    <p:sldId id="2134958919" r:id="rId53"/>
    <p:sldId id="2134958920" r:id="rId54"/>
    <p:sldId id="502" r:id="rId55"/>
    <p:sldId id="494" r:id="rId56"/>
    <p:sldId id="495" r:id="rId57"/>
    <p:sldId id="496" r:id="rId58"/>
    <p:sldId id="497" r:id="rId59"/>
    <p:sldId id="499" r:id="rId60"/>
    <p:sldId id="328" r:id="rId61"/>
    <p:sldId id="335" r:id="rId62"/>
    <p:sldId id="2147473274" r:id="rId63"/>
    <p:sldId id="259" r:id="rId64"/>
    <p:sldId id="342" r:id="rId65"/>
    <p:sldId id="2147473907" r:id="rId66"/>
    <p:sldId id="395" r:id="rId67"/>
    <p:sldId id="391" r:id="rId68"/>
    <p:sldId id="256" r:id="rId69"/>
    <p:sldId id="276" r:id="rId70"/>
    <p:sldId id="278" r:id="rId71"/>
    <p:sldId id="2147473906" r:id="rId72"/>
    <p:sldId id="281" r:id="rId73"/>
    <p:sldId id="3307" r:id="rId74"/>
    <p:sldId id="2147471832" r:id="rId75"/>
    <p:sldId id="2147471844" r:id="rId76"/>
    <p:sldId id="2147473908" r:id="rId77"/>
    <p:sldId id="2147473909" r:id="rId78"/>
    <p:sldId id="2147473913" r:id="rId79"/>
    <p:sldId id="2147473910" r:id="rId80"/>
    <p:sldId id="2147473911" r:id="rId81"/>
    <p:sldId id="2147473912" r:id="rId8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DF37B53-7FDB-A7F6-0C26-D59220DB85C4}" name="Sichel, Marti" initials="SM" userId="S::msichel@webmd.net::d2dd1f2e-979a-45db-b4b0-e1136e11764d" providerId="AD"/>
  <p188:author id="{E438B4D4-6572-B5ED-2C39-C83DAB6DBC91}" name="Friedman, Heather" initials="FH" userId="S::hfriedman@medscape.net::0d112e1c-3a03-4933-89fc-f358eb67465d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llen, Katherine" initials="AK" lastIdx="2" clrIdx="0"/>
  <p:cmAuthor id="3" name="Hirose, Yuko(廣瀬 裕子)" initials="HY裕" lastIdx="3" clrIdx="1"/>
  <p:cmAuthor id="4" name="Fathi, Amir T.,M.D." initials="FAT" lastIdx="4" clrIdx="2">
    <p:extLst>
      <p:ext uri="{19B8F6BF-5375-455C-9EA6-DF929625EA0E}">
        <p15:presenceInfo xmlns:p15="http://schemas.microsoft.com/office/powerpoint/2012/main" userId="S::afathi@mgh.harvard.edu::50b48381-b0fe-4d3b-92bd-d7749e31b1f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D355D"/>
    <a:srgbClr val="B07A96"/>
    <a:srgbClr val="D1D9E6"/>
    <a:srgbClr val="C06C8E"/>
    <a:srgbClr val="DEDCD9"/>
    <a:srgbClr val="EEEEED"/>
    <a:srgbClr val="4C4C4C"/>
    <a:srgbClr val="8F1176"/>
    <a:srgbClr val="000000"/>
    <a:srgbClr val="BB4D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415" autoAdjust="0"/>
    <p:restoredTop sz="94565"/>
  </p:normalViewPr>
  <p:slideViewPr>
    <p:cSldViewPr snapToGrid="0">
      <p:cViewPr varScale="1">
        <p:scale>
          <a:sx n="153" d="100"/>
          <a:sy n="153" d="100"/>
        </p:scale>
        <p:origin x="176" y="6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Master" Target="slideMasters/slideMaster22.xml"/><Relationship Id="rId21" Type="http://schemas.openxmlformats.org/officeDocument/2006/relationships/slideMaster" Target="slideMasters/slideMaster17.xml"/><Relationship Id="rId42" Type="http://schemas.openxmlformats.org/officeDocument/2006/relationships/slide" Target="slides/slide6.xml"/><Relationship Id="rId47" Type="http://schemas.openxmlformats.org/officeDocument/2006/relationships/slide" Target="slides/slide11.xml"/><Relationship Id="rId63" Type="http://schemas.openxmlformats.org/officeDocument/2006/relationships/slide" Target="slides/slide27.xml"/><Relationship Id="rId68" Type="http://schemas.openxmlformats.org/officeDocument/2006/relationships/slide" Target="slides/slide32.xml"/><Relationship Id="rId84" Type="http://schemas.openxmlformats.org/officeDocument/2006/relationships/handoutMaster" Target="handoutMasters/handoutMaster1.xml"/><Relationship Id="rId89" Type="http://schemas.openxmlformats.org/officeDocument/2006/relationships/tableStyles" Target="tableStyles.xml"/><Relationship Id="rId16" Type="http://schemas.openxmlformats.org/officeDocument/2006/relationships/slideMaster" Target="slideMasters/slideMaster12.xml"/><Relationship Id="rId11" Type="http://schemas.openxmlformats.org/officeDocument/2006/relationships/slideMaster" Target="slideMasters/slideMaster7.xml"/><Relationship Id="rId32" Type="http://schemas.openxmlformats.org/officeDocument/2006/relationships/slideMaster" Target="slideMasters/slideMaster28.xml"/><Relationship Id="rId37" Type="http://schemas.openxmlformats.org/officeDocument/2006/relationships/slide" Target="slides/slide1.xml"/><Relationship Id="rId53" Type="http://schemas.openxmlformats.org/officeDocument/2006/relationships/slide" Target="slides/slide17.xml"/><Relationship Id="rId58" Type="http://schemas.openxmlformats.org/officeDocument/2006/relationships/slide" Target="slides/slide22.xml"/><Relationship Id="rId74" Type="http://schemas.openxmlformats.org/officeDocument/2006/relationships/slide" Target="slides/slide38.xml"/><Relationship Id="rId79" Type="http://schemas.openxmlformats.org/officeDocument/2006/relationships/slide" Target="slides/slide43.xml"/><Relationship Id="rId5" Type="http://schemas.openxmlformats.org/officeDocument/2006/relationships/slideMaster" Target="slideMasters/slideMaster1.xml"/><Relationship Id="rId90" Type="http://schemas.microsoft.com/office/2018/10/relationships/authors" Target="authors.xml"/><Relationship Id="rId14" Type="http://schemas.openxmlformats.org/officeDocument/2006/relationships/slideMaster" Target="slideMasters/slideMaster10.xml"/><Relationship Id="rId22" Type="http://schemas.openxmlformats.org/officeDocument/2006/relationships/slideMaster" Target="slideMasters/slideMaster18.xml"/><Relationship Id="rId27" Type="http://schemas.openxmlformats.org/officeDocument/2006/relationships/slideMaster" Target="slideMasters/slideMaster23.xml"/><Relationship Id="rId30" Type="http://schemas.openxmlformats.org/officeDocument/2006/relationships/slideMaster" Target="slideMasters/slideMaster26.xml"/><Relationship Id="rId35" Type="http://schemas.openxmlformats.org/officeDocument/2006/relationships/slideMaster" Target="slideMasters/slideMaster31.xml"/><Relationship Id="rId43" Type="http://schemas.openxmlformats.org/officeDocument/2006/relationships/slide" Target="slides/slide7.xml"/><Relationship Id="rId48" Type="http://schemas.openxmlformats.org/officeDocument/2006/relationships/slide" Target="slides/slide12.xml"/><Relationship Id="rId56" Type="http://schemas.openxmlformats.org/officeDocument/2006/relationships/slide" Target="slides/slide20.xml"/><Relationship Id="rId64" Type="http://schemas.openxmlformats.org/officeDocument/2006/relationships/slide" Target="slides/slide28.xml"/><Relationship Id="rId69" Type="http://schemas.openxmlformats.org/officeDocument/2006/relationships/slide" Target="slides/slide33.xml"/><Relationship Id="rId77" Type="http://schemas.openxmlformats.org/officeDocument/2006/relationships/slide" Target="slides/slide41.xml"/><Relationship Id="rId8" Type="http://schemas.openxmlformats.org/officeDocument/2006/relationships/slideMaster" Target="slideMasters/slideMaster4.xml"/><Relationship Id="rId51" Type="http://schemas.openxmlformats.org/officeDocument/2006/relationships/slide" Target="slides/slide15.xml"/><Relationship Id="rId72" Type="http://schemas.openxmlformats.org/officeDocument/2006/relationships/slide" Target="slides/slide36.xml"/><Relationship Id="rId80" Type="http://schemas.openxmlformats.org/officeDocument/2006/relationships/slide" Target="slides/slide44.xml"/><Relationship Id="rId85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12" Type="http://schemas.openxmlformats.org/officeDocument/2006/relationships/slideMaster" Target="slideMasters/slideMaster8.xml"/><Relationship Id="rId17" Type="http://schemas.openxmlformats.org/officeDocument/2006/relationships/slideMaster" Target="slideMasters/slideMaster13.xml"/><Relationship Id="rId25" Type="http://schemas.openxmlformats.org/officeDocument/2006/relationships/slideMaster" Target="slideMasters/slideMaster21.xml"/><Relationship Id="rId33" Type="http://schemas.openxmlformats.org/officeDocument/2006/relationships/slideMaster" Target="slideMasters/slideMaster29.xml"/><Relationship Id="rId38" Type="http://schemas.openxmlformats.org/officeDocument/2006/relationships/slide" Target="slides/slide2.xml"/><Relationship Id="rId46" Type="http://schemas.openxmlformats.org/officeDocument/2006/relationships/slide" Target="slides/slide10.xml"/><Relationship Id="rId59" Type="http://schemas.openxmlformats.org/officeDocument/2006/relationships/slide" Target="slides/slide23.xml"/><Relationship Id="rId67" Type="http://schemas.openxmlformats.org/officeDocument/2006/relationships/slide" Target="slides/slide31.xml"/><Relationship Id="rId20" Type="http://schemas.openxmlformats.org/officeDocument/2006/relationships/slideMaster" Target="slideMasters/slideMaster16.xml"/><Relationship Id="rId41" Type="http://schemas.openxmlformats.org/officeDocument/2006/relationships/slide" Target="slides/slide5.xml"/><Relationship Id="rId54" Type="http://schemas.openxmlformats.org/officeDocument/2006/relationships/slide" Target="slides/slide18.xml"/><Relationship Id="rId62" Type="http://schemas.openxmlformats.org/officeDocument/2006/relationships/slide" Target="slides/slide26.xml"/><Relationship Id="rId70" Type="http://schemas.openxmlformats.org/officeDocument/2006/relationships/slide" Target="slides/slide34.xml"/><Relationship Id="rId75" Type="http://schemas.openxmlformats.org/officeDocument/2006/relationships/slide" Target="slides/slide39.xml"/><Relationship Id="rId83" Type="http://schemas.openxmlformats.org/officeDocument/2006/relationships/notesMaster" Target="notesMasters/notesMaster1.xml"/><Relationship Id="rId88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5" Type="http://schemas.openxmlformats.org/officeDocument/2006/relationships/slideMaster" Target="slideMasters/slideMaster11.xml"/><Relationship Id="rId23" Type="http://schemas.openxmlformats.org/officeDocument/2006/relationships/slideMaster" Target="slideMasters/slideMaster19.xml"/><Relationship Id="rId28" Type="http://schemas.openxmlformats.org/officeDocument/2006/relationships/slideMaster" Target="slideMasters/slideMaster24.xml"/><Relationship Id="rId36" Type="http://schemas.openxmlformats.org/officeDocument/2006/relationships/slideMaster" Target="slideMasters/slideMaster32.xml"/><Relationship Id="rId49" Type="http://schemas.openxmlformats.org/officeDocument/2006/relationships/slide" Target="slides/slide13.xml"/><Relationship Id="rId57" Type="http://schemas.openxmlformats.org/officeDocument/2006/relationships/slide" Target="slides/slide21.xml"/><Relationship Id="rId10" Type="http://schemas.openxmlformats.org/officeDocument/2006/relationships/slideMaster" Target="slideMasters/slideMaster6.xml"/><Relationship Id="rId31" Type="http://schemas.openxmlformats.org/officeDocument/2006/relationships/slideMaster" Target="slideMasters/slideMaster27.xml"/><Relationship Id="rId44" Type="http://schemas.openxmlformats.org/officeDocument/2006/relationships/slide" Target="slides/slide8.xml"/><Relationship Id="rId52" Type="http://schemas.openxmlformats.org/officeDocument/2006/relationships/slide" Target="slides/slide16.xml"/><Relationship Id="rId60" Type="http://schemas.openxmlformats.org/officeDocument/2006/relationships/slide" Target="slides/slide24.xml"/><Relationship Id="rId65" Type="http://schemas.openxmlformats.org/officeDocument/2006/relationships/slide" Target="slides/slide29.xml"/><Relationship Id="rId73" Type="http://schemas.openxmlformats.org/officeDocument/2006/relationships/slide" Target="slides/slide37.xml"/><Relationship Id="rId78" Type="http://schemas.openxmlformats.org/officeDocument/2006/relationships/slide" Target="slides/slide42.xml"/><Relationship Id="rId81" Type="http://schemas.openxmlformats.org/officeDocument/2006/relationships/slide" Target="slides/slide45.xml"/><Relationship Id="rId86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slideMaster" Target="slideMasters/slideMaster5.xml"/><Relationship Id="rId13" Type="http://schemas.openxmlformats.org/officeDocument/2006/relationships/slideMaster" Target="slideMasters/slideMaster9.xml"/><Relationship Id="rId18" Type="http://schemas.openxmlformats.org/officeDocument/2006/relationships/slideMaster" Target="slideMasters/slideMaster14.xml"/><Relationship Id="rId39" Type="http://schemas.openxmlformats.org/officeDocument/2006/relationships/slide" Target="slides/slide3.xml"/><Relationship Id="rId34" Type="http://schemas.openxmlformats.org/officeDocument/2006/relationships/slideMaster" Target="slideMasters/slideMaster30.xml"/><Relationship Id="rId50" Type="http://schemas.openxmlformats.org/officeDocument/2006/relationships/slide" Target="slides/slide14.xml"/><Relationship Id="rId55" Type="http://schemas.openxmlformats.org/officeDocument/2006/relationships/slide" Target="slides/slide19.xml"/><Relationship Id="rId76" Type="http://schemas.openxmlformats.org/officeDocument/2006/relationships/slide" Target="slides/slide40.xml"/><Relationship Id="rId7" Type="http://schemas.openxmlformats.org/officeDocument/2006/relationships/slideMaster" Target="slideMasters/slideMaster3.xml"/><Relationship Id="rId71" Type="http://schemas.openxmlformats.org/officeDocument/2006/relationships/slide" Target="slides/slide35.xml"/><Relationship Id="rId2" Type="http://schemas.openxmlformats.org/officeDocument/2006/relationships/customXml" Target="../customXml/item2.xml"/><Relationship Id="rId29" Type="http://schemas.openxmlformats.org/officeDocument/2006/relationships/slideMaster" Target="slideMasters/slideMaster25.xml"/><Relationship Id="rId24" Type="http://schemas.openxmlformats.org/officeDocument/2006/relationships/slideMaster" Target="slideMasters/slideMaster20.xml"/><Relationship Id="rId40" Type="http://schemas.openxmlformats.org/officeDocument/2006/relationships/slide" Target="slides/slide4.xml"/><Relationship Id="rId45" Type="http://schemas.openxmlformats.org/officeDocument/2006/relationships/slide" Target="slides/slide9.xml"/><Relationship Id="rId66" Type="http://schemas.openxmlformats.org/officeDocument/2006/relationships/slide" Target="slides/slide30.xml"/><Relationship Id="rId87" Type="http://schemas.openxmlformats.org/officeDocument/2006/relationships/viewProps" Target="viewProps.xml"/><Relationship Id="rId61" Type="http://schemas.openxmlformats.org/officeDocument/2006/relationships/slide" Target="slides/slide25.xml"/><Relationship Id="rId82" Type="http://schemas.openxmlformats.org/officeDocument/2006/relationships/slide" Target="slides/slide46.xml"/><Relationship Id="rId19" Type="http://schemas.openxmlformats.org/officeDocument/2006/relationships/slideMaster" Target="slideMasters/slideMaster1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>
              <a:latin typeface="Proxima Nova Rg" panose="02000506030000020004" pitchFamily="50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762975-400E-4B0B-A64A-F2D9CAF33A73}" type="datetimeFigureOut">
              <a:rPr lang="en-US" smtClean="0">
                <a:latin typeface="Proxima Nova Rg" panose="02000506030000020004" pitchFamily="50" charset="0"/>
              </a:rPr>
              <a:t>4/11/24</a:t>
            </a:fld>
            <a:endParaRPr lang="en-US">
              <a:latin typeface="Proxima Nova Rg" panose="02000506030000020004" pitchFamily="50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>
              <a:latin typeface="Proxima Nova Rg" panose="02000506030000020004" pitchFamily="50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A33D75-A465-4AF7-939E-80AA5EAE82FA}" type="slidenum">
              <a:rPr lang="en-US" smtClean="0">
                <a:latin typeface="Proxima Nova Rg" panose="02000506030000020004" pitchFamily="50" charset="0"/>
              </a:rPr>
              <a:t>‹#›</a:t>
            </a:fld>
            <a:endParaRPr lang="en-US">
              <a:latin typeface="Proxima Nova Rg" panose="02000506030000020004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90377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Proxima Nova Rg" panose="02000506030000020004" pitchFamily="50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Proxima Nova Rg" panose="02000506030000020004" pitchFamily="50" charset="0"/>
              </a:defRPr>
            </a:lvl1pPr>
          </a:lstStyle>
          <a:p>
            <a:fld id="{2FB75A33-F8F7-41EF-B1AB-669088B6B036}" type="datetimeFigureOut">
              <a:rPr lang="en-US" smtClean="0"/>
              <a:pPr/>
              <a:t>4/11/24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Proxima Nova Rg" panose="02000506030000020004" pitchFamily="50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Proxima Nova Rg" panose="02000506030000020004" pitchFamily="50" charset="0"/>
              </a:defRPr>
            </a:lvl1pPr>
          </a:lstStyle>
          <a:p>
            <a:fld id="{FF2EF1ED-33D8-4194-BAF8-E6BC5B51ED0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58839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Proxima Nova Rg" panose="02000506030000020004" pitchFamily="50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Proxima Nova Rg" panose="02000506030000020004" pitchFamily="50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Proxima Nova Rg" panose="02000506030000020004" pitchFamily="50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Proxima Nova Rg" panose="02000506030000020004" pitchFamily="50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Proxima Nova Rg" panose="02000506030000020004" pitchFamily="50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91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42900" y="696913"/>
            <a:ext cx="619760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491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i="1" dirty="0"/>
              <a:t>AML, acute myeloid leukemia; AZA, azacitidine; ND, newly diagnosed; OS, overall survival; R/R, relapsed/refractory; TFR, treatment-free remission; VEN, venetoclax.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FB72F01-6714-4A31-8C22-8E0F1B091B56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8939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69323AF-D38B-4DB9-A28C-9CA60664DDD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13C38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413C38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802573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BCE905A-9B8A-4625-9FFC-A563CB44B90D}" type="slidenum">
              <a:rPr kumimoji="0" lang="de-DE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ヒラギノ角ゴ Pro W3" pitchFamily="48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de-DE" altLang="de-DE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ヒラギノ角ゴ Pro W3" pitchFamily="48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93712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BCE905A-9B8A-4625-9FFC-A563CB44B90D}" type="slidenum">
              <a:rPr kumimoji="0" lang="de-DE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ヒラギノ角ゴ Pro W3" pitchFamily="48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de-DE" altLang="de-DE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ヒラギノ角ゴ Pro W3" pitchFamily="48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040739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BCE905A-9B8A-4625-9FFC-A563CB44B90D}" type="slidenum">
              <a:rPr kumimoji="0" lang="de-DE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ヒラギノ角ゴ Pro W3" pitchFamily="48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de-DE" altLang="de-DE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ヒラギノ角ゴ Pro W3" pitchFamily="48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3281985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BCE905A-9B8A-4625-9FFC-A563CB44B90D}" type="slidenum">
              <a:rPr kumimoji="0" lang="de-DE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ヒラギノ角ゴ Pro W3" pitchFamily="48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de-DE" altLang="de-DE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ヒラギノ角ゴ Pro W3" pitchFamily="48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8505938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BCE905A-9B8A-4625-9FFC-A563CB44B90D}" type="slidenum">
              <a:rPr kumimoji="0" lang="de-DE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ヒラギノ角ゴ Pro W3" pitchFamily="48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de-DE" altLang="de-DE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ヒラギノ角ゴ Pro W3" pitchFamily="48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3927567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BCE905A-9B8A-4625-9FFC-A563CB44B90D}" type="slidenum">
              <a:rPr lang="de-DE" altLang="de-DE" smtClean="0"/>
              <a:pPr>
                <a:defRPr/>
              </a:pPr>
              <a:t>24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421684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marR="0" lvl="0" indent="-34290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endParaRPr lang="en-US" b="0" u="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999AE2-B724-42EA-BA0A-BB421B06DDC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187205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marR="0" lvl="0" indent="-34290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endParaRPr lang="en-US" b="0" u="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999AE2-B724-42EA-BA0A-BB421B06DDC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13891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 that brings us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 what is arguably one of the more important advances in AML therapy, that of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venetoclax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combinations.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Shown here are the confirmatory Phase 3 results of the VIALE-A trial, demonstrating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 improvement in response, composite response, and OS in patients randomized to the combination of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azacitidine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venetoclax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with responses which are improved with the combination regardless of genomics.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Updated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subset analyses of two important genomic cohorts were presented at ASH this year, 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980774-A77B-416E-9811-493631AD5A4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3242008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" indent="-45720" algn="l">
              <a:buClr>
                <a:schemeClr val="bg2"/>
              </a:buClr>
              <a:tabLst/>
            </a:pPr>
            <a:r>
              <a:rPr lang="en-US" sz="900" dirty="0"/>
              <a:t>Footnotes for antileukemia activity table : </a:t>
            </a:r>
          </a:p>
          <a:p>
            <a:pPr marL="45720" indent="-45720" algn="l">
              <a:buClr>
                <a:schemeClr val="bg2"/>
              </a:buClr>
              <a:tabLst/>
            </a:pPr>
            <a:r>
              <a:rPr lang="en-US" sz="900" dirty="0"/>
              <a:t>Responses determined by ELN 2017 criteria (with addition of </a:t>
            </a:r>
            <a:r>
              <a:rPr lang="en-US" sz="900" dirty="0" err="1"/>
              <a:t>CRh</a:t>
            </a:r>
            <a:r>
              <a:rPr lang="en-US" sz="900" dirty="0"/>
              <a:t>)</a:t>
            </a:r>
            <a:endParaRPr lang="en-US" sz="900" baseline="30000" dirty="0"/>
          </a:p>
          <a:p>
            <a:pPr marL="45720" indent="-45720" algn="l">
              <a:buClr>
                <a:schemeClr val="bg2"/>
              </a:buClr>
              <a:tabLst/>
            </a:pPr>
            <a:r>
              <a:rPr lang="en-US" sz="900" dirty="0"/>
              <a:t>CCR=</a:t>
            </a:r>
            <a:r>
              <a:rPr lang="en-US" sz="900" dirty="0" err="1"/>
              <a:t>CR+CRh+CRp+CRi</a:t>
            </a:r>
            <a:endParaRPr lang="en-US" sz="900" dirty="0"/>
          </a:p>
          <a:p>
            <a:pPr marL="45720" indent="-45720" algn="l">
              <a:buClr>
                <a:schemeClr val="bg2"/>
              </a:buClr>
              <a:tabLst/>
            </a:pPr>
            <a:r>
              <a:rPr lang="en-US" sz="900" dirty="0"/>
              <a:t>MRD rate (assessed centrally [</a:t>
            </a:r>
            <a:r>
              <a:rPr lang="en-US" sz="900" dirty="0" err="1"/>
              <a:t>Hematologics</a:t>
            </a:r>
            <a:r>
              <a:rPr lang="en-US" sz="900" dirty="0"/>
              <a:t>, Inc.] by flow cytometry; &lt;0.1% defined as negative) </a:t>
            </a:r>
          </a:p>
          <a:p>
            <a:pPr marL="45720" indent="-45720" algn="l">
              <a:buClr>
                <a:schemeClr val="bg2"/>
              </a:buClr>
              <a:tabLst/>
            </a:pPr>
            <a:r>
              <a:rPr lang="en-US" sz="900" dirty="0"/>
              <a:t>Unfit by FDA criteria includes patients ≥75 years old, or younger patients with defined organ dysfunction; the 27 patients who were not included in unfit population by FDA criteria were &lt;75 years old without defined comorbidities 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024993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5792C17-AD08-4E4C-AB6D-1035F7AC396F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anose="020B060403050404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5923141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F576107-2EC1-4836-BBE2-B29C7F5CEAC4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anose="020B060403050404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963581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CCB8D55-F128-4594-AE3D-EE349C89646B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0475280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3y OS 61% vs 24%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CCB8D55-F128-4594-AE3D-EE349C89646B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7184645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/>
              <a:t>NRM was not increased in transplanted patients</a:t>
            </a:r>
          </a:p>
          <a:p>
            <a:r>
              <a:rPr lang="en-AU" dirty="0"/>
              <a:t>No CR1 </a:t>
            </a:r>
            <a:r>
              <a:rPr lang="en-AU" dirty="0" err="1"/>
              <a:t>allo</a:t>
            </a:r>
            <a:r>
              <a:rPr lang="en-AU" dirty="0"/>
              <a:t> group was able to be salvaged - 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high rate of transplant after relapse (103 of 169 relapsed patients) and 3y OS of 50% after relapse 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CCB8D55-F128-4594-AE3D-EE349C89646B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892108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3y OS 45% vs 18%</a:t>
            </a:r>
          </a:p>
          <a:p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3yr OS 83% vs 76%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CCB8D55-F128-4594-AE3D-EE349C89646B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6864590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42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286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286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286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286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9286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9286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9286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9286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 marR="0" lvl="0" indent="0" algn="r" defTabSz="928688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0E63B1-45A5-4241-ABFA-1DAD389AE559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r" defTabSz="928688" rtl="0" eaLnBrk="0" fontAlgn="auto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7608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47663" y="698500"/>
            <a:ext cx="6192837" cy="3484563"/>
          </a:xfrm>
          <a:ln/>
        </p:spPr>
      </p:sp>
      <p:sp>
        <p:nvSpPr>
          <p:cNvPr id="7608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7887" y="4414838"/>
            <a:ext cx="5046040" cy="4183062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9324953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3</a:t>
            </a:fld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15624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None/>
            </a:pPr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4B84AA8-5E51-41DE-BB87-3567F7433A0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242692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685800">
              <a:buClrTx/>
              <a:defRPr/>
            </a:pPr>
            <a:r>
              <a:rPr lang="en-US" sz="800" kern="1200" dirty="0">
                <a:ea typeface="+mn-ea"/>
                <a:cs typeface="+mn-cs"/>
              </a:rPr>
              <a:t>AML: acute myeloid leukemia; DLT: dose-limiting toxicity; EOT: end of treatment; FLT3: FMS-like tyrosine kinase 3; ITD: internal tandem duplication; LTT: Long-term Treatment; </a:t>
            </a:r>
          </a:p>
          <a:p>
            <a:pPr defTabSz="685800">
              <a:buClrTx/>
              <a:defRPr/>
            </a:pPr>
            <a:r>
              <a:rPr lang="en-US" sz="800" kern="1200" dirty="0">
                <a:ea typeface="+mn-ea"/>
                <a:cs typeface="+mn-cs"/>
              </a:rPr>
              <a:t>RP2D: recommended phase 2 dose; TKD: tyrosine kinase domain.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20EC01F-C707-4841-AFA5-45F6E1F3C29B}" type="slidenum">
              <a: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8</a:t>
            </a:fld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84621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17894B5-32C8-4F23-9B46-A092D89AC9E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30236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 dirty="0"/>
              <a:t>AML, acute myeloid leukemia; AZA, azacitidine; CR, complete response;  CRi, complete response with incomplete hematologic recovery; FILO, French Innovative Leukemia Organization; MLFS, morphologic leukemia-free state; ND, newly diagnosed; OS, overall survival; R/R, relapsed/refractory; SCT stem cell transplant; TFR, treatment-free remission; VEN, venetoclax.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FB72F01-6714-4A31-8C22-8E0F1B091B56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51527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i="1" dirty="0"/>
              <a:t>AML, acute myeloid leukemia; AZA, azacitidine; CR, complete response; Cri, complete response with incomplete hematologic recovery; MLFS, morphologic leukemia-free state; MRD, measurable residual disease; ND, newly diagnosed; ORR, objective response rate; R/R relapsed/refractory; VEN, venetoclax.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FB72F01-6714-4A31-8C22-8E0F1B091B56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91429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 dirty="0"/>
              <a:t>AML, acute myeloid leukemia; AZA, azacitidine; MRD, measurable residual disease; ND, newly diagnosed; NR, not reached; OS, overall survival; R/R, relapsed/refractory; TFR, treatment-free remission; VEN, venetoclax.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FB72F01-6714-4A31-8C22-8E0F1B091B56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90395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9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Layouts/_rels/slideLayout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9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Layouts/_rels/slideLayout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emf"/><Relationship Id="rId1" Type="http://schemas.openxmlformats.org/officeDocument/2006/relationships/slideMaster" Target="../slideMasters/slideMaster9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Layouts/_rels/slideLayout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14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9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20.emf"/></Relationships>
</file>

<file path=ppt/slideLayouts/_rels/slideLayout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13.pn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9.xml"/><Relationship Id="rId6" Type="http://schemas.openxmlformats.org/officeDocument/2006/relationships/image" Target="../media/image14.png"/><Relationship Id="rId5" Type="http://schemas.openxmlformats.org/officeDocument/2006/relationships/image" Target="../media/image12.png"/><Relationship Id="rId4" Type="http://schemas.openxmlformats.org/officeDocument/2006/relationships/image" Target="../media/image23.emf"/></Relationships>
</file>

<file path=ppt/slideLayouts/_rels/slideLayout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4.emf"/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9.xml"/></Relationships>
</file>

<file path=ppt/slideLayouts/_rels/slideLayout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9.xml"/></Relationships>
</file>

<file path=ppt/slideLayouts/_rels/slideLayout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9.xml"/></Relationships>
</file>

<file path=ppt/slideLayouts/_rels/slideLayout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9.xml"/></Relationships>
</file>

<file path=ppt/slideLayouts/_rels/slideLayout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9.xml"/></Relationships>
</file>

<file path=ppt/slideLayouts/_rels/slideLayout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9.xml"/></Relationships>
</file>

<file path=ppt/slideLayouts/_rels/slideLayout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9.xml"/></Relationships>
</file>

<file path=ppt/slideLayouts/_rels/slideLayout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9.xml"/></Relationships>
</file>

<file path=ppt/slideLayouts/_rels/slideLayout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9.xml"/></Relationships>
</file>

<file path=ppt/slideLayouts/_rels/slideLayout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9.xml"/></Relationships>
</file>

<file path=ppt/slideLayouts/_rels/slideLayout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9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9.xml"/></Relationships>
</file>

<file path=ppt/slideLayouts/_rels/slideLayout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jpg"/><Relationship Id="rId1" Type="http://schemas.openxmlformats.org/officeDocument/2006/relationships/slideMaster" Target="../slideMasters/slideMaster9.xml"/></Relationships>
</file>

<file path=ppt/slideLayouts/_rels/slideLayout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jpg"/><Relationship Id="rId1" Type="http://schemas.openxmlformats.org/officeDocument/2006/relationships/slideMaster" Target="../slideMasters/slideMaster9.xml"/></Relationships>
</file>

<file path=ppt/slideLayouts/_rels/slideLayout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Master" Target="../slideMasters/slideMaster9.xml"/></Relationships>
</file>

<file path=ppt/slideLayouts/_rels/slideLayout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7.emf"/><Relationship Id="rId1" Type="http://schemas.openxmlformats.org/officeDocument/2006/relationships/slideMaster" Target="../slideMasters/slideMaster9.xml"/></Relationships>
</file>

<file path=ppt/slideLayouts/_rels/slideLayout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9.xml"/></Relationships>
</file>

<file path=ppt/slideLayouts/_rels/slideLayout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9.xml"/></Relationships>
</file>

<file path=ppt/slideLayouts/_rels/slideLayout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9.xml"/></Relationships>
</file>

<file path=ppt/slideLayouts/_rels/slideLayout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9.xml"/><Relationship Id="rId6" Type="http://schemas.openxmlformats.org/officeDocument/2006/relationships/image" Target="../media/image28.png"/><Relationship Id="rId5" Type="http://schemas.openxmlformats.org/officeDocument/2006/relationships/image" Target="../media/image30.png"/><Relationship Id="rId4" Type="http://schemas.openxmlformats.org/officeDocument/2006/relationships/image" Target="../media/image25.png"/></Relationships>
</file>

<file path=ppt/slideLayouts/_rels/slideLayout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9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9.xml"/></Relationships>
</file>

<file path=ppt/slideLayouts/_rels/slideLayout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9.xml"/></Relationships>
</file>

<file path=ppt/slideLayouts/_rels/slideLayout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9.xml"/></Relationships>
</file>

<file path=ppt/slideLayouts/_rels/slideLayout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9.xml"/></Relationships>
</file>

<file path=ppt/slideLayouts/_rels/slideLayout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Master" Target="../slideMasters/slideMaster9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12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Master" Target="../slideMasters/slideMaster13.xml"/><Relationship Id="rId4" Type="http://schemas.microsoft.com/office/2007/relationships/hdphoto" Target="../media/hdphoto1.wdp"/></Relationships>
</file>

<file path=ppt/slideLayouts/_rels/slideLayout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Master" Target="../slideMasters/slideMaster13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7.png"/><Relationship Id="rId1" Type="http://schemas.openxmlformats.org/officeDocument/2006/relationships/slideMaster" Target="../slideMasters/slideMaster13.xml"/></Relationships>
</file>

<file path=ppt/slideLayouts/_rels/slideLayout15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41.png"/><Relationship Id="rId2" Type="http://schemas.openxmlformats.org/officeDocument/2006/relationships/image" Target="../media/image37.png"/><Relationship Id="rId1" Type="http://schemas.openxmlformats.org/officeDocument/2006/relationships/slideMaster" Target="../slideMasters/slideMaster13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7.png"/><Relationship Id="rId1" Type="http://schemas.openxmlformats.org/officeDocument/2006/relationships/slideMaster" Target="../slideMasters/slideMaster13.xml"/><Relationship Id="rId4" Type="http://schemas.openxmlformats.org/officeDocument/2006/relationships/image" Target="../media/image42.png"/></Relationships>
</file>

<file path=ppt/slideLayouts/_rels/slideLayout16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7.png"/><Relationship Id="rId1" Type="http://schemas.openxmlformats.org/officeDocument/2006/relationships/slideMaster" Target="../slideMasters/slideMaster13.xml"/><Relationship Id="rId4" Type="http://schemas.openxmlformats.org/officeDocument/2006/relationships/image" Target="../media/image42.png"/></Relationships>
</file>

<file path=ppt/slideLayouts/_rels/slideLayout16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7.png"/><Relationship Id="rId1" Type="http://schemas.openxmlformats.org/officeDocument/2006/relationships/slideMaster" Target="../slideMasters/slideMaster13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7.png"/><Relationship Id="rId1" Type="http://schemas.openxmlformats.org/officeDocument/2006/relationships/slideMaster" Target="../slideMasters/slideMaster13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Master" Target="../slideMasters/slideMaster16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Master" Target="../slideMasters/slideMaster16.xml"/></Relationships>
</file>

<file path=ppt/slideLayouts/_rels/slideLayout1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Master" Target="../slideMasters/slideMaster17.xml"/><Relationship Id="rId4" Type="http://schemas.openxmlformats.org/officeDocument/2006/relationships/image" Target="../media/image2.png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linicaloptions.com/" TargetMode="External"/><Relationship Id="rId2" Type="http://schemas.openxmlformats.org/officeDocument/2006/relationships/image" Target="../media/image48.png"/><Relationship Id="rId1" Type="http://schemas.openxmlformats.org/officeDocument/2006/relationships/slideMaster" Target="../slideMasters/slideMaster17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9.png"/><Relationship Id="rId1" Type="http://schemas.openxmlformats.org/officeDocument/2006/relationships/slideMaster" Target="../slideMasters/slideMaster17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linicaloptions.com/" TargetMode="External"/><Relationship Id="rId2" Type="http://schemas.openxmlformats.org/officeDocument/2006/relationships/image" Target="../media/image48.png"/><Relationship Id="rId1" Type="http://schemas.openxmlformats.org/officeDocument/2006/relationships/slideMaster" Target="../slideMasters/slideMaster17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linicaloptions.com/" TargetMode="External"/><Relationship Id="rId2" Type="http://schemas.openxmlformats.org/officeDocument/2006/relationships/image" Target="../media/image48.png"/><Relationship Id="rId1" Type="http://schemas.openxmlformats.org/officeDocument/2006/relationships/slideMaster" Target="../slideMasters/slideMaster17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linicaloptions.com/" TargetMode="External"/><Relationship Id="rId2" Type="http://schemas.openxmlformats.org/officeDocument/2006/relationships/image" Target="../media/image48.png"/><Relationship Id="rId1" Type="http://schemas.openxmlformats.org/officeDocument/2006/relationships/slideMaster" Target="../slideMasters/slideMaster17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linicaloptions.com/" TargetMode="External"/><Relationship Id="rId2" Type="http://schemas.openxmlformats.org/officeDocument/2006/relationships/image" Target="../media/image48.png"/><Relationship Id="rId1" Type="http://schemas.openxmlformats.org/officeDocument/2006/relationships/slideMaster" Target="../slideMasters/slideMaster17.xml"/></Relationships>
</file>

<file path=ppt/slideLayouts/_rels/slideLayout2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Master" Target="../slideMasters/slideMaster17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Master" Target="../slideMasters/slideMaster18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jpeg"/><Relationship Id="rId1" Type="http://schemas.openxmlformats.org/officeDocument/2006/relationships/slideMaster" Target="../slideMasters/slideMaster19.xml"/><Relationship Id="rId5" Type="http://schemas.openxmlformats.org/officeDocument/2006/relationships/image" Target="../media/image54.emf"/><Relationship Id="rId4" Type="http://schemas.openxmlformats.org/officeDocument/2006/relationships/image" Target="../media/image53.svg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Master" Target="../slideMasters/slideMaster22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linicaloptions.com/" TargetMode="External"/><Relationship Id="rId2" Type="http://schemas.openxmlformats.org/officeDocument/2006/relationships/image" Target="../media/image55.png"/><Relationship Id="rId1" Type="http://schemas.openxmlformats.org/officeDocument/2006/relationships/slideMaster" Target="../slideMasters/slideMaster22.xml"/></Relationships>
</file>

<file path=ppt/slideLayouts/_rels/slideLayout2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Master" Target="../slideMasters/slideMaster22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linicaloptions.com/" TargetMode="External"/><Relationship Id="rId2" Type="http://schemas.openxmlformats.org/officeDocument/2006/relationships/image" Target="../media/image55.png"/><Relationship Id="rId1" Type="http://schemas.openxmlformats.org/officeDocument/2006/relationships/slideMaster" Target="../slideMasters/slideMaster22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linicaloptions.com/" TargetMode="External"/><Relationship Id="rId2" Type="http://schemas.openxmlformats.org/officeDocument/2006/relationships/image" Target="../media/image55.png"/><Relationship Id="rId1" Type="http://schemas.openxmlformats.org/officeDocument/2006/relationships/slideMaster" Target="../slideMasters/slideMaster22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6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linicaloptions.com/" TargetMode="External"/><Relationship Id="rId2" Type="http://schemas.openxmlformats.org/officeDocument/2006/relationships/image" Target="../media/image55.png"/><Relationship Id="rId1" Type="http://schemas.openxmlformats.org/officeDocument/2006/relationships/slideMaster" Target="../slideMasters/slideMaster22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6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linicaloptions.com/" TargetMode="External"/><Relationship Id="rId2" Type="http://schemas.openxmlformats.org/officeDocument/2006/relationships/image" Target="../media/image55.png"/><Relationship Id="rId1" Type="http://schemas.openxmlformats.org/officeDocument/2006/relationships/slideMaster" Target="../slideMasters/slideMaster22.xml"/></Relationships>
</file>

<file path=ppt/slideLayouts/_rels/slideLayout2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Master" Target="../slideMasters/slideMaster22.xml"/></Relationships>
</file>

<file path=ppt/slideLayouts/_rels/slideLayout2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jpeg"/><Relationship Id="rId1" Type="http://schemas.openxmlformats.org/officeDocument/2006/relationships/slideMaster" Target="../slideMasters/slideMaster23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5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5.xml"/></Relationships>
</file>

<file path=ppt/slideLayouts/_rels/slideLayout2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svg"/><Relationship Id="rId2" Type="http://schemas.openxmlformats.org/officeDocument/2006/relationships/image" Target="../media/image62.png"/><Relationship Id="rId1" Type="http://schemas.openxmlformats.org/officeDocument/2006/relationships/slideMaster" Target="../slideMasters/slideMaster29.xml"/></Relationships>
</file>

<file path=ppt/slideLayouts/_rels/slideLayout3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svg"/><Relationship Id="rId2" Type="http://schemas.openxmlformats.org/officeDocument/2006/relationships/image" Target="../media/image64.png"/><Relationship Id="rId1" Type="http://schemas.openxmlformats.org/officeDocument/2006/relationships/slideMaster" Target="../slideMasters/slideMaster29.xml"/></Relationships>
</file>

<file path=ppt/slideLayouts/_rels/slideLayout3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svg"/><Relationship Id="rId2" Type="http://schemas.openxmlformats.org/officeDocument/2006/relationships/image" Target="../media/image64.png"/><Relationship Id="rId1" Type="http://schemas.openxmlformats.org/officeDocument/2006/relationships/slideMaster" Target="../slideMasters/slideMaster29.xml"/></Relationships>
</file>

<file path=ppt/slideLayouts/_rels/slideLayout3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svg"/><Relationship Id="rId2" Type="http://schemas.openxmlformats.org/officeDocument/2006/relationships/image" Target="../media/image66.png"/><Relationship Id="rId1" Type="http://schemas.openxmlformats.org/officeDocument/2006/relationships/slideMaster" Target="../slideMasters/slideMaster29.xml"/></Relationships>
</file>

<file path=ppt/slideLayouts/_rels/slideLayout3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svg"/><Relationship Id="rId2" Type="http://schemas.openxmlformats.org/officeDocument/2006/relationships/image" Target="../media/image66.png"/><Relationship Id="rId1" Type="http://schemas.openxmlformats.org/officeDocument/2006/relationships/slideMaster" Target="../slideMasters/slideMaster29.xml"/></Relationships>
</file>

<file path=ppt/slideLayouts/_rels/slideLayout3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svg"/><Relationship Id="rId2" Type="http://schemas.openxmlformats.org/officeDocument/2006/relationships/image" Target="../media/image64.png"/><Relationship Id="rId1" Type="http://schemas.openxmlformats.org/officeDocument/2006/relationships/slideMaster" Target="../slideMasters/slideMaster29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svg"/><Relationship Id="rId2" Type="http://schemas.openxmlformats.org/officeDocument/2006/relationships/image" Target="../media/image68.png"/><Relationship Id="rId1" Type="http://schemas.openxmlformats.org/officeDocument/2006/relationships/slideMaster" Target="../slideMasters/slideMaster29.xml"/></Relationships>
</file>

<file path=ppt/slideLayouts/_rels/slideLayout3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70.png"/><Relationship Id="rId1" Type="http://schemas.openxmlformats.org/officeDocument/2006/relationships/slideMaster" Target="../slideMasters/slideMaster29.xml"/><Relationship Id="rId4" Type="http://schemas.openxmlformats.org/officeDocument/2006/relationships/image" Target="../media/image69.svg"/></Relationships>
</file>

<file path=ppt/slideLayouts/_rels/slideLayout3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Master" Target="../slideMasters/slideMaster29.xml"/></Relationships>
</file>

<file path=ppt/slideLayouts/_rels/slideLayout3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wmf"/><Relationship Id="rId1" Type="http://schemas.openxmlformats.org/officeDocument/2006/relationships/slideMaster" Target="../slideMasters/slideMaster29.xml"/></Relationships>
</file>

<file path=ppt/slideLayouts/_rels/slideLayout3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3.png"/><Relationship Id="rId1" Type="http://schemas.openxmlformats.org/officeDocument/2006/relationships/slideMaster" Target="../slideMasters/slideMaster30.xml"/><Relationship Id="rId4" Type="http://schemas.openxmlformats.org/officeDocument/2006/relationships/image" Target="../media/image76.jpg"/></Relationships>
</file>

<file path=ppt/slideLayouts/_rels/slideLayout3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Master" Target="../slideMasters/slideMaster30.xml"/></Relationships>
</file>

<file path=ppt/slideLayouts/_rels/slideLayout3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Master" Target="../slideMasters/slideMaster30.xml"/></Relationships>
</file>

<file path=ppt/slideLayouts/_rels/slideLayout3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Master" Target="../slideMasters/slideMaster31.xml"/></Relationships>
</file>

<file path=ppt/slideLayouts/_rels/slideLayout3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2.xml"/><Relationship Id="rId1" Type="http://schemas.openxmlformats.org/officeDocument/2006/relationships/tags" Target="../tags/tag1.xml"/></Relationships>
</file>

<file path=ppt/slideLayouts/_rels/slideLayout3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3.png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linicaloptions.com/" TargetMode="Externa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linicaloptions.com/" TargetMode="Externa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linicaloptions.com/" TargetMode="Externa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linicaloptions.com/" TargetMode="Externa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linicaloptions.com/" TargetMode="Externa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8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e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390920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 notes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1081907"/>
            <a:ext cx="8808720" cy="453183"/>
          </a:xfrm>
          <a:prstGeom prst="rect">
            <a:avLst/>
          </a:prstGeom>
          <a:noFill/>
        </p:spPr>
        <p:txBody>
          <a:bodyPr wrap="square" lIns="360000" tIns="72000" rIns="360000" bIns="72000">
            <a:spAutoFit/>
          </a:bodyPr>
          <a:lstStyle>
            <a:lvl1pPr algn="ctr">
              <a:lnSpc>
                <a:spcPct val="100000"/>
              </a:lnSpc>
              <a:defRPr sz="2000" b="1" cap="none" baseline="0">
                <a:solidFill>
                  <a:schemeClr val="tx1"/>
                </a:solidFill>
                <a:latin typeface="+mn-lt"/>
              </a:defRPr>
            </a:lvl1pPr>
            <a:lvl2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2pPr>
            <a:lvl3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3pPr>
            <a:lvl4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4pPr>
            <a:lvl5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5pPr>
          </a:lstStyle>
          <a:p>
            <a:pPr lvl="0"/>
            <a:r>
              <a:rPr lang="en-GB"/>
              <a:t>Table/Chart Title</a:t>
            </a:r>
            <a:endParaRPr lang="en-US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58BECD78-4FC2-FE4A-B0AD-B67981B7F37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809038" y="1082676"/>
            <a:ext cx="3382962" cy="5495546"/>
          </a:xfrm>
          <a:solidFill>
            <a:schemeClr val="bg1">
              <a:lumMod val="95000"/>
            </a:schemeClr>
          </a:solidFill>
        </p:spPr>
        <p:txBody>
          <a:bodyPr lIns="274320" tIns="274320" rIns="274320" bIns="274320"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64D62FE7-9E3C-C642-B5F9-6FC99062060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0" y="6443188"/>
            <a:ext cx="1219199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60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</p:spTree>
    <p:extLst>
      <p:ext uri="{BB962C8B-B14F-4D97-AF65-F5344CB8AC3E}">
        <p14:creationId xmlns:p14="http://schemas.microsoft.com/office/powerpoint/2010/main" val="305264357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 userDrawn="1"/>
        </p:nvGrpSpPr>
        <p:grpSpPr>
          <a:xfrm>
            <a:off x="0" y="-16"/>
            <a:ext cx="12198096" cy="6496427"/>
            <a:chOff x="0" y="-16"/>
            <a:chExt cx="12198096" cy="6496427"/>
          </a:xfrm>
        </p:grpSpPr>
        <p:pic>
          <p:nvPicPr>
            <p:cNvPr id="4" name="Picture 3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694656"/>
              <a:ext cx="12198096" cy="4801755"/>
            </a:xfrm>
            <a:prstGeom prst="rect">
              <a:avLst/>
            </a:prstGeom>
          </p:spPr>
        </p:pic>
        <p:sp>
          <p:nvSpPr>
            <p:cNvPr id="7" name="Rectangle 6"/>
            <p:cNvSpPr/>
            <p:nvPr userDrawn="1"/>
          </p:nvSpPr>
          <p:spPr>
            <a:xfrm>
              <a:off x="425449" y="-16"/>
              <a:ext cx="4489449" cy="914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1" name="Picture 2" descr="\\ATEM_SFO\Clients\DSK_Daiichi_Sankyo\DSK_80_12142_PPT_Redesign\DSK_Design\Final_Artwork\Images\Slogan_UK_Lt_Blue_RGB.png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21410" y="111269"/>
              <a:ext cx="3405389" cy="1116703"/>
            </a:xfrm>
            <a:prstGeom prst="rect">
              <a:avLst/>
            </a:prstGeom>
            <a:noFill/>
          </p:spPr>
        </p:pic>
        <p:pic>
          <p:nvPicPr>
            <p:cNvPr id="13" name="Picture 2" descr="\\ATEM_SFO\Clients\DSK_Daiichi_Sankyo\DSK_80_12142_PPT_Redesign\DSK_Design\Final_Artwork\Images\DS_logo_portrait_format_4color_rgb_120206.png"/>
            <p:cNvPicPr>
              <a:picLocks noChangeAspect="1" noChangeArrowheads="1"/>
            </p:cNvPicPr>
            <p:nvPr userDrawn="1"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0851905" y="0"/>
              <a:ext cx="1330036" cy="1312834"/>
            </a:xfrm>
            <a:prstGeom prst="rect">
              <a:avLst/>
            </a:prstGeom>
            <a:noFill/>
          </p:spPr>
        </p:pic>
        <p:pic>
          <p:nvPicPr>
            <p:cNvPr id="15" name="Picture 14" descr="color waves for title 1.png"/>
            <p:cNvPicPr>
              <a:picLocks noChangeAspect="1"/>
            </p:cNvPicPr>
            <p:nvPr userDrawn="1"/>
          </p:nvPicPr>
          <p:blipFill rotWithShape="1">
            <a:blip r:embed="rId5" cstate="print"/>
            <a:srcRect r="242"/>
            <a:stretch/>
          </p:blipFill>
          <p:spPr>
            <a:xfrm>
              <a:off x="425452" y="3714348"/>
              <a:ext cx="11764308" cy="859538"/>
            </a:xfrm>
            <a:prstGeom prst="rect">
              <a:avLst/>
            </a:prstGeom>
          </p:spPr>
        </p:pic>
      </p:grpSp>
      <p:sp>
        <p:nvSpPr>
          <p:cNvPr id="3" name="Subtitle 2"/>
          <p:cNvSpPr>
            <a:spLocks noGrp="1"/>
          </p:cNvSpPr>
          <p:nvPr userDrawn="1">
            <p:ph type="subTitle" idx="1" hasCustomPrompt="1"/>
          </p:nvPr>
        </p:nvSpPr>
        <p:spPr>
          <a:xfrm>
            <a:off x="750848" y="5334000"/>
            <a:ext cx="2743200" cy="533400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14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date</a:t>
            </a:r>
          </a:p>
        </p:txBody>
      </p:sp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740936" y="4456090"/>
            <a:ext cx="7729728" cy="811834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 algn="l">
              <a:lnSpc>
                <a:spcPct val="90000"/>
              </a:lnSpc>
              <a:defRPr sz="27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28" name="Text Placeholder 27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750848" y="6096000"/>
            <a:ext cx="4876800" cy="139700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ts val="1100"/>
              </a:lnSpc>
              <a:spcBef>
                <a:spcPts val="0"/>
              </a:spcBef>
              <a:buFontTx/>
              <a:buNone/>
              <a:defRPr sz="1000" baseline="0">
                <a:latin typeface="Arial" pitchFamily="34" charset="0"/>
                <a:cs typeface="Arial" pitchFamily="34" charset="0"/>
              </a:defRPr>
            </a:lvl1pPr>
            <a:lvl2pPr>
              <a:buFontTx/>
              <a:buNone/>
              <a:defRPr sz="900">
                <a:latin typeface="Arial" pitchFamily="34" charset="0"/>
                <a:cs typeface="Arial" pitchFamily="34" charset="0"/>
              </a:defRPr>
            </a:lvl2pPr>
            <a:lvl3pPr>
              <a:buFontTx/>
              <a:buNone/>
              <a:defRPr sz="900">
                <a:latin typeface="Arial" pitchFamily="34" charset="0"/>
                <a:cs typeface="Arial" pitchFamily="34" charset="0"/>
              </a:defRPr>
            </a:lvl3pPr>
            <a:lvl4pPr>
              <a:buFontTx/>
              <a:buNone/>
              <a:defRPr sz="900">
                <a:latin typeface="Arial" pitchFamily="34" charset="0"/>
                <a:cs typeface="Arial" pitchFamily="34" charset="0"/>
              </a:defRPr>
            </a:lvl4pPr>
            <a:lvl5pPr>
              <a:buFontTx/>
              <a:buNone/>
              <a:defRPr sz="9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/>
              <a:t>Click to edit  Author name</a:t>
            </a:r>
          </a:p>
        </p:txBody>
      </p:sp>
      <p:sp>
        <p:nvSpPr>
          <p:cNvPr id="10" name="Text Placeholder 27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750848" y="6262468"/>
            <a:ext cx="4876800" cy="152400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ts val="1100"/>
              </a:lnSpc>
              <a:spcBef>
                <a:spcPts val="0"/>
              </a:spcBef>
              <a:buFontTx/>
              <a:buNone/>
              <a:defRPr sz="1000" baseline="0">
                <a:latin typeface="Arial" pitchFamily="34" charset="0"/>
                <a:cs typeface="Arial" pitchFamily="34" charset="0"/>
              </a:defRPr>
            </a:lvl1pPr>
            <a:lvl2pPr>
              <a:buFontTx/>
              <a:buNone/>
              <a:defRPr sz="900">
                <a:latin typeface="Arial" pitchFamily="34" charset="0"/>
                <a:cs typeface="Arial" pitchFamily="34" charset="0"/>
              </a:defRPr>
            </a:lvl2pPr>
            <a:lvl3pPr>
              <a:buFontTx/>
              <a:buNone/>
              <a:defRPr sz="900">
                <a:latin typeface="Arial" pitchFamily="34" charset="0"/>
                <a:cs typeface="Arial" pitchFamily="34" charset="0"/>
              </a:defRPr>
            </a:lvl3pPr>
            <a:lvl4pPr>
              <a:buFontTx/>
              <a:buNone/>
              <a:defRPr sz="900">
                <a:latin typeface="Arial" pitchFamily="34" charset="0"/>
                <a:cs typeface="Arial" pitchFamily="34" charset="0"/>
              </a:defRPr>
            </a:lvl4pPr>
            <a:lvl5pPr>
              <a:buFontTx/>
              <a:buNone/>
              <a:defRPr sz="9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/>
              <a:t>Click to edit Department name</a:t>
            </a:r>
          </a:p>
        </p:txBody>
      </p:sp>
    </p:spTree>
    <p:extLst>
      <p:ext uri="{BB962C8B-B14F-4D97-AF65-F5344CB8AC3E}">
        <p14:creationId xmlns:p14="http://schemas.microsoft.com/office/powerpoint/2010/main" val="1380119222"/>
      </p:ext>
    </p:extLst>
  </p:cSld>
  <p:clrMapOvr>
    <a:masterClrMapping/>
  </p:clrMapOvr>
  <p:transition>
    <p:fade/>
  </p:transition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50848" y="5334000"/>
            <a:ext cx="2743200" cy="533400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14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date</a:t>
            </a:r>
          </a:p>
        </p:txBody>
      </p:sp>
      <p:sp>
        <p:nvSpPr>
          <p:cNvPr id="18" name="Title 1"/>
          <p:cNvSpPr>
            <a:spLocks noGrp="1"/>
          </p:cNvSpPr>
          <p:nvPr>
            <p:ph type="ctrTitle" hasCustomPrompt="1"/>
          </p:nvPr>
        </p:nvSpPr>
        <p:spPr>
          <a:xfrm>
            <a:off x="740936" y="4456090"/>
            <a:ext cx="7729728" cy="811834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 algn="l">
              <a:lnSpc>
                <a:spcPct val="90000"/>
              </a:lnSpc>
              <a:defRPr sz="27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19" name="Text Placeholder 27"/>
          <p:cNvSpPr>
            <a:spLocks noGrp="1"/>
          </p:cNvSpPr>
          <p:nvPr>
            <p:ph type="body" sz="quarter" idx="10" hasCustomPrompt="1"/>
          </p:nvPr>
        </p:nvSpPr>
        <p:spPr>
          <a:xfrm>
            <a:off x="750848" y="6096000"/>
            <a:ext cx="4876800" cy="139700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ts val="1100"/>
              </a:lnSpc>
              <a:spcBef>
                <a:spcPts val="0"/>
              </a:spcBef>
              <a:buFontTx/>
              <a:buNone/>
              <a:defRPr sz="1000" baseline="0">
                <a:latin typeface="Arial" pitchFamily="34" charset="0"/>
                <a:cs typeface="Arial" pitchFamily="34" charset="0"/>
              </a:defRPr>
            </a:lvl1pPr>
            <a:lvl2pPr>
              <a:buFontTx/>
              <a:buNone/>
              <a:defRPr sz="900">
                <a:latin typeface="Arial" pitchFamily="34" charset="0"/>
                <a:cs typeface="Arial" pitchFamily="34" charset="0"/>
              </a:defRPr>
            </a:lvl2pPr>
            <a:lvl3pPr>
              <a:buFontTx/>
              <a:buNone/>
              <a:defRPr sz="900">
                <a:latin typeface="Arial" pitchFamily="34" charset="0"/>
                <a:cs typeface="Arial" pitchFamily="34" charset="0"/>
              </a:defRPr>
            </a:lvl3pPr>
            <a:lvl4pPr>
              <a:buFontTx/>
              <a:buNone/>
              <a:defRPr sz="900">
                <a:latin typeface="Arial" pitchFamily="34" charset="0"/>
                <a:cs typeface="Arial" pitchFamily="34" charset="0"/>
              </a:defRPr>
            </a:lvl4pPr>
            <a:lvl5pPr>
              <a:buFontTx/>
              <a:buNone/>
              <a:defRPr sz="9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/>
              <a:t>Click to edit  Author name</a:t>
            </a:r>
          </a:p>
        </p:txBody>
      </p:sp>
      <p:sp>
        <p:nvSpPr>
          <p:cNvPr id="20" name="Text Placeholder 27"/>
          <p:cNvSpPr>
            <a:spLocks noGrp="1"/>
          </p:cNvSpPr>
          <p:nvPr>
            <p:ph type="body" sz="quarter" idx="11" hasCustomPrompt="1"/>
          </p:nvPr>
        </p:nvSpPr>
        <p:spPr>
          <a:xfrm>
            <a:off x="750848" y="6262468"/>
            <a:ext cx="4876800" cy="152400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ts val="1100"/>
              </a:lnSpc>
              <a:spcBef>
                <a:spcPts val="0"/>
              </a:spcBef>
              <a:buFontTx/>
              <a:buNone/>
              <a:defRPr sz="1000" baseline="0">
                <a:latin typeface="Arial" pitchFamily="34" charset="0"/>
                <a:cs typeface="Arial" pitchFamily="34" charset="0"/>
              </a:defRPr>
            </a:lvl1pPr>
            <a:lvl2pPr>
              <a:buFontTx/>
              <a:buNone/>
              <a:defRPr sz="900">
                <a:latin typeface="Arial" pitchFamily="34" charset="0"/>
                <a:cs typeface="Arial" pitchFamily="34" charset="0"/>
              </a:defRPr>
            </a:lvl2pPr>
            <a:lvl3pPr>
              <a:buFontTx/>
              <a:buNone/>
              <a:defRPr sz="900">
                <a:latin typeface="Arial" pitchFamily="34" charset="0"/>
                <a:cs typeface="Arial" pitchFamily="34" charset="0"/>
              </a:defRPr>
            </a:lvl3pPr>
            <a:lvl4pPr>
              <a:buFontTx/>
              <a:buNone/>
              <a:defRPr sz="900">
                <a:latin typeface="Arial" pitchFamily="34" charset="0"/>
                <a:cs typeface="Arial" pitchFamily="34" charset="0"/>
              </a:defRPr>
            </a:lvl4pPr>
            <a:lvl5pPr>
              <a:buFontTx/>
              <a:buNone/>
              <a:defRPr sz="9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/>
              <a:t>Click to edit Department name</a:t>
            </a:r>
          </a:p>
        </p:txBody>
      </p:sp>
      <p:grpSp>
        <p:nvGrpSpPr>
          <p:cNvPr id="3" name="Group 2"/>
          <p:cNvGrpSpPr/>
          <p:nvPr userDrawn="1"/>
        </p:nvGrpSpPr>
        <p:grpSpPr>
          <a:xfrm>
            <a:off x="0" y="-16"/>
            <a:ext cx="12198096" cy="4573902"/>
            <a:chOff x="0" y="-16"/>
            <a:chExt cx="12198096" cy="4573902"/>
          </a:xfrm>
        </p:grpSpPr>
        <p:pic>
          <p:nvPicPr>
            <p:cNvPr id="2" name="Picture 1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689079"/>
              <a:ext cx="12198096" cy="2767011"/>
            </a:xfrm>
            <a:prstGeom prst="rect">
              <a:avLst/>
            </a:prstGeom>
          </p:spPr>
        </p:pic>
        <p:sp>
          <p:nvSpPr>
            <p:cNvPr id="25" name="Rectangle 24"/>
            <p:cNvSpPr/>
            <p:nvPr userDrawn="1"/>
          </p:nvSpPr>
          <p:spPr>
            <a:xfrm>
              <a:off x="425450" y="-16"/>
              <a:ext cx="4489449" cy="914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3" name="Picture 2" descr="\\ATEM_SFO\Clients\DSK_Daiichi_Sankyo\DSK_80_12142_PPT_Redesign\DSK_Design\Final_Artwork\Images\Slogan_UK_Lt_Blue_RGB.png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21410" y="111269"/>
              <a:ext cx="3405389" cy="1116703"/>
            </a:xfrm>
            <a:prstGeom prst="rect">
              <a:avLst/>
            </a:prstGeom>
            <a:noFill/>
          </p:spPr>
        </p:pic>
        <p:pic>
          <p:nvPicPr>
            <p:cNvPr id="22" name="Picture 2" descr="\\ATEM_SFO\Clients\DSK_Daiichi_Sankyo\DSK_80_12142_PPT_Redesign\DSK_Design\Final_Artwork\Images\DS_logo_portrait_format_4color_rgb_120206.png"/>
            <p:cNvPicPr>
              <a:picLocks noChangeAspect="1" noChangeArrowheads="1"/>
            </p:cNvPicPr>
            <p:nvPr userDrawn="1"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0851905" y="0"/>
              <a:ext cx="1330036" cy="1312834"/>
            </a:xfrm>
            <a:prstGeom prst="rect">
              <a:avLst/>
            </a:prstGeom>
            <a:noFill/>
          </p:spPr>
        </p:pic>
        <p:pic>
          <p:nvPicPr>
            <p:cNvPr id="27" name="Picture 26" descr="color waves for title 1.png"/>
            <p:cNvPicPr>
              <a:picLocks noChangeAspect="1"/>
            </p:cNvPicPr>
            <p:nvPr userDrawn="1"/>
          </p:nvPicPr>
          <p:blipFill rotWithShape="1">
            <a:blip r:embed="rId5" cstate="print"/>
            <a:srcRect r="242"/>
            <a:stretch/>
          </p:blipFill>
          <p:spPr>
            <a:xfrm>
              <a:off x="425452" y="3714348"/>
              <a:ext cx="11764308" cy="85953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88426222"/>
      </p:ext>
    </p:extLst>
  </p:cSld>
  <p:clrMapOvr>
    <a:masterClrMapping/>
  </p:clrMapOvr>
  <p:transition>
    <p:fade/>
  </p:transition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 userDrawn="1"/>
        </p:nvGrpSpPr>
        <p:grpSpPr>
          <a:xfrm>
            <a:off x="0" y="-5244"/>
            <a:ext cx="12198096" cy="6464578"/>
            <a:chOff x="0" y="-5244"/>
            <a:chExt cx="12198096" cy="6464578"/>
          </a:xfrm>
        </p:grpSpPr>
        <p:pic>
          <p:nvPicPr>
            <p:cNvPr id="2" name="Picture 1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694656"/>
              <a:ext cx="12198096" cy="4543081"/>
            </a:xfrm>
            <a:prstGeom prst="rect">
              <a:avLst/>
            </a:prstGeom>
          </p:spPr>
        </p:pic>
        <p:sp>
          <p:nvSpPr>
            <p:cNvPr id="12" name="Rectangle 11"/>
            <p:cNvSpPr/>
            <p:nvPr userDrawn="1"/>
          </p:nvSpPr>
          <p:spPr>
            <a:xfrm>
              <a:off x="425455" y="-5244"/>
              <a:ext cx="4489449" cy="914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7" name="Picture 16" descr="color waves for title 3.png"/>
            <p:cNvPicPr>
              <a:picLocks noChangeAspect="1"/>
            </p:cNvPicPr>
            <p:nvPr userDrawn="1"/>
          </p:nvPicPr>
          <p:blipFill rotWithShape="1">
            <a:blip r:embed="rId3" cstate="print"/>
            <a:srcRect l="-53" r="322"/>
            <a:stretch/>
          </p:blipFill>
          <p:spPr>
            <a:xfrm>
              <a:off x="0" y="5298959"/>
              <a:ext cx="12189759" cy="1160375"/>
            </a:xfrm>
            <a:prstGeom prst="rect">
              <a:avLst/>
            </a:prstGeom>
          </p:spPr>
        </p:pic>
        <p:pic>
          <p:nvPicPr>
            <p:cNvPr id="15" name="Picture 2" descr="\\ATEM_SFO\Clients\DSK_Daiichi_Sankyo\DSK_80_12142_PPT_Redesign\DSK_Design\Final_Artwork\Images\Slogan_UK_Lt_Blue_RGB.png"/>
            <p:cNvPicPr>
              <a:picLocks noChangeAspect="1" noChangeArrowheads="1"/>
            </p:cNvPicPr>
            <p:nvPr userDrawn="1"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21410" y="111269"/>
              <a:ext cx="3405389" cy="1116703"/>
            </a:xfrm>
            <a:prstGeom prst="rect">
              <a:avLst/>
            </a:prstGeom>
            <a:noFill/>
          </p:spPr>
        </p:pic>
        <p:pic>
          <p:nvPicPr>
            <p:cNvPr id="16" name="Picture 2" descr="\\ATEM_SFO\Clients\DSK_Daiichi_Sankyo\DSK_80_12142_PPT_Redesign\DSK_Design\Final_Artwork\Images\DS_logo_portrait_format_4color_rgb_120206.png"/>
            <p:cNvPicPr>
              <a:picLocks noChangeAspect="1" noChangeArrowheads="1"/>
            </p:cNvPicPr>
            <p:nvPr userDrawn="1"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0851905" y="0"/>
              <a:ext cx="1330036" cy="1312834"/>
            </a:xfrm>
            <a:prstGeom prst="rect">
              <a:avLst/>
            </a:prstGeom>
            <a:noFill/>
          </p:spPr>
        </p:pic>
      </p:grpSp>
      <p:sp>
        <p:nvSpPr>
          <p:cNvPr id="7" name="Subtitle 2"/>
          <p:cNvSpPr>
            <a:spLocks noGrp="1"/>
          </p:cNvSpPr>
          <p:nvPr userDrawn="1">
            <p:ph type="subTitle" idx="1" hasCustomPrompt="1"/>
          </p:nvPr>
        </p:nvSpPr>
        <p:spPr>
          <a:xfrm>
            <a:off x="750664" y="2667000"/>
            <a:ext cx="2743200" cy="533400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14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date</a:t>
            </a:r>
          </a:p>
        </p:txBody>
      </p:sp>
      <p:sp>
        <p:nvSpPr>
          <p:cNvPr id="8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743712" y="1790164"/>
            <a:ext cx="7729728" cy="81076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noAutofit/>
          </a:bodyPr>
          <a:lstStyle>
            <a:lvl1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lang="en-US" sz="2700" kern="1200" baseline="0" dirty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9" name="Text Placeholder 27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740588" y="4557932"/>
            <a:ext cx="4876800" cy="139700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ts val="1100"/>
              </a:lnSpc>
              <a:spcBef>
                <a:spcPts val="0"/>
              </a:spcBef>
              <a:buFontTx/>
              <a:buNone/>
              <a:defRPr sz="1000" baseline="0">
                <a:latin typeface="Arial" pitchFamily="34" charset="0"/>
                <a:cs typeface="Arial" pitchFamily="34" charset="0"/>
              </a:defRPr>
            </a:lvl1pPr>
            <a:lvl2pPr>
              <a:buFontTx/>
              <a:buNone/>
              <a:defRPr sz="900">
                <a:latin typeface="Arial" pitchFamily="34" charset="0"/>
                <a:cs typeface="Arial" pitchFamily="34" charset="0"/>
              </a:defRPr>
            </a:lvl2pPr>
            <a:lvl3pPr>
              <a:buFontTx/>
              <a:buNone/>
              <a:defRPr sz="900">
                <a:latin typeface="Arial" pitchFamily="34" charset="0"/>
                <a:cs typeface="Arial" pitchFamily="34" charset="0"/>
              </a:defRPr>
            </a:lvl3pPr>
            <a:lvl4pPr>
              <a:buFontTx/>
              <a:buNone/>
              <a:defRPr sz="900">
                <a:latin typeface="Arial" pitchFamily="34" charset="0"/>
                <a:cs typeface="Arial" pitchFamily="34" charset="0"/>
              </a:defRPr>
            </a:lvl4pPr>
            <a:lvl5pPr>
              <a:buFontTx/>
              <a:buNone/>
              <a:defRPr sz="9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/>
              <a:t>Click to edit  Author name</a:t>
            </a:r>
          </a:p>
        </p:txBody>
      </p:sp>
      <p:sp>
        <p:nvSpPr>
          <p:cNvPr id="14" name="Text Placeholder 27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740588" y="4724400"/>
            <a:ext cx="4876800" cy="152400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ts val="1100"/>
              </a:lnSpc>
              <a:spcBef>
                <a:spcPts val="0"/>
              </a:spcBef>
              <a:buFontTx/>
              <a:buNone/>
              <a:defRPr sz="1000" baseline="0">
                <a:latin typeface="Arial" pitchFamily="34" charset="0"/>
                <a:cs typeface="Arial" pitchFamily="34" charset="0"/>
              </a:defRPr>
            </a:lvl1pPr>
            <a:lvl2pPr>
              <a:buFontTx/>
              <a:buNone/>
              <a:defRPr sz="900">
                <a:latin typeface="Arial" pitchFamily="34" charset="0"/>
                <a:cs typeface="Arial" pitchFamily="34" charset="0"/>
              </a:defRPr>
            </a:lvl2pPr>
            <a:lvl3pPr>
              <a:buFontTx/>
              <a:buNone/>
              <a:defRPr sz="900">
                <a:latin typeface="Arial" pitchFamily="34" charset="0"/>
                <a:cs typeface="Arial" pitchFamily="34" charset="0"/>
              </a:defRPr>
            </a:lvl3pPr>
            <a:lvl4pPr>
              <a:buFontTx/>
              <a:buNone/>
              <a:defRPr sz="900">
                <a:latin typeface="Arial" pitchFamily="34" charset="0"/>
                <a:cs typeface="Arial" pitchFamily="34" charset="0"/>
              </a:defRPr>
            </a:lvl4pPr>
            <a:lvl5pPr>
              <a:buFontTx/>
              <a:buNone/>
              <a:defRPr sz="9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/>
              <a:t>Click to edit Department name</a:t>
            </a:r>
          </a:p>
        </p:txBody>
      </p:sp>
    </p:spTree>
    <p:extLst>
      <p:ext uri="{BB962C8B-B14F-4D97-AF65-F5344CB8AC3E}">
        <p14:creationId xmlns:p14="http://schemas.microsoft.com/office/powerpoint/2010/main" val="316244669"/>
      </p:ext>
    </p:extLst>
  </p:cSld>
  <p:clrMapOvr>
    <a:masterClrMapping/>
  </p:clrMapOvr>
  <p:transition>
    <p:fade/>
  </p:transition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1 - Customizable"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4" descr="\\ATEM_SFO\Clients\DSK_Daiichi_Sankyo\DSK_80_12142_PPT_Redesign\DSK_Design\Final_Artwork\DSK_iStock_000024390899_fa.png"/>
          <p:cNvPicPr>
            <a:picLocks noChangeAspect="1" noChangeArrowheads="1"/>
          </p:cNvPicPr>
          <p:nvPr userDrawn="1"/>
        </p:nvPicPr>
        <p:blipFill>
          <a:blip r:embed="rId2" cstate="screen"/>
          <a:srcRect l="-96"/>
          <a:stretch>
            <a:fillRect/>
          </a:stretch>
        </p:blipFill>
        <p:spPr bwMode="auto">
          <a:xfrm>
            <a:off x="4909977" y="1478299"/>
            <a:ext cx="7279570" cy="367277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2" descr="\\ATEM_SFO\Clients\DSK_Daiichi_Sankyo\DSK_80_12142_PPT_Redesign\DSK_Design\Final_Artwork\DS_2015_Key_Visual_Inside_0438.png"/>
          <p:cNvPicPr>
            <a:picLocks noChangeAspect="1" noChangeArrowheads="1"/>
          </p:cNvPicPr>
          <p:nvPr userDrawn="1"/>
        </p:nvPicPr>
        <p:blipFill rotWithShape="1">
          <a:blip r:embed="rId3" cstate="print"/>
          <a:srcRect l="5020" t="-3979" r="10164" b="-1"/>
          <a:stretch/>
        </p:blipFill>
        <p:spPr bwMode="auto">
          <a:xfrm>
            <a:off x="369794" y="825575"/>
            <a:ext cx="4546679" cy="371749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Group 2"/>
          <p:cNvGrpSpPr/>
          <p:nvPr userDrawn="1"/>
        </p:nvGrpSpPr>
        <p:grpSpPr>
          <a:xfrm>
            <a:off x="0" y="-16"/>
            <a:ext cx="12198096" cy="6862263"/>
            <a:chOff x="0" y="-16"/>
            <a:chExt cx="12198096" cy="6862263"/>
          </a:xfrm>
        </p:grpSpPr>
        <p:pic>
          <p:nvPicPr>
            <p:cNvPr id="2" name="Picture 1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16"/>
              <a:ext cx="12198096" cy="6862263"/>
            </a:xfrm>
            <a:prstGeom prst="rect">
              <a:avLst/>
            </a:prstGeom>
          </p:spPr>
        </p:pic>
        <p:sp>
          <p:nvSpPr>
            <p:cNvPr id="34" name="Rectangle 33"/>
            <p:cNvSpPr/>
            <p:nvPr userDrawn="1"/>
          </p:nvSpPr>
          <p:spPr>
            <a:xfrm>
              <a:off x="425450" y="-16"/>
              <a:ext cx="4489449" cy="914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8" name="Picture 2" descr="\\ATEM_SFO\Clients\DSK_Daiichi_Sankyo\DSK_80_12142_PPT_Redesign\DSK_Design\Final_Artwork\Images\Slogan_UK_Lt_Blue_RGB.png"/>
            <p:cNvPicPr>
              <a:picLocks noChangeAspect="1" noChangeArrowheads="1"/>
            </p:cNvPicPr>
            <p:nvPr userDrawn="1"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21410" y="111269"/>
              <a:ext cx="3405389" cy="1116703"/>
            </a:xfrm>
            <a:prstGeom prst="rect">
              <a:avLst/>
            </a:prstGeom>
            <a:noFill/>
          </p:spPr>
        </p:pic>
        <p:pic>
          <p:nvPicPr>
            <p:cNvPr id="20" name="Picture 2" descr="\\ATEM_SFO\Clients\DSK_Daiichi_Sankyo\DSK_80_12142_PPT_Redesign\DSK_Design\Final_Artwork\Images\DS_logo_portrait_format_4color_rgb_120206.png"/>
            <p:cNvPicPr>
              <a:picLocks noChangeAspect="1" noChangeArrowheads="1"/>
            </p:cNvPicPr>
            <p:nvPr userDrawn="1"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0851905" y="0"/>
              <a:ext cx="1330036" cy="1312834"/>
            </a:xfrm>
            <a:prstGeom prst="rect">
              <a:avLst/>
            </a:prstGeom>
            <a:noFill/>
          </p:spPr>
        </p:pic>
        <p:pic>
          <p:nvPicPr>
            <p:cNvPr id="22" name="Picture 21" descr="color waves for title 1.png"/>
            <p:cNvPicPr>
              <a:picLocks noChangeAspect="1"/>
            </p:cNvPicPr>
            <p:nvPr userDrawn="1"/>
          </p:nvPicPr>
          <p:blipFill rotWithShape="1">
            <a:blip r:embed="rId7" cstate="print"/>
            <a:srcRect r="242"/>
            <a:stretch/>
          </p:blipFill>
          <p:spPr>
            <a:xfrm>
              <a:off x="425452" y="3714348"/>
              <a:ext cx="11764308" cy="859538"/>
            </a:xfrm>
            <a:prstGeom prst="rect">
              <a:avLst/>
            </a:prstGeom>
          </p:spPr>
        </p:pic>
      </p:grpSp>
      <p:sp>
        <p:nvSpPr>
          <p:cNvPr id="21" name="Subtitle 2"/>
          <p:cNvSpPr>
            <a:spLocks noGrp="1"/>
          </p:cNvSpPr>
          <p:nvPr userDrawn="1">
            <p:ph type="subTitle" idx="1" hasCustomPrompt="1"/>
          </p:nvPr>
        </p:nvSpPr>
        <p:spPr>
          <a:xfrm>
            <a:off x="750848" y="5334000"/>
            <a:ext cx="2743200" cy="533400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14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date</a:t>
            </a:r>
          </a:p>
        </p:txBody>
      </p:sp>
      <p:sp>
        <p:nvSpPr>
          <p:cNvPr id="24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740936" y="4456090"/>
            <a:ext cx="7729728" cy="811834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 algn="l">
              <a:lnSpc>
                <a:spcPct val="90000"/>
              </a:lnSpc>
              <a:defRPr sz="27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26" name="Text Placeholder 27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750848" y="6096000"/>
            <a:ext cx="4876800" cy="139700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ts val="1100"/>
              </a:lnSpc>
              <a:spcBef>
                <a:spcPts val="0"/>
              </a:spcBef>
              <a:buFontTx/>
              <a:buNone/>
              <a:defRPr sz="1000" baseline="0">
                <a:latin typeface="Arial" pitchFamily="34" charset="0"/>
                <a:cs typeface="Arial" pitchFamily="34" charset="0"/>
              </a:defRPr>
            </a:lvl1pPr>
            <a:lvl2pPr>
              <a:buFontTx/>
              <a:buNone/>
              <a:defRPr sz="900">
                <a:latin typeface="Arial" pitchFamily="34" charset="0"/>
                <a:cs typeface="Arial" pitchFamily="34" charset="0"/>
              </a:defRPr>
            </a:lvl2pPr>
            <a:lvl3pPr>
              <a:buFontTx/>
              <a:buNone/>
              <a:defRPr sz="900">
                <a:latin typeface="Arial" pitchFamily="34" charset="0"/>
                <a:cs typeface="Arial" pitchFamily="34" charset="0"/>
              </a:defRPr>
            </a:lvl3pPr>
            <a:lvl4pPr>
              <a:buFontTx/>
              <a:buNone/>
              <a:defRPr sz="900">
                <a:latin typeface="Arial" pitchFamily="34" charset="0"/>
                <a:cs typeface="Arial" pitchFamily="34" charset="0"/>
              </a:defRPr>
            </a:lvl4pPr>
            <a:lvl5pPr>
              <a:buFontTx/>
              <a:buNone/>
              <a:defRPr sz="9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/>
              <a:t>Click to edit  Author name</a:t>
            </a:r>
          </a:p>
        </p:txBody>
      </p:sp>
      <p:sp>
        <p:nvSpPr>
          <p:cNvPr id="27" name="Text Placeholder 27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750848" y="6262468"/>
            <a:ext cx="4876800" cy="152400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ts val="1100"/>
              </a:lnSpc>
              <a:spcBef>
                <a:spcPts val="0"/>
              </a:spcBef>
              <a:buFontTx/>
              <a:buNone/>
              <a:defRPr sz="1000" baseline="0">
                <a:latin typeface="Arial" pitchFamily="34" charset="0"/>
                <a:cs typeface="Arial" pitchFamily="34" charset="0"/>
              </a:defRPr>
            </a:lvl1pPr>
            <a:lvl2pPr>
              <a:buFontTx/>
              <a:buNone/>
              <a:defRPr sz="900">
                <a:latin typeface="Arial" pitchFamily="34" charset="0"/>
                <a:cs typeface="Arial" pitchFamily="34" charset="0"/>
              </a:defRPr>
            </a:lvl2pPr>
            <a:lvl3pPr>
              <a:buFontTx/>
              <a:buNone/>
              <a:defRPr sz="900">
                <a:latin typeface="Arial" pitchFamily="34" charset="0"/>
                <a:cs typeface="Arial" pitchFamily="34" charset="0"/>
              </a:defRPr>
            </a:lvl3pPr>
            <a:lvl4pPr>
              <a:buFontTx/>
              <a:buNone/>
              <a:defRPr sz="900">
                <a:latin typeface="Arial" pitchFamily="34" charset="0"/>
                <a:cs typeface="Arial" pitchFamily="34" charset="0"/>
              </a:defRPr>
            </a:lvl4pPr>
            <a:lvl5pPr>
              <a:buFontTx/>
              <a:buNone/>
              <a:defRPr sz="9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/>
              <a:t>Click to edit Department name</a:t>
            </a:r>
          </a:p>
        </p:txBody>
      </p:sp>
    </p:spTree>
    <p:extLst>
      <p:ext uri="{BB962C8B-B14F-4D97-AF65-F5344CB8AC3E}">
        <p14:creationId xmlns:p14="http://schemas.microsoft.com/office/powerpoint/2010/main" val="2463354319"/>
      </p:ext>
    </p:extLst>
  </p:cSld>
  <p:clrMapOvr>
    <a:masterClrMapping/>
  </p:clrMapOvr>
  <p:transition>
    <p:fade/>
  </p:transition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2 - Customizable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112301318_14_fa_jpg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930444" y="1212302"/>
            <a:ext cx="7261555" cy="4841036"/>
          </a:xfrm>
          <a:prstGeom prst="rect">
            <a:avLst/>
          </a:prstGeom>
        </p:spPr>
      </p:pic>
      <p:pic>
        <p:nvPicPr>
          <p:cNvPr id="13" name="Picture 2" descr="\\ATEM_SFO\Clients\DSK_Daiichi_Sankyo\DSK_80_12142_PPT_Redesign\DSK_Design\Final_Artwork\DS_2015_Key_Visual_Inside_0446.png"/>
          <p:cNvPicPr>
            <a:picLocks noChangeAspect="1" noChangeArrowheads="1"/>
          </p:cNvPicPr>
          <p:nvPr userDrawn="1"/>
        </p:nvPicPr>
        <p:blipFill>
          <a:blip r:embed="rId3" cstate="print"/>
          <a:srcRect l="3776" r="932"/>
          <a:stretch>
            <a:fillRect/>
          </a:stretch>
        </p:blipFill>
        <p:spPr bwMode="auto">
          <a:xfrm>
            <a:off x="0" y="1695908"/>
            <a:ext cx="4926094" cy="3448161"/>
          </a:xfrm>
          <a:prstGeom prst="rect">
            <a:avLst/>
          </a:prstGeom>
          <a:noFill/>
        </p:spPr>
      </p:pic>
      <p:grpSp>
        <p:nvGrpSpPr>
          <p:cNvPr id="3" name="Group 2"/>
          <p:cNvGrpSpPr/>
          <p:nvPr userDrawn="1"/>
        </p:nvGrpSpPr>
        <p:grpSpPr>
          <a:xfrm>
            <a:off x="739" y="-5243"/>
            <a:ext cx="12198096" cy="6867506"/>
            <a:chOff x="739" y="-5243"/>
            <a:chExt cx="12198096" cy="6867506"/>
          </a:xfrm>
        </p:grpSpPr>
        <p:pic>
          <p:nvPicPr>
            <p:cNvPr id="2" name="Picture 1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9" y="0"/>
              <a:ext cx="12198096" cy="6862263"/>
            </a:xfrm>
            <a:prstGeom prst="rect">
              <a:avLst/>
            </a:prstGeom>
          </p:spPr>
        </p:pic>
        <p:sp>
          <p:nvSpPr>
            <p:cNvPr id="31" name="Rectangle 30"/>
            <p:cNvSpPr/>
            <p:nvPr userDrawn="1"/>
          </p:nvSpPr>
          <p:spPr>
            <a:xfrm>
              <a:off x="425452" y="-5243"/>
              <a:ext cx="4489449" cy="914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7" name="Picture 2" descr="\\ATEM_SFO\Clients\DSK_Daiichi_Sankyo\DSK_80_12142_PPT_Redesign\DSK_Design\Final_Artwork\Images\Slogan_UK_Lt_Blue_RGB.png"/>
            <p:cNvPicPr>
              <a:picLocks noChangeAspect="1" noChangeArrowheads="1"/>
            </p:cNvPicPr>
            <p:nvPr userDrawn="1"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21410" y="111269"/>
              <a:ext cx="3405389" cy="1116703"/>
            </a:xfrm>
            <a:prstGeom prst="rect">
              <a:avLst/>
            </a:prstGeom>
            <a:noFill/>
          </p:spPr>
        </p:pic>
        <p:pic>
          <p:nvPicPr>
            <p:cNvPr id="18" name="Picture 17" descr="color waves for title 1.png"/>
            <p:cNvPicPr>
              <a:picLocks noChangeAspect="1"/>
            </p:cNvPicPr>
            <p:nvPr userDrawn="1"/>
          </p:nvPicPr>
          <p:blipFill rotWithShape="1">
            <a:blip r:embed="rId6" cstate="print"/>
            <a:srcRect r="242"/>
            <a:stretch/>
          </p:blipFill>
          <p:spPr>
            <a:xfrm>
              <a:off x="425452" y="3714348"/>
              <a:ext cx="11764308" cy="859538"/>
            </a:xfrm>
            <a:prstGeom prst="rect">
              <a:avLst/>
            </a:prstGeom>
          </p:spPr>
        </p:pic>
        <p:pic>
          <p:nvPicPr>
            <p:cNvPr id="24" name="Picture 2" descr="\\ATEM_SFO\Clients\DSK_Daiichi_Sankyo\DSK_80_12142_PPT_Redesign\DSK_Design\Final_Artwork\Images\DS_logo_portrait_format_4color_rgb_120206.png"/>
            <p:cNvPicPr>
              <a:picLocks noChangeAspect="1" noChangeArrowheads="1"/>
            </p:cNvPicPr>
            <p:nvPr userDrawn="1"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0851905" y="0"/>
              <a:ext cx="1330036" cy="1312834"/>
            </a:xfrm>
            <a:prstGeom prst="rect">
              <a:avLst/>
            </a:prstGeom>
            <a:noFill/>
          </p:spPr>
        </p:pic>
      </p:grpSp>
      <p:sp>
        <p:nvSpPr>
          <p:cNvPr id="21" name="Subtitle 2"/>
          <p:cNvSpPr>
            <a:spLocks noGrp="1"/>
          </p:cNvSpPr>
          <p:nvPr userDrawn="1">
            <p:ph type="subTitle" idx="1" hasCustomPrompt="1"/>
          </p:nvPr>
        </p:nvSpPr>
        <p:spPr>
          <a:xfrm>
            <a:off x="750848" y="5334000"/>
            <a:ext cx="2743200" cy="533400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14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date</a:t>
            </a:r>
          </a:p>
        </p:txBody>
      </p:sp>
      <p:sp>
        <p:nvSpPr>
          <p:cNvPr id="2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740936" y="4456090"/>
            <a:ext cx="7729728" cy="811834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 algn="l">
              <a:lnSpc>
                <a:spcPct val="90000"/>
              </a:lnSpc>
              <a:defRPr sz="27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25" name="Text Placeholder 27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750848" y="6096000"/>
            <a:ext cx="4876800" cy="139700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ts val="1100"/>
              </a:lnSpc>
              <a:spcBef>
                <a:spcPts val="0"/>
              </a:spcBef>
              <a:buFontTx/>
              <a:buNone/>
              <a:defRPr sz="1000" baseline="0">
                <a:latin typeface="Arial" pitchFamily="34" charset="0"/>
                <a:cs typeface="Arial" pitchFamily="34" charset="0"/>
              </a:defRPr>
            </a:lvl1pPr>
            <a:lvl2pPr>
              <a:buFontTx/>
              <a:buNone/>
              <a:defRPr sz="900">
                <a:latin typeface="Arial" pitchFamily="34" charset="0"/>
                <a:cs typeface="Arial" pitchFamily="34" charset="0"/>
              </a:defRPr>
            </a:lvl2pPr>
            <a:lvl3pPr>
              <a:buFontTx/>
              <a:buNone/>
              <a:defRPr sz="900">
                <a:latin typeface="Arial" pitchFamily="34" charset="0"/>
                <a:cs typeface="Arial" pitchFamily="34" charset="0"/>
              </a:defRPr>
            </a:lvl3pPr>
            <a:lvl4pPr>
              <a:buFontTx/>
              <a:buNone/>
              <a:defRPr sz="900">
                <a:latin typeface="Arial" pitchFamily="34" charset="0"/>
                <a:cs typeface="Arial" pitchFamily="34" charset="0"/>
              </a:defRPr>
            </a:lvl4pPr>
            <a:lvl5pPr>
              <a:buFontTx/>
              <a:buNone/>
              <a:defRPr sz="9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/>
              <a:t>Click to edit  Author name</a:t>
            </a:r>
          </a:p>
        </p:txBody>
      </p:sp>
      <p:sp>
        <p:nvSpPr>
          <p:cNvPr id="26" name="Text Placeholder 27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750848" y="6262468"/>
            <a:ext cx="4876800" cy="152400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ts val="1100"/>
              </a:lnSpc>
              <a:spcBef>
                <a:spcPts val="0"/>
              </a:spcBef>
              <a:buFontTx/>
              <a:buNone/>
              <a:defRPr sz="1000" baseline="0">
                <a:latin typeface="Arial" pitchFamily="34" charset="0"/>
                <a:cs typeface="Arial" pitchFamily="34" charset="0"/>
              </a:defRPr>
            </a:lvl1pPr>
            <a:lvl2pPr>
              <a:buFontTx/>
              <a:buNone/>
              <a:defRPr sz="900">
                <a:latin typeface="Arial" pitchFamily="34" charset="0"/>
                <a:cs typeface="Arial" pitchFamily="34" charset="0"/>
              </a:defRPr>
            </a:lvl2pPr>
            <a:lvl3pPr>
              <a:buFontTx/>
              <a:buNone/>
              <a:defRPr sz="900">
                <a:latin typeface="Arial" pitchFamily="34" charset="0"/>
                <a:cs typeface="Arial" pitchFamily="34" charset="0"/>
              </a:defRPr>
            </a:lvl3pPr>
            <a:lvl4pPr>
              <a:buFontTx/>
              <a:buNone/>
              <a:defRPr sz="900">
                <a:latin typeface="Arial" pitchFamily="34" charset="0"/>
                <a:cs typeface="Arial" pitchFamily="34" charset="0"/>
              </a:defRPr>
            </a:lvl4pPr>
            <a:lvl5pPr>
              <a:buFontTx/>
              <a:buNone/>
              <a:defRPr sz="9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/>
              <a:t>Click to edit Department name</a:t>
            </a:r>
          </a:p>
        </p:txBody>
      </p:sp>
    </p:spTree>
    <p:extLst>
      <p:ext uri="{BB962C8B-B14F-4D97-AF65-F5344CB8AC3E}">
        <p14:creationId xmlns:p14="http://schemas.microsoft.com/office/powerpoint/2010/main" val="2807760694"/>
      </p:ext>
    </p:extLst>
  </p:cSld>
  <p:clrMapOvr>
    <a:masterClrMapping/>
  </p:clrMapOvr>
  <p:transition>
    <p:fade/>
  </p:transition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 - Text in Midd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29385"/>
            <a:ext cx="9601200" cy="3705569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743712" y="2213143"/>
            <a:ext cx="7729728" cy="81076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lang="en-US" sz="2800" kern="1200" baseline="0" dirty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22" name="Rectangle 21"/>
          <p:cNvSpPr/>
          <p:nvPr userDrawn="1"/>
        </p:nvSpPr>
        <p:spPr>
          <a:xfrm>
            <a:off x="428680" y="0"/>
            <a:ext cx="9159889" cy="91440"/>
          </a:xfrm>
          <a:prstGeom prst="rect">
            <a:avLst/>
          </a:prstGeom>
          <a:solidFill>
            <a:srgbClr val="89BA1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4419" tIns="32210" rIns="64419" bIns="32210" rtlCol="0" anchor="ctr"/>
          <a:lstStyle/>
          <a:p>
            <a:pPr algn="ctr"/>
            <a:endParaRPr lang="en-US" dirty="0"/>
          </a:p>
        </p:txBody>
      </p:sp>
      <p:sp>
        <p:nvSpPr>
          <p:cNvPr id="25" name="Slide Number Placeholder 2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9C6AD-F5D9-4909-94C3-E6A9EFC35C8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6" name="Footer Placeholder 2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Quizartinib Virtual Advisory Board | CONFIDENTIAL</a:t>
            </a:r>
            <a:endParaRPr lang="en-US" dirty="0"/>
          </a:p>
        </p:txBody>
      </p:sp>
      <p:pic>
        <p:nvPicPr>
          <p:cNvPr id="11" name="Picture 2" descr="\\ATEM_SFO\Clients\DSK_Daiichi_Sankyo\DSK_80_12142_PPT_Redesign\DSK_Design\Final_Artwork\Images\DS_logo_portrait_format_4color_rgb_120206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851905" y="0"/>
            <a:ext cx="1330036" cy="131283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95035452"/>
      </p:ext>
    </p:extLst>
  </p:cSld>
  <p:clrMapOvr>
    <a:masterClrMapping/>
  </p:clrMapOvr>
  <p:transition>
    <p:fade/>
  </p:transition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Title &amp; Content (Whit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14">
            <a:extLst>
              <a:ext uri="{FF2B5EF4-FFF2-40B4-BE49-F238E27FC236}">
                <a16:creationId xmlns:a16="http://schemas.microsoft.com/office/drawing/2014/main" id="{8CF82284-FB91-734C-A8FA-687D11FE6C10}"/>
              </a:ext>
            </a:extLst>
          </p:cNvPr>
          <p:cNvSpPr/>
          <p:nvPr userDrawn="1"/>
        </p:nvSpPr>
        <p:spPr>
          <a:xfrm>
            <a:off x="0" y="1"/>
            <a:ext cx="8652933" cy="9144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15">
            <a:extLst>
              <a:ext uri="{FF2B5EF4-FFF2-40B4-BE49-F238E27FC236}">
                <a16:creationId xmlns:a16="http://schemas.microsoft.com/office/drawing/2014/main" id="{80B8E351-59C4-E940-AC2F-1522EC038ECC}"/>
              </a:ext>
            </a:extLst>
          </p:cNvPr>
          <p:cNvSpPr/>
          <p:nvPr userDrawn="1"/>
        </p:nvSpPr>
        <p:spPr>
          <a:xfrm>
            <a:off x="8654964" y="6766560"/>
            <a:ext cx="3537035" cy="914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 userDrawn="1">
            <p:ph type="sldNum" sz="quarter" idx="14"/>
          </p:nvPr>
        </p:nvSpPr>
        <p:spPr/>
        <p:txBody>
          <a:bodyPr/>
          <a:lstStyle/>
          <a:p>
            <a:fld id="{CFA9C6AD-F5D9-4909-94C3-E6A9EFC35C8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11"/>
          <p:cNvSpPr>
            <a:spLocks noGrp="1"/>
          </p:cNvSpPr>
          <p:nvPr userDrawn="1">
            <p:ph type="ftr" sz="quarter" idx="15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Quizartinib Virtual Advisory Board | CONFIDENTIAL</a:t>
            </a:r>
            <a:endParaRPr lang="en-US" dirty="0"/>
          </a:p>
        </p:txBody>
      </p:sp>
      <p:pic>
        <p:nvPicPr>
          <p:cNvPr id="13" name="Picture 2" descr="C:\Users\jallison\AppData\Local\Temp\VMwareDnD\a0679ae3\DS_logo_portrait_format_4color_rgb_120206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261115" y="1"/>
            <a:ext cx="789747" cy="777277"/>
          </a:xfrm>
          <a:prstGeom prst="rect">
            <a:avLst/>
          </a:prstGeom>
          <a:noFill/>
        </p:spPr>
      </p:pic>
      <p:sp>
        <p:nvSpPr>
          <p:cNvPr id="19" name="Text Placeholder 7">
            <a:extLst>
              <a:ext uri="{FF2B5EF4-FFF2-40B4-BE49-F238E27FC236}">
                <a16:creationId xmlns:a16="http://schemas.microsoft.com/office/drawing/2014/main" id="{1598AEF1-4CF9-644E-BB56-BEAF61B645C6}"/>
              </a:ext>
            </a:extLst>
          </p:cNvPr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609600" y="1524000"/>
            <a:ext cx="10871200" cy="4724400"/>
          </a:xfrm>
        </p:spPr>
        <p:txBody>
          <a:bodyPr/>
          <a:lstStyle>
            <a:lvl1pPr marL="0" indent="0">
              <a:buFontTx/>
              <a:buNone/>
              <a:defRPr sz="2800">
                <a:latin typeface="Arial" pitchFamily="34" charset="0"/>
                <a:cs typeface="Arial" pitchFamily="34" charset="0"/>
              </a:defRPr>
            </a:lvl1pPr>
            <a:lvl2pPr marL="688975" indent="-231775">
              <a:buClr>
                <a:schemeClr val="accent2"/>
              </a:buClr>
              <a:buFont typeface="Arial" pitchFamily="34" charset="0"/>
              <a:buChar char="•"/>
              <a:defRPr sz="2400">
                <a:latin typeface="Arial" pitchFamily="34" charset="0"/>
                <a:cs typeface="Arial" pitchFamily="34" charset="0"/>
              </a:defRPr>
            </a:lvl2pPr>
            <a:lvl3pPr marL="1027113" indent="-225425">
              <a:buClr>
                <a:schemeClr val="accent2"/>
              </a:buClr>
              <a:buFont typeface="Arial" pitchFamily="34" charset="0"/>
              <a:buChar char="•"/>
              <a:defRPr sz="2200">
                <a:latin typeface="Arial" pitchFamily="34" charset="0"/>
                <a:cs typeface="Arial" pitchFamily="34" charset="0"/>
              </a:defRPr>
            </a:lvl3pPr>
            <a:lvl4pPr marL="1377950" indent="-238125">
              <a:buClr>
                <a:schemeClr val="accent2"/>
              </a:buClr>
              <a:buFont typeface="Arial" pitchFamily="34" charset="0"/>
              <a:buChar char="•"/>
              <a:defRPr>
                <a:latin typeface="Arial" pitchFamily="34" charset="0"/>
                <a:cs typeface="Arial" pitchFamily="34" charset="0"/>
              </a:defRPr>
            </a:lvl4pPr>
            <a:lvl5pPr marL="2057400" indent="-228600">
              <a:buClr>
                <a:schemeClr val="accent2"/>
              </a:buClr>
              <a:buFont typeface="Arial" pitchFamily="34" charset="0"/>
              <a:buChar char="•"/>
              <a:defRPr/>
            </a:lvl5pPr>
          </a:lstStyle>
          <a:p>
            <a:pPr lvl="0"/>
            <a:r>
              <a:rPr lang="en-US" altLang="ja-JP" dirty="0"/>
              <a:t>Click to edit text</a:t>
            </a:r>
          </a:p>
          <a:p>
            <a:pPr lvl="1"/>
            <a:r>
              <a:rPr lang="en-US" altLang="ja-JP" dirty="0"/>
              <a:t>Second level</a:t>
            </a:r>
          </a:p>
          <a:p>
            <a:pPr lvl="2"/>
            <a:r>
              <a:rPr lang="en-US" altLang="ja-JP" dirty="0"/>
              <a:t>Third level</a:t>
            </a:r>
          </a:p>
          <a:p>
            <a:pPr lvl="3"/>
            <a:r>
              <a:rPr lang="en-US" altLang="ja-JP" dirty="0"/>
              <a:t>Fourth level</a:t>
            </a:r>
          </a:p>
          <a:p>
            <a:pPr lvl="4"/>
            <a:r>
              <a:rPr lang="en-US" altLang="ja-JP" dirty="0"/>
              <a:t>Fifth level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C66345D-2AEA-4C16-89A1-D4D341F177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743947544"/>
      </p:ext>
    </p:extLst>
  </p:cSld>
  <p:clrMapOvr>
    <a:masterClrMapping/>
  </p:clrMapOvr>
  <p:transition>
    <p:fade/>
  </p:transition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Content (Whit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14">
            <a:extLst>
              <a:ext uri="{FF2B5EF4-FFF2-40B4-BE49-F238E27FC236}">
                <a16:creationId xmlns:a16="http://schemas.microsoft.com/office/drawing/2014/main" id="{8CF82284-FB91-734C-A8FA-687D11FE6C10}"/>
              </a:ext>
            </a:extLst>
          </p:cNvPr>
          <p:cNvSpPr/>
          <p:nvPr userDrawn="1"/>
        </p:nvSpPr>
        <p:spPr>
          <a:xfrm>
            <a:off x="0" y="1"/>
            <a:ext cx="8652933" cy="9144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15">
            <a:extLst>
              <a:ext uri="{FF2B5EF4-FFF2-40B4-BE49-F238E27FC236}">
                <a16:creationId xmlns:a16="http://schemas.microsoft.com/office/drawing/2014/main" id="{80B8E351-59C4-E940-AC2F-1522EC038ECC}"/>
              </a:ext>
            </a:extLst>
          </p:cNvPr>
          <p:cNvSpPr/>
          <p:nvPr userDrawn="1"/>
        </p:nvSpPr>
        <p:spPr>
          <a:xfrm>
            <a:off x="8654964" y="6766560"/>
            <a:ext cx="3537035" cy="914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 userDrawn="1">
            <p:ph type="sldNum" sz="quarter" idx="14"/>
          </p:nvPr>
        </p:nvSpPr>
        <p:spPr/>
        <p:txBody>
          <a:bodyPr/>
          <a:lstStyle/>
          <a:p>
            <a:fld id="{CFA9C6AD-F5D9-4909-94C3-E6A9EFC35C8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11"/>
          <p:cNvSpPr>
            <a:spLocks noGrp="1"/>
          </p:cNvSpPr>
          <p:nvPr userDrawn="1">
            <p:ph type="ftr" sz="quarter" idx="15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Quizartinib Virtual Advisory Board | CONFIDENTIAL</a:t>
            </a:r>
            <a:endParaRPr lang="en-US" dirty="0"/>
          </a:p>
        </p:txBody>
      </p:sp>
      <p:pic>
        <p:nvPicPr>
          <p:cNvPr id="13" name="Picture 2" descr="C:\Users\jallison\AppData\Local\Temp\VMwareDnD\a0679ae3\DS_logo_portrait_format_4color_rgb_120206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261115" y="1"/>
            <a:ext cx="789747" cy="777277"/>
          </a:xfrm>
          <a:prstGeom prst="rect">
            <a:avLst/>
          </a:prstGeom>
          <a:noFill/>
        </p:spPr>
      </p:pic>
      <p:sp>
        <p:nvSpPr>
          <p:cNvPr id="19" name="Text Placeholder 7">
            <a:extLst>
              <a:ext uri="{FF2B5EF4-FFF2-40B4-BE49-F238E27FC236}">
                <a16:creationId xmlns:a16="http://schemas.microsoft.com/office/drawing/2014/main" id="{1598AEF1-4CF9-644E-BB56-BEAF61B645C6}"/>
              </a:ext>
            </a:extLst>
          </p:cNvPr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609600" y="1524000"/>
            <a:ext cx="10871200" cy="4724400"/>
          </a:xfrm>
        </p:spPr>
        <p:txBody>
          <a:bodyPr/>
          <a:lstStyle>
            <a:lvl1pPr marL="0" indent="0">
              <a:buFontTx/>
              <a:buNone/>
              <a:defRPr sz="2800">
                <a:latin typeface="Arial" pitchFamily="34" charset="0"/>
                <a:cs typeface="Arial" pitchFamily="34" charset="0"/>
              </a:defRPr>
            </a:lvl1pPr>
            <a:lvl2pPr marL="688975" indent="-231775">
              <a:buClr>
                <a:schemeClr val="accent2"/>
              </a:buClr>
              <a:buFont typeface="Arial" pitchFamily="34" charset="0"/>
              <a:buChar char="•"/>
              <a:defRPr sz="2400">
                <a:latin typeface="Arial" pitchFamily="34" charset="0"/>
                <a:cs typeface="Arial" pitchFamily="34" charset="0"/>
              </a:defRPr>
            </a:lvl2pPr>
            <a:lvl3pPr marL="1027113" indent="-225425">
              <a:buClr>
                <a:schemeClr val="accent2"/>
              </a:buClr>
              <a:buFont typeface="Arial" pitchFamily="34" charset="0"/>
              <a:buChar char="•"/>
              <a:defRPr sz="2200">
                <a:latin typeface="Arial" pitchFamily="34" charset="0"/>
                <a:cs typeface="Arial" pitchFamily="34" charset="0"/>
              </a:defRPr>
            </a:lvl3pPr>
            <a:lvl4pPr marL="1377950" indent="-238125">
              <a:buClr>
                <a:schemeClr val="accent2"/>
              </a:buClr>
              <a:buFont typeface="Arial" pitchFamily="34" charset="0"/>
              <a:buChar char="•"/>
              <a:defRPr>
                <a:latin typeface="Arial" pitchFamily="34" charset="0"/>
                <a:cs typeface="Arial" pitchFamily="34" charset="0"/>
              </a:defRPr>
            </a:lvl4pPr>
            <a:lvl5pPr marL="2057400" indent="-228600">
              <a:buClr>
                <a:schemeClr val="accent2"/>
              </a:buClr>
              <a:buFont typeface="Arial" pitchFamily="34" charset="0"/>
              <a:buChar char="•"/>
              <a:defRPr/>
            </a:lvl5pPr>
          </a:lstStyle>
          <a:p>
            <a:pPr lvl="0"/>
            <a:r>
              <a:rPr lang="en-US" altLang="ja-JP" dirty="0"/>
              <a:t>Click to edit text</a:t>
            </a:r>
          </a:p>
          <a:p>
            <a:pPr lvl="1"/>
            <a:r>
              <a:rPr lang="en-US" altLang="ja-JP" dirty="0"/>
              <a:t>Second level</a:t>
            </a:r>
          </a:p>
          <a:p>
            <a:pPr lvl="2"/>
            <a:r>
              <a:rPr lang="en-US" altLang="ja-JP" dirty="0"/>
              <a:t>Third level</a:t>
            </a:r>
          </a:p>
          <a:p>
            <a:pPr lvl="3"/>
            <a:r>
              <a:rPr lang="en-US" altLang="ja-JP" dirty="0"/>
              <a:t>Fourth level</a:t>
            </a:r>
          </a:p>
          <a:p>
            <a:pPr lvl="4"/>
            <a:r>
              <a:rPr lang="en-US" altLang="ja-JP" dirty="0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9B2A316-BF26-4D26-9BDC-74C2592F85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295448730"/>
      </p:ext>
    </p:extLst>
  </p:cSld>
  <p:clrMapOvr>
    <a:masterClrMapping/>
  </p:clrMapOvr>
  <p:transition>
    <p:fade/>
  </p:transition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ile, Subtitle &amp; Content (Whit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14">
            <a:extLst>
              <a:ext uri="{FF2B5EF4-FFF2-40B4-BE49-F238E27FC236}">
                <a16:creationId xmlns:a16="http://schemas.microsoft.com/office/drawing/2014/main" id="{8CF82284-FB91-734C-A8FA-687D11FE6C10}"/>
              </a:ext>
            </a:extLst>
          </p:cNvPr>
          <p:cNvSpPr/>
          <p:nvPr userDrawn="1"/>
        </p:nvSpPr>
        <p:spPr>
          <a:xfrm>
            <a:off x="0" y="1"/>
            <a:ext cx="8652933" cy="9144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15">
            <a:extLst>
              <a:ext uri="{FF2B5EF4-FFF2-40B4-BE49-F238E27FC236}">
                <a16:creationId xmlns:a16="http://schemas.microsoft.com/office/drawing/2014/main" id="{80B8E351-59C4-E940-AC2F-1522EC038ECC}"/>
              </a:ext>
            </a:extLst>
          </p:cNvPr>
          <p:cNvSpPr/>
          <p:nvPr userDrawn="1"/>
        </p:nvSpPr>
        <p:spPr>
          <a:xfrm>
            <a:off x="8654964" y="6766560"/>
            <a:ext cx="3537035" cy="914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 userDrawn="1">
            <p:ph type="sldNum" sz="quarter" idx="14"/>
          </p:nvPr>
        </p:nvSpPr>
        <p:spPr/>
        <p:txBody>
          <a:bodyPr/>
          <a:lstStyle/>
          <a:p>
            <a:fld id="{CFA9C6AD-F5D9-4909-94C3-E6A9EFC35C8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11"/>
          <p:cNvSpPr>
            <a:spLocks noGrp="1"/>
          </p:cNvSpPr>
          <p:nvPr userDrawn="1">
            <p:ph type="ftr" sz="quarter" idx="15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Quizartinib Virtual Advisory Board | CONFIDENTIAL</a:t>
            </a:r>
            <a:endParaRPr lang="en-US" dirty="0"/>
          </a:p>
        </p:txBody>
      </p:sp>
      <p:pic>
        <p:nvPicPr>
          <p:cNvPr id="13" name="Picture 2" descr="C:\Users\jallison\AppData\Local\Temp\VMwareDnD\a0679ae3\DS_logo_portrait_format_4color_rgb_120206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261115" y="1"/>
            <a:ext cx="789747" cy="777277"/>
          </a:xfrm>
          <a:prstGeom prst="rect">
            <a:avLst/>
          </a:prstGeom>
          <a:noFill/>
        </p:spPr>
      </p:pic>
      <p:sp>
        <p:nvSpPr>
          <p:cNvPr id="19" name="Text Placeholder 7">
            <a:extLst>
              <a:ext uri="{FF2B5EF4-FFF2-40B4-BE49-F238E27FC236}">
                <a16:creationId xmlns:a16="http://schemas.microsoft.com/office/drawing/2014/main" id="{1598AEF1-4CF9-644E-BB56-BEAF61B645C6}"/>
              </a:ext>
            </a:extLst>
          </p:cNvPr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609600" y="1524000"/>
            <a:ext cx="10871200" cy="4724400"/>
          </a:xfrm>
        </p:spPr>
        <p:txBody>
          <a:bodyPr/>
          <a:lstStyle>
            <a:lvl1pPr marL="0" indent="0">
              <a:buFontTx/>
              <a:buNone/>
              <a:defRPr sz="2800">
                <a:latin typeface="Arial" pitchFamily="34" charset="0"/>
                <a:cs typeface="Arial" pitchFamily="34" charset="0"/>
              </a:defRPr>
            </a:lvl1pPr>
            <a:lvl2pPr marL="688975" indent="-231775">
              <a:buClr>
                <a:schemeClr val="accent2"/>
              </a:buClr>
              <a:buFont typeface="Arial" pitchFamily="34" charset="0"/>
              <a:buChar char="•"/>
              <a:defRPr sz="2400">
                <a:latin typeface="Arial" pitchFamily="34" charset="0"/>
                <a:cs typeface="Arial" pitchFamily="34" charset="0"/>
              </a:defRPr>
            </a:lvl2pPr>
            <a:lvl3pPr marL="1027113" indent="-225425">
              <a:buClr>
                <a:schemeClr val="accent2"/>
              </a:buClr>
              <a:buFont typeface="Arial" pitchFamily="34" charset="0"/>
              <a:buChar char="•"/>
              <a:defRPr sz="2200">
                <a:latin typeface="Arial" pitchFamily="34" charset="0"/>
                <a:cs typeface="Arial" pitchFamily="34" charset="0"/>
              </a:defRPr>
            </a:lvl3pPr>
            <a:lvl4pPr marL="1377950" indent="-238125">
              <a:buClr>
                <a:schemeClr val="accent2"/>
              </a:buClr>
              <a:buFont typeface="Arial" pitchFamily="34" charset="0"/>
              <a:buChar char="•"/>
              <a:defRPr>
                <a:latin typeface="Arial" pitchFamily="34" charset="0"/>
                <a:cs typeface="Arial" pitchFamily="34" charset="0"/>
              </a:defRPr>
            </a:lvl4pPr>
            <a:lvl5pPr marL="2057400" indent="-228600">
              <a:buClr>
                <a:schemeClr val="accent2"/>
              </a:buClr>
              <a:buFont typeface="Arial" pitchFamily="34" charset="0"/>
              <a:buChar char="•"/>
              <a:defRPr/>
            </a:lvl5pPr>
          </a:lstStyle>
          <a:p>
            <a:pPr lvl="0"/>
            <a:r>
              <a:rPr lang="en-US" altLang="ja-JP" dirty="0"/>
              <a:t>Click to edit text</a:t>
            </a:r>
          </a:p>
          <a:p>
            <a:pPr lvl="1"/>
            <a:r>
              <a:rPr lang="en-US" altLang="ja-JP" dirty="0"/>
              <a:t>Second level</a:t>
            </a:r>
          </a:p>
          <a:p>
            <a:pPr lvl="2"/>
            <a:r>
              <a:rPr lang="en-US" altLang="ja-JP" dirty="0"/>
              <a:t>Third level</a:t>
            </a:r>
          </a:p>
          <a:p>
            <a:pPr lvl="3"/>
            <a:r>
              <a:rPr lang="en-US" altLang="ja-JP" dirty="0"/>
              <a:t>Fourth level</a:t>
            </a:r>
          </a:p>
          <a:p>
            <a:pPr lvl="4"/>
            <a:r>
              <a:rPr lang="en-US" altLang="ja-JP" dirty="0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E0D77BE-280E-49A4-8BB4-2F1E92D8CE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CH" dirty="0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38523029-BC28-4A04-91F5-192B491BA56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9603" y="561536"/>
            <a:ext cx="10465093" cy="276664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aseline="0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ja-JP" dirty="0"/>
              <a:t>Click to edit text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4483142"/>
      </p:ext>
    </p:extLst>
  </p:cSld>
  <p:clrMapOvr>
    <a:masterClrMapping/>
  </p:clrMapOvr>
  <p:transition>
    <p:fade/>
  </p:transition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2">
            <a:extLst>
              <a:ext uri="{FF2B5EF4-FFF2-40B4-BE49-F238E27FC236}">
                <a16:creationId xmlns:a16="http://schemas.microsoft.com/office/drawing/2014/main" id="{AA2575E4-D8E9-B548-8D76-9C54610E5C50}"/>
              </a:ext>
            </a:extLst>
          </p:cNvPr>
          <p:cNvGrpSpPr/>
          <p:nvPr userDrawn="1"/>
        </p:nvGrpSpPr>
        <p:grpSpPr>
          <a:xfrm>
            <a:off x="0" y="1"/>
            <a:ext cx="11142133" cy="968722"/>
            <a:chOff x="0" y="-1"/>
            <a:chExt cx="8356600" cy="968722"/>
          </a:xfrm>
        </p:grpSpPr>
        <p:sp>
          <p:nvSpPr>
            <p:cNvPr id="21" name="Rectangle 13">
              <a:extLst>
                <a:ext uri="{FF2B5EF4-FFF2-40B4-BE49-F238E27FC236}">
                  <a16:creationId xmlns:a16="http://schemas.microsoft.com/office/drawing/2014/main" id="{38F9AC49-6313-014E-816A-AF15AAF0B999}"/>
                </a:ext>
              </a:extLst>
            </p:cNvPr>
            <p:cNvSpPr/>
            <p:nvPr userDrawn="1"/>
          </p:nvSpPr>
          <p:spPr>
            <a:xfrm>
              <a:off x="0" y="0"/>
              <a:ext cx="8356600" cy="968721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Rectangle 14">
              <a:extLst>
                <a:ext uri="{FF2B5EF4-FFF2-40B4-BE49-F238E27FC236}">
                  <a16:creationId xmlns:a16="http://schemas.microsoft.com/office/drawing/2014/main" id="{8CF82284-FB91-734C-A8FA-687D11FE6C10}"/>
                </a:ext>
              </a:extLst>
            </p:cNvPr>
            <p:cNvSpPr/>
            <p:nvPr userDrawn="1"/>
          </p:nvSpPr>
          <p:spPr>
            <a:xfrm>
              <a:off x="0" y="-1"/>
              <a:ext cx="6489700" cy="9144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Rectangle 15">
              <a:extLst>
                <a:ext uri="{FF2B5EF4-FFF2-40B4-BE49-F238E27FC236}">
                  <a16:creationId xmlns:a16="http://schemas.microsoft.com/office/drawing/2014/main" id="{80B8E351-59C4-E940-AC2F-1522EC038ECC}"/>
                </a:ext>
              </a:extLst>
            </p:cNvPr>
            <p:cNvSpPr/>
            <p:nvPr userDrawn="1"/>
          </p:nvSpPr>
          <p:spPr>
            <a:xfrm>
              <a:off x="6491224" y="877281"/>
              <a:ext cx="1865376" cy="914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6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609603" y="152400"/>
            <a:ext cx="10483851" cy="45720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28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ja-JP" dirty="0"/>
              <a:t>Click to edit title</a:t>
            </a:r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 userDrawn="1">
            <p:ph type="sldNum" sz="quarter" idx="14"/>
          </p:nvPr>
        </p:nvSpPr>
        <p:spPr/>
        <p:txBody>
          <a:bodyPr/>
          <a:lstStyle/>
          <a:p>
            <a:fld id="{CFA9C6AD-F5D9-4909-94C3-E6A9EFC35C8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11"/>
          <p:cNvSpPr>
            <a:spLocks noGrp="1"/>
          </p:cNvSpPr>
          <p:nvPr userDrawn="1">
            <p:ph type="ftr" sz="quarter" idx="15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Quizartinib Virtual Advisory Board | CONFIDENTIAL</a:t>
            </a:r>
            <a:endParaRPr lang="en-US" dirty="0"/>
          </a:p>
        </p:txBody>
      </p:sp>
      <p:pic>
        <p:nvPicPr>
          <p:cNvPr id="13" name="Picture 2" descr="C:\Users\jallison\AppData\Local\Temp\VMwareDnD\a0679ae3\DS_logo_portrait_format_4color_rgb_120206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261115" y="1"/>
            <a:ext cx="789747" cy="777277"/>
          </a:xfrm>
          <a:prstGeom prst="rect">
            <a:avLst/>
          </a:prstGeom>
          <a:noFill/>
        </p:spPr>
      </p:pic>
      <p:sp>
        <p:nvSpPr>
          <p:cNvPr id="19" name="Text Placeholder 7">
            <a:extLst>
              <a:ext uri="{FF2B5EF4-FFF2-40B4-BE49-F238E27FC236}">
                <a16:creationId xmlns:a16="http://schemas.microsoft.com/office/drawing/2014/main" id="{1598AEF1-4CF9-644E-BB56-BEAF61B645C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9600" y="1524000"/>
            <a:ext cx="10871200" cy="4724400"/>
          </a:xfrm>
        </p:spPr>
        <p:txBody>
          <a:bodyPr/>
          <a:lstStyle>
            <a:lvl1pPr marL="0" indent="0">
              <a:buFontTx/>
              <a:buNone/>
              <a:defRPr sz="2800">
                <a:latin typeface="Arial" pitchFamily="34" charset="0"/>
                <a:cs typeface="Arial" pitchFamily="34" charset="0"/>
              </a:defRPr>
            </a:lvl1pPr>
            <a:lvl2pPr marL="688975" indent="-231775">
              <a:buClr>
                <a:schemeClr val="accent2"/>
              </a:buClr>
              <a:buFont typeface="Arial" pitchFamily="34" charset="0"/>
              <a:buChar char="•"/>
              <a:defRPr sz="2400">
                <a:latin typeface="Arial" pitchFamily="34" charset="0"/>
                <a:cs typeface="Arial" pitchFamily="34" charset="0"/>
              </a:defRPr>
            </a:lvl2pPr>
            <a:lvl3pPr marL="1027113" indent="-225425">
              <a:buClr>
                <a:schemeClr val="accent2"/>
              </a:buClr>
              <a:buFont typeface="Arial" pitchFamily="34" charset="0"/>
              <a:buChar char="•"/>
              <a:defRPr sz="2200">
                <a:latin typeface="Arial" pitchFamily="34" charset="0"/>
                <a:cs typeface="Arial" pitchFamily="34" charset="0"/>
              </a:defRPr>
            </a:lvl3pPr>
            <a:lvl4pPr marL="1377950" indent="-238125">
              <a:buClr>
                <a:schemeClr val="accent2"/>
              </a:buClr>
              <a:buFont typeface="Arial" pitchFamily="34" charset="0"/>
              <a:buChar char="•"/>
              <a:defRPr>
                <a:latin typeface="Arial" pitchFamily="34" charset="0"/>
                <a:cs typeface="Arial" pitchFamily="34" charset="0"/>
              </a:defRPr>
            </a:lvl4pPr>
            <a:lvl5pPr marL="2057400" indent="-228600">
              <a:buClr>
                <a:schemeClr val="accent2"/>
              </a:buClr>
              <a:buFont typeface="Arial" pitchFamily="34" charset="0"/>
              <a:buChar char="•"/>
              <a:defRPr/>
            </a:lvl5pPr>
          </a:lstStyle>
          <a:p>
            <a:pPr lvl="0"/>
            <a:r>
              <a:rPr lang="en-US" altLang="ja-JP" dirty="0"/>
              <a:t>Click to edit text</a:t>
            </a:r>
          </a:p>
          <a:p>
            <a:pPr lvl="1"/>
            <a:r>
              <a:rPr lang="en-US" altLang="ja-JP" dirty="0"/>
              <a:t>Second level</a:t>
            </a:r>
          </a:p>
          <a:p>
            <a:pPr lvl="2"/>
            <a:r>
              <a:rPr lang="en-US" altLang="ja-JP" dirty="0"/>
              <a:t>Third level</a:t>
            </a:r>
          </a:p>
          <a:p>
            <a:pPr lvl="3"/>
            <a:r>
              <a:rPr lang="en-US" altLang="ja-JP" dirty="0"/>
              <a:t>Fourth level</a:t>
            </a:r>
          </a:p>
          <a:p>
            <a:pPr lvl="4"/>
            <a:r>
              <a:rPr lang="en-US" altLang="ja-JP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29460748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out w notes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081907"/>
            <a:ext cx="12191999" cy="453183"/>
          </a:xfrm>
          <a:prstGeom prst="rect">
            <a:avLst/>
          </a:prstGeom>
          <a:solidFill>
            <a:schemeClr val="accent2"/>
          </a:solidFill>
        </p:spPr>
        <p:txBody>
          <a:bodyPr wrap="square" lIns="360000" tIns="72000" rIns="360000" bIns="72000">
            <a:spAutoFit/>
          </a:bodyPr>
          <a:lstStyle>
            <a:lvl1pPr algn="ctr">
              <a:lnSpc>
                <a:spcPct val="100000"/>
              </a:lnSpc>
              <a:defRPr sz="2000" b="1" cap="none" baseline="0">
                <a:solidFill>
                  <a:schemeClr val="bg1"/>
                </a:solidFill>
                <a:latin typeface="+mn-lt"/>
              </a:defRPr>
            </a:lvl1pPr>
            <a:lvl2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2pPr>
            <a:lvl3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3pPr>
            <a:lvl4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4pPr>
            <a:lvl5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5pPr>
          </a:lstStyle>
          <a:p>
            <a:pPr lvl="0"/>
            <a:r>
              <a:rPr lang="en-US"/>
              <a:t>Callout</a:t>
            </a:r>
          </a:p>
        </p:txBody>
      </p:sp>
      <p:sp>
        <p:nvSpPr>
          <p:cNvPr id="119" name="Text Placeholder 2">
            <a:extLst>
              <a:ext uri="{FF2B5EF4-FFF2-40B4-BE49-F238E27FC236}">
                <a16:creationId xmlns:a16="http://schemas.microsoft.com/office/drawing/2014/main" id="{B9B7CDD4-5358-4D8E-8ED9-166A8565E4E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809038" y="1535090"/>
            <a:ext cx="3382962" cy="5070426"/>
          </a:xfrm>
          <a:solidFill>
            <a:schemeClr val="bg1">
              <a:lumMod val="95000"/>
            </a:schemeClr>
          </a:solidFill>
        </p:spPr>
        <p:txBody>
          <a:bodyPr lIns="274320" tIns="274320" rIns="274320" bIns="274320"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58784519-ACB7-864D-9900-D7AE9DBF196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0" y="6443188"/>
            <a:ext cx="1219199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60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</p:spTree>
    <p:extLst>
      <p:ext uri="{BB962C8B-B14F-4D97-AF65-F5344CB8AC3E}">
        <p14:creationId xmlns:p14="http://schemas.microsoft.com/office/powerpoint/2010/main" val="150811034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2"/>
          <p:cNvGrpSpPr/>
          <p:nvPr userDrawn="1"/>
        </p:nvGrpSpPr>
        <p:grpSpPr>
          <a:xfrm>
            <a:off x="0" y="1"/>
            <a:ext cx="11142133" cy="968722"/>
            <a:chOff x="0" y="-1"/>
            <a:chExt cx="8356600" cy="968722"/>
          </a:xfrm>
        </p:grpSpPr>
        <p:sp>
          <p:nvSpPr>
            <p:cNvPr id="14" name="Rectangle 13"/>
            <p:cNvSpPr/>
            <p:nvPr userDrawn="1"/>
          </p:nvSpPr>
          <p:spPr>
            <a:xfrm>
              <a:off x="0" y="0"/>
              <a:ext cx="8356600" cy="968721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/>
            <p:cNvSpPr/>
            <p:nvPr userDrawn="1"/>
          </p:nvSpPr>
          <p:spPr>
            <a:xfrm>
              <a:off x="0" y="-1"/>
              <a:ext cx="6489700" cy="9144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6491224" y="877281"/>
              <a:ext cx="1865376" cy="914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609603" y="152400"/>
            <a:ext cx="10483851" cy="45720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28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ja-JP" dirty="0"/>
              <a:t>Click to edit title</a:t>
            </a:r>
            <a:endParaRPr lang="en-US" dirty="0"/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609600" y="1524000"/>
            <a:ext cx="10871200" cy="4724400"/>
          </a:xfrm>
        </p:spPr>
        <p:txBody>
          <a:bodyPr/>
          <a:lstStyle>
            <a:lvl1pPr marL="0" indent="0">
              <a:buFontTx/>
              <a:buNone/>
              <a:defRPr sz="2800">
                <a:latin typeface="Arial" pitchFamily="34" charset="0"/>
                <a:cs typeface="Arial" pitchFamily="34" charset="0"/>
              </a:defRPr>
            </a:lvl1pPr>
            <a:lvl2pPr marL="688975" indent="-231775">
              <a:buClr>
                <a:schemeClr val="accent2"/>
              </a:buClr>
              <a:buFont typeface="Arial" pitchFamily="34" charset="0"/>
              <a:buChar char="•"/>
              <a:defRPr sz="2400">
                <a:latin typeface="Arial" pitchFamily="34" charset="0"/>
                <a:cs typeface="Arial" pitchFamily="34" charset="0"/>
              </a:defRPr>
            </a:lvl2pPr>
            <a:lvl3pPr marL="1027113" indent="-225425">
              <a:buClr>
                <a:schemeClr val="accent2"/>
              </a:buClr>
              <a:buFont typeface="Arial" pitchFamily="34" charset="0"/>
              <a:buChar char="•"/>
              <a:defRPr sz="2200">
                <a:latin typeface="Arial" pitchFamily="34" charset="0"/>
                <a:cs typeface="Arial" pitchFamily="34" charset="0"/>
              </a:defRPr>
            </a:lvl3pPr>
            <a:lvl4pPr marL="1377950" indent="-238125">
              <a:buClr>
                <a:schemeClr val="accent2"/>
              </a:buClr>
              <a:buFont typeface="Arial" pitchFamily="34" charset="0"/>
              <a:buChar char="•"/>
              <a:defRPr>
                <a:latin typeface="Arial" pitchFamily="34" charset="0"/>
                <a:cs typeface="Arial" pitchFamily="34" charset="0"/>
              </a:defRPr>
            </a:lvl4pPr>
            <a:lvl5pPr marL="2057400" indent="-228600">
              <a:buClr>
                <a:schemeClr val="accent2"/>
              </a:buClr>
              <a:buFont typeface="Arial" pitchFamily="34" charset="0"/>
              <a:buChar char="•"/>
              <a:defRPr/>
            </a:lvl5pPr>
          </a:lstStyle>
          <a:p>
            <a:pPr lvl="0"/>
            <a:r>
              <a:rPr lang="en-US" altLang="ja-JP" dirty="0"/>
              <a:t>Click to edit text</a:t>
            </a:r>
          </a:p>
          <a:p>
            <a:pPr lvl="1"/>
            <a:r>
              <a:rPr lang="en-US" altLang="ja-JP" dirty="0"/>
              <a:t>Second level</a:t>
            </a:r>
          </a:p>
          <a:p>
            <a:pPr lvl="2"/>
            <a:r>
              <a:rPr lang="en-US" altLang="ja-JP" dirty="0"/>
              <a:t>Third level</a:t>
            </a:r>
          </a:p>
          <a:p>
            <a:pPr lvl="3"/>
            <a:r>
              <a:rPr lang="en-US" altLang="ja-JP" dirty="0"/>
              <a:t>Fourth level</a:t>
            </a:r>
          </a:p>
          <a:p>
            <a:pPr lvl="4"/>
            <a:r>
              <a:rPr lang="en-US" altLang="ja-JP" dirty="0"/>
              <a:t>Fifth level</a:t>
            </a:r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608534" y="561536"/>
            <a:ext cx="10465093" cy="276664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aseline="0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ja-JP" dirty="0"/>
              <a:t>Click to edit text</a:t>
            </a:r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CFA9C6AD-F5D9-4909-94C3-E6A9EFC35C8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Quizartinib Virtual Advisory Board | CONFIDENTIAL</a:t>
            </a:r>
            <a:endParaRPr lang="en-US" dirty="0"/>
          </a:p>
        </p:txBody>
      </p:sp>
      <p:pic>
        <p:nvPicPr>
          <p:cNvPr id="13" name="Picture 2" descr="C:\Users\jallison\AppData\Local\Temp\VMwareDnD\a0679ae3\DS_logo_portrait_format_4color_rgb_120206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261115" y="1"/>
            <a:ext cx="789747" cy="77727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16486196"/>
      </p:ext>
    </p:extLst>
  </p:cSld>
  <p:clrMapOvr>
    <a:masterClrMapping/>
  </p:clrMapOvr>
  <p:transition>
    <p:fade/>
  </p:transition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Content (Blue Tex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2">
            <a:extLst>
              <a:ext uri="{FF2B5EF4-FFF2-40B4-BE49-F238E27FC236}">
                <a16:creationId xmlns:a16="http://schemas.microsoft.com/office/drawing/2014/main" id="{8E29490F-794E-824A-AF57-F727EAFD2DE8}"/>
              </a:ext>
            </a:extLst>
          </p:cNvPr>
          <p:cNvGrpSpPr/>
          <p:nvPr userDrawn="1"/>
        </p:nvGrpSpPr>
        <p:grpSpPr>
          <a:xfrm>
            <a:off x="0" y="1"/>
            <a:ext cx="11142133" cy="968722"/>
            <a:chOff x="0" y="-1"/>
            <a:chExt cx="8356600" cy="968722"/>
          </a:xfrm>
        </p:grpSpPr>
        <p:sp>
          <p:nvSpPr>
            <p:cNvPr id="18" name="Rectangle 13">
              <a:extLst>
                <a:ext uri="{FF2B5EF4-FFF2-40B4-BE49-F238E27FC236}">
                  <a16:creationId xmlns:a16="http://schemas.microsoft.com/office/drawing/2014/main" id="{4C7481CD-4A24-7344-9203-E38C978C434A}"/>
                </a:ext>
              </a:extLst>
            </p:cNvPr>
            <p:cNvSpPr/>
            <p:nvPr userDrawn="1"/>
          </p:nvSpPr>
          <p:spPr>
            <a:xfrm>
              <a:off x="0" y="0"/>
              <a:ext cx="8356600" cy="968721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Rectangle 14">
              <a:extLst>
                <a:ext uri="{FF2B5EF4-FFF2-40B4-BE49-F238E27FC236}">
                  <a16:creationId xmlns:a16="http://schemas.microsoft.com/office/drawing/2014/main" id="{D63DF94D-28DA-7848-91BA-09CC99D6AA63}"/>
                </a:ext>
              </a:extLst>
            </p:cNvPr>
            <p:cNvSpPr/>
            <p:nvPr userDrawn="1"/>
          </p:nvSpPr>
          <p:spPr>
            <a:xfrm>
              <a:off x="0" y="-1"/>
              <a:ext cx="6489700" cy="9144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Rectangle 15">
              <a:extLst>
                <a:ext uri="{FF2B5EF4-FFF2-40B4-BE49-F238E27FC236}">
                  <a16:creationId xmlns:a16="http://schemas.microsoft.com/office/drawing/2014/main" id="{0E76C893-4BA7-F54E-93EA-45D711B95868}"/>
                </a:ext>
              </a:extLst>
            </p:cNvPr>
            <p:cNvSpPr/>
            <p:nvPr userDrawn="1"/>
          </p:nvSpPr>
          <p:spPr>
            <a:xfrm>
              <a:off x="6491224" y="877281"/>
              <a:ext cx="1865376" cy="914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609603" y="152400"/>
            <a:ext cx="10483851" cy="45720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28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ja-JP" dirty="0"/>
              <a:t>Click to edit title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CFA9C6AD-F5D9-4909-94C3-E6A9EFC35C8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Quizartinib Virtual Advisory Board | CONFIDENTIAL</a:t>
            </a:r>
            <a:endParaRPr lang="en-US" dirty="0"/>
          </a:p>
        </p:txBody>
      </p:sp>
      <p:pic>
        <p:nvPicPr>
          <p:cNvPr id="16" name="Picture 2" descr="C:\Users\jallison\AppData\Local\Temp\VMwareDnD\a0679ae3\DS_logo_portrait_format_4color_rgb_120206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261115" y="1"/>
            <a:ext cx="789747" cy="777277"/>
          </a:xfrm>
          <a:prstGeom prst="rect">
            <a:avLst/>
          </a:prstGeom>
          <a:noFill/>
        </p:spPr>
      </p:pic>
      <p:sp>
        <p:nvSpPr>
          <p:cNvPr id="21" name="Text Placeholder 7">
            <a:extLst>
              <a:ext uri="{FF2B5EF4-FFF2-40B4-BE49-F238E27FC236}">
                <a16:creationId xmlns:a16="http://schemas.microsoft.com/office/drawing/2014/main" id="{7FCB2598-2AC8-B145-9F66-93587631403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9600" y="1524000"/>
            <a:ext cx="10871200" cy="4724400"/>
          </a:xfrm>
        </p:spPr>
        <p:txBody>
          <a:bodyPr/>
          <a:lstStyle>
            <a:lvl1pPr marL="0" indent="0">
              <a:buFontTx/>
              <a:buNone/>
              <a:defRPr sz="2800">
                <a:solidFill>
                  <a:schemeClr val="accent2"/>
                </a:solidFill>
                <a:latin typeface="Arial" pitchFamily="34" charset="0"/>
                <a:cs typeface="Arial" pitchFamily="34" charset="0"/>
              </a:defRPr>
            </a:lvl1pPr>
            <a:lvl2pPr marL="688975" indent="-231775">
              <a:buClr>
                <a:schemeClr val="accent2"/>
              </a:buClr>
              <a:buFont typeface="Arial" pitchFamily="34" charset="0"/>
              <a:buChar char="•"/>
              <a:defRPr sz="2400">
                <a:solidFill>
                  <a:schemeClr val="accent2"/>
                </a:solidFill>
                <a:latin typeface="Arial" pitchFamily="34" charset="0"/>
                <a:cs typeface="Arial" pitchFamily="34" charset="0"/>
              </a:defRPr>
            </a:lvl2pPr>
            <a:lvl3pPr marL="1027113" indent="-225425">
              <a:buClr>
                <a:schemeClr val="accent2"/>
              </a:buClr>
              <a:buFont typeface="Arial" pitchFamily="34" charset="0"/>
              <a:buChar char="•"/>
              <a:defRPr sz="2200">
                <a:solidFill>
                  <a:schemeClr val="accent2"/>
                </a:solidFill>
                <a:latin typeface="Arial" pitchFamily="34" charset="0"/>
                <a:cs typeface="Arial" pitchFamily="34" charset="0"/>
              </a:defRPr>
            </a:lvl3pPr>
            <a:lvl4pPr marL="1377950" indent="-238125">
              <a:buClr>
                <a:schemeClr val="accent2"/>
              </a:buClr>
              <a:buFont typeface="Arial" pitchFamily="34" charset="0"/>
              <a:buChar char="•"/>
              <a:defRPr>
                <a:solidFill>
                  <a:schemeClr val="accent2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buClr>
                <a:schemeClr val="accent2"/>
              </a:buClr>
              <a:buFont typeface="Arial" pitchFamily="34" charset="0"/>
              <a:buChar char="•"/>
              <a:defRPr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altLang="ja-JP" dirty="0"/>
              <a:t>Click to edit text</a:t>
            </a:r>
          </a:p>
          <a:p>
            <a:pPr lvl="1"/>
            <a:r>
              <a:rPr lang="en-US" altLang="ja-JP" dirty="0"/>
              <a:t>Second level</a:t>
            </a:r>
          </a:p>
          <a:p>
            <a:pPr lvl="2"/>
            <a:r>
              <a:rPr lang="en-US" altLang="ja-JP" dirty="0"/>
              <a:t>Third level</a:t>
            </a:r>
          </a:p>
          <a:p>
            <a:pPr lvl="3"/>
            <a:r>
              <a:rPr lang="en-US" altLang="ja-JP" dirty="0"/>
              <a:t>Fourth level</a:t>
            </a:r>
          </a:p>
          <a:p>
            <a:pPr lvl="4"/>
            <a:r>
              <a:rPr lang="en-US" altLang="ja-JP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47198306"/>
      </p:ext>
    </p:extLst>
  </p:cSld>
  <p:clrMapOvr>
    <a:masterClrMapping/>
  </p:clrMapOvr>
  <p:transition>
    <p:fade/>
  </p:transition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 &amp; Content (Blue Tex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2"/>
          <p:cNvGrpSpPr/>
          <p:nvPr userDrawn="1"/>
        </p:nvGrpSpPr>
        <p:grpSpPr>
          <a:xfrm>
            <a:off x="0" y="-1"/>
            <a:ext cx="11142133" cy="968722"/>
            <a:chOff x="0" y="-1"/>
            <a:chExt cx="8356600" cy="968722"/>
          </a:xfrm>
        </p:grpSpPr>
        <p:sp>
          <p:nvSpPr>
            <p:cNvPr id="17" name="Rectangle 16"/>
            <p:cNvSpPr/>
            <p:nvPr userDrawn="1"/>
          </p:nvSpPr>
          <p:spPr>
            <a:xfrm>
              <a:off x="0" y="0"/>
              <a:ext cx="8356600" cy="968721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Rectangle 17"/>
            <p:cNvSpPr/>
            <p:nvPr userDrawn="1"/>
          </p:nvSpPr>
          <p:spPr>
            <a:xfrm>
              <a:off x="0" y="-1"/>
              <a:ext cx="6489700" cy="9144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Rectangle 18"/>
            <p:cNvSpPr/>
            <p:nvPr userDrawn="1"/>
          </p:nvSpPr>
          <p:spPr>
            <a:xfrm>
              <a:off x="6491224" y="877281"/>
              <a:ext cx="1865376" cy="914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609603" y="152400"/>
            <a:ext cx="10483851" cy="45720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28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ja-JP" dirty="0"/>
              <a:t>Click to edit title</a:t>
            </a:r>
            <a:endParaRPr lang="en-US" dirty="0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608533" y="561536"/>
            <a:ext cx="10465240" cy="352864"/>
          </a:xfrm>
        </p:spPr>
        <p:txBody>
          <a:bodyPr>
            <a:no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SzTx/>
              <a:buFontTx/>
              <a:buNone/>
              <a:tabLst/>
              <a:defRPr sz="2000" baseline="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SzTx/>
              <a:buFontTx/>
              <a:buNone/>
              <a:tabLst/>
              <a:defRPr/>
            </a:pPr>
            <a:r>
              <a:rPr lang="en-US" altLang="ja-JP" dirty="0"/>
              <a:t>Click to edit text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CFA9C6AD-F5D9-4909-94C3-E6A9EFC35C8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Quizartinib Virtual Advisory Board | CONFIDENTIAL</a:t>
            </a:r>
            <a:endParaRPr lang="en-US" dirty="0"/>
          </a:p>
        </p:txBody>
      </p:sp>
      <p:pic>
        <p:nvPicPr>
          <p:cNvPr id="13" name="Picture 2" descr="C:\Users\jallison\AppData\Local\Temp\VMwareDnD\a0679ae3\DS_logo_portrait_format_4color_rgb_120206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261115" y="1"/>
            <a:ext cx="789747" cy="777277"/>
          </a:xfrm>
          <a:prstGeom prst="rect">
            <a:avLst/>
          </a:prstGeom>
          <a:noFill/>
        </p:spPr>
      </p:pic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FEACAF92-B9E3-7745-A793-01931CF82FE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9600" y="1524000"/>
            <a:ext cx="10871200" cy="4724400"/>
          </a:xfrm>
        </p:spPr>
        <p:txBody>
          <a:bodyPr/>
          <a:lstStyle>
            <a:lvl1pPr marL="0" indent="0">
              <a:buFontTx/>
              <a:buNone/>
              <a:defRPr sz="2800">
                <a:solidFill>
                  <a:schemeClr val="accent2"/>
                </a:solidFill>
                <a:latin typeface="Arial" pitchFamily="34" charset="0"/>
                <a:cs typeface="Arial" pitchFamily="34" charset="0"/>
              </a:defRPr>
            </a:lvl1pPr>
            <a:lvl2pPr marL="688975" indent="-231775">
              <a:buClr>
                <a:schemeClr val="accent2"/>
              </a:buClr>
              <a:buFont typeface="Arial" pitchFamily="34" charset="0"/>
              <a:buChar char="•"/>
              <a:defRPr sz="2400">
                <a:solidFill>
                  <a:schemeClr val="accent2"/>
                </a:solidFill>
                <a:latin typeface="Arial" pitchFamily="34" charset="0"/>
                <a:cs typeface="Arial" pitchFamily="34" charset="0"/>
              </a:defRPr>
            </a:lvl2pPr>
            <a:lvl3pPr marL="1027113" indent="-225425">
              <a:buClr>
                <a:schemeClr val="accent2"/>
              </a:buClr>
              <a:buFont typeface="Arial" pitchFamily="34" charset="0"/>
              <a:buChar char="•"/>
              <a:defRPr sz="2200">
                <a:solidFill>
                  <a:schemeClr val="accent2"/>
                </a:solidFill>
                <a:latin typeface="Arial" pitchFamily="34" charset="0"/>
                <a:cs typeface="Arial" pitchFamily="34" charset="0"/>
              </a:defRPr>
            </a:lvl3pPr>
            <a:lvl4pPr marL="1377950" indent="-238125">
              <a:buClr>
                <a:schemeClr val="accent2"/>
              </a:buClr>
              <a:buFont typeface="Arial" pitchFamily="34" charset="0"/>
              <a:buChar char="•"/>
              <a:defRPr>
                <a:solidFill>
                  <a:schemeClr val="accent2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buClr>
                <a:schemeClr val="accent2"/>
              </a:buClr>
              <a:buFont typeface="Arial" pitchFamily="34" charset="0"/>
              <a:buChar char="•"/>
              <a:defRPr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altLang="ja-JP" dirty="0"/>
              <a:t>Click to edit text</a:t>
            </a:r>
          </a:p>
          <a:p>
            <a:pPr lvl="1"/>
            <a:r>
              <a:rPr lang="en-US" altLang="ja-JP" dirty="0"/>
              <a:t>Second level</a:t>
            </a:r>
          </a:p>
          <a:p>
            <a:pPr lvl="2"/>
            <a:r>
              <a:rPr lang="en-US" altLang="ja-JP" dirty="0"/>
              <a:t>Third level</a:t>
            </a:r>
          </a:p>
          <a:p>
            <a:pPr lvl="3"/>
            <a:r>
              <a:rPr lang="en-US" altLang="ja-JP" dirty="0"/>
              <a:t>Fourth level</a:t>
            </a:r>
          </a:p>
          <a:p>
            <a:pPr lvl="4"/>
            <a:r>
              <a:rPr lang="en-US" altLang="ja-JP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4859885"/>
      </p:ext>
    </p:extLst>
  </p:cSld>
  <p:clrMapOvr>
    <a:masterClrMapping/>
  </p:clrMapOvr>
  <p:transition>
    <p:fade/>
  </p:transition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2">
            <a:extLst>
              <a:ext uri="{FF2B5EF4-FFF2-40B4-BE49-F238E27FC236}">
                <a16:creationId xmlns:a16="http://schemas.microsoft.com/office/drawing/2014/main" id="{2750AD89-307D-D744-A26D-9C6B6BF613AF}"/>
              </a:ext>
            </a:extLst>
          </p:cNvPr>
          <p:cNvGrpSpPr/>
          <p:nvPr userDrawn="1"/>
        </p:nvGrpSpPr>
        <p:grpSpPr>
          <a:xfrm>
            <a:off x="0" y="1"/>
            <a:ext cx="11142133" cy="968722"/>
            <a:chOff x="0" y="-1"/>
            <a:chExt cx="8356600" cy="968722"/>
          </a:xfrm>
        </p:grpSpPr>
        <p:sp>
          <p:nvSpPr>
            <p:cNvPr id="20" name="Rectangle 13">
              <a:extLst>
                <a:ext uri="{FF2B5EF4-FFF2-40B4-BE49-F238E27FC236}">
                  <a16:creationId xmlns:a16="http://schemas.microsoft.com/office/drawing/2014/main" id="{6F2AF321-8CED-154F-BB50-AE76FA3D8C76}"/>
                </a:ext>
              </a:extLst>
            </p:cNvPr>
            <p:cNvSpPr/>
            <p:nvPr userDrawn="1"/>
          </p:nvSpPr>
          <p:spPr>
            <a:xfrm>
              <a:off x="0" y="0"/>
              <a:ext cx="8356600" cy="968721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Rectangle 14">
              <a:extLst>
                <a:ext uri="{FF2B5EF4-FFF2-40B4-BE49-F238E27FC236}">
                  <a16:creationId xmlns:a16="http://schemas.microsoft.com/office/drawing/2014/main" id="{A67DF930-25C0-D349-B174-D20F1CEAFF4D}"/>
                </a:ext>
              </a:extLst>
            </p:cNvPr>
            <p:cNvSpPr/>
            <p:nvPr userDrawn="1"/>
          </p:nvSpPr>
          <p:spPr>
            <a:xfrm>
              <a:off x="0" y="-1"/>
              <a:ext cx="6489700" cy="9144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Rectangle 15">
              <a:extLst>
                <a:ext uri="{FF2B5EF4-FFF2-40B4-BE49-F238E27FC236}">
                  <a16:creationId xmlns:a16="http://schemas.microsoft.com/office/drawing/2014/main" id="{4E61D940-8F31-6B45-85B9-EF02C4F6BFBA}"/>
                </a:ext>
              </a:extLst>
            </p:cNvPr>
            <p:cNvSpPr/>
            <p:nvPr userDrawn="1"/>
          </p:nvSpPr>
          <p:spPr>
            <a:xfrm>
              <a:off x="6491224" y="877281"/>
              <a:ext cx="1865376" cy="914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152400"/>
            <a:ext cx="10464800" cy="45720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28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ja-JP" dirty="0"/>
              <a:t>Click to edit title</a:t>
            </a:r>
            <a:endParaRPr lang="en-US" dirty="0"/>
          </a:p>
        </p:txBody>
      </p:sp>
      <p:sp>
        <p:nvSpPr>
          <p:cNvPr id="11" name="Chart Placeholder 10"/>
          <p:cNvSpPr>
            <a:spLocks noGrp="1"/>
          </p:cNvSpPr>
          <p:nvPr>
            <p:ph type="chart" sz="quarter" idx="12" hasCustomPrompt="1"/>
          </p:nvPr>
        </p:nvSpPr>
        <p:spPr>
          <a:xfrm>
            <a:off x="609600" y="2133600"/>
            <a:ext cx="10972800" cy="4114800"/>
          </a:xfrm>
        </p:spPr>
        <p:txBody>
          <a:bodyPr rtlCol="0">
            <a:normAutofit/>
          </a:bodyPr>
          <a:lstStyle>
            <a:lvl1pPr>
              <a:defRPr/>
            </a:lvl1pPr>
          </a:lstStyle>
          <a:p>
            <a:pPr lvl="0"/>
            <a:r>
              <a:rPr lang="en-US" altLang="ja-JP" noProof="0" dirty="0"/>
              <a:t>Click to edit a Chart</a:t>
            </a:r>
            <a:endParaRPr lang="en-US" noProof="0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1219200"/>
            <a:ext cx="10972800" cy="914400"/>
          </a:xfrm>
        </p:spPr>
        <p:txBody>
          <a:bodyPr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SzTx/>
              <a:buFontTx/>
              <a:buNone/>
              <a:tabLst/>
              <a:defRPr sz="2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SzTx/>
              <a:buFontTx/>
              <a:buNone/>
              <a:tabLst/>
              <a:defRPr/>
            </a:pPr>
            <a:r>
              <a:rPr lang="en-US" altLang="ja-JP" dirty="0"/>
              <a:t>Click to edit text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FA9C6AD-F5D9-4909-94C3-E6A9EFC35C8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Quizartinib Virtual Advisory Board | CONFIDENTIAL</a:t>
            </a:r>
            <a:endParaRPr lang="en-US" dirty="0"/>
          </a:p>
        </p:txBody>
      </p:sp>
      <p:pic>
        <p:nvPicPr>
          <p:cNvPr id="17" name="Picture 2" descr="C:\Users\jallison\AppData\Local\Temp\VMwareDnD\a0679ae3\DS_logo_portrait_format_4color_rgb_120206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261115" y="1"/>
            <a:ext cx="789747" cy="77727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78098427"/>
      </p:ext>
    </p:extLst>
  </p:cSld>
  <p:clrMapOvr>
    <a:masterClrMapping/>
  </p:clrMapOvr>
  <p:transition>
    <p:fade/>
  </p:transition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2"/>
          <p:cNvGrpSpPr/>
          <p:nvPr userDrawn="1"/>
        </p:nvGrpSpPr>
        <p:grpSpPr>
          <a:xfrm>
            <a:off x="0" y="-1"/>
            <a:ext cx="11142133" cy="968722"/>
            <a:chOff x="0" y="-1"/>
            <a:chExt cx="8356600" cy="968722"/>
          </a:xfrm>
        </p:grpSpPr>
        <p:sp>
          <p:nvSpPr>
            <p:cNvPr id="19" name="Rectangle 18"/>
            <p:cNvSpPr/>
            <p:nvPr userDrawn="1"/>
          </p:nvSpPr>
          <p:spPr>
            <a:xfrm>
              <a:off x="0" y="0"/>
              <a:ext cx="8356600" cy="968721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Rectangle 19"/>
            <p:cNvSpPr/>
            <p:nvPr userDrawn="1"/>
          </p:nvSpPr>
          <p:spPr>
            <a:xfrm>
              <a:off x="0" y="-1"/>
              <a:ext cx="6489700" cy="9144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Rectangle 20"/>
            <p:cNvSpPr/>
            <p:nvPr userDrawn="1"/>
          </p:nvSpPr>
          <p:spPr>
            <a:xfrm>
              <a:off x="6491224" y="877281"/>
              <a:ext cx="1865376" cy="914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152400"/>
            <a:ext cx="10464800" cy="45720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28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ja-JP" dirty="0"/>
              <a:t>Click to edit title</a:t>
            </a:r>
            <a:endParaRPr lang="en-US" dirty="0"/>
          </a:p>
        </p:txBody>
      </p:sp>
      <p:sp>
        <p:nvSpPr>
          <p:cNvPr id="11" name="Chart Placeholder 10"/>
          <p:cNvSpPr>
            <a:spLocks noGrp="1"/>
          </p:cNvSpPr>
          <p:nvPr>
            <p:ph type="chart" sz="quarter" idx="12" hasCustomPrompt="1"/>
          </p:nvPr>
        </p:nvSpPr>
        <p:spPr>
          <a:xfrm>
            <a:off x="608534" y="2133600"/>
            <a:ext cx="10973866" cy="4114800"/>
          </a:xfrm>
        </p:spPr>
        <p:txBody>
          <a:bodyPr rtlCol="0">
            <a:normAutofit/>
          </a:bodyPr>
          <a:lstStyle>
            <a:lvl1pPr>
              <a:defRPr/>
            </a:lvl1pPr>
          </a:lstStyle>
          <a:p>
            <a:pPr lvl="0"/>
            <a:r>
              <a:rPr lang="en-US" altLang="ja-JP" noProof="0" dirty="0"/>
              <a:t>Click to edit a Chart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1219200"/>
            <a:ext cx="10972800" cy="914400"/>
          </a:xfrm>
        </p:spPr>
        <p:txBody>
          <a:bodyPr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SzTx/>
              <a:buFontTx/>
              <a:buNone/>
              <a:tabLst/>
              <a:defRPr sz="2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SzTx/>
              <a:buFontTx/>
              <a:buNone/>
              <a:tabLst/>
              <a:defRPr/>
            </a:pPr>
            <a:r>
              <a:rPr lang="en-US" altLang="ja-JP" dirty="0"/>
              <a:t>Click to edit text</a:t>
            </a:r>
          </a:p>
        </p:txBody>
      </p:sp>
      <p:sp>
        <p:nvSpPr>
          <p:cNvPr id="17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608534" y="561536"/>
            <a:ext cx="10465093" cy="352864"/>
          </a:xfrm>
        </p:spPr>
        <p:txBody>
          <a:bodyPr>
            <a:no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SzTx/>
              <a:buFontTx/>
              <a:buNone/>
              <a:tabLst/>
              <a:defRPr sz="2000" baseline="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SzTx/>
              <a:buFontTx/>
              <a:buNone/>
              <a:tabLst/>
              <a:defRPr/>
            </a:pPr>
            <a:r>
              <a:rPr lang="en-US" altLang="ja-JP" dirty="0"/>
              <a:t>Click to edit text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FA9C6AD-F5D9-4909-94C3-E6A9EFC35C8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Quizartinib Virtual Advisory Board | CONFIDENTIAL</a:t>
            </a:r>
            <a:endParaRPr lang="en-US" dirty="0"/>
          </a:p>
        </p:txBody>
      </p:sp>
      <p:pic>
        <p:nvPicPr>
          <p:cNvPr id="13" name="Picture 2" descr="C:\Users\jallison\AppData\Local\Temp\VMwareDnD\a0679ae3\DS_logo_portrait_format_4color_rgb_120206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261115" y="1"/>
            <a:ext cx="789747" cy="77727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98646108"/>
      </p:ext>
    </p:extLst>
  </p:cSld>
  <p:clrMapOvr>
    <a:masterClrMapping/>
  </p:clrMapOvr>
  <p:transition>
    <p:fade/>
  </p:transition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2">
            <a:extLst>
              <a:ext uri="{FF2B5EF4-FFF2-40B4-BE49-F238E27FC236}">
                <a16:creationId xmlns:a16="http://schemas.microsoft.com/office/drawing/2014/main" id="{89F6F422-C74C-474F-BF2B-38CA45DC5DD6}"/>
              </a:ext>
            </a:extLst>
          </p:cNvPr>
          <p:cNvGrpSpPr/>
          <p:nvPr userDrawn="1"/>
        </p:nvGrpSpPr>
        <p:grpSpPr>
          <a:xfrm>
            <a:off x="0" y="1"/>
            <a:ext cx="11142133" cy="968722"/>
            <a:chOff x="0" y="-1"/>
            <a:chExt cx="8356600" cy="968722"/>
          </a:xfrm>
        </p:grpSpPr>
        <p:sp>
          <p:nvSpPr>
            <p:cNvPr id="19" name="Rectangle 13">
              <a:extLst>
                <a:ext uri="{FF2B5EF4-FFF2-40B4-BE49-F238E27FC236}">
                  <a16:creationId xmlns:a16="http://schemas.microsoft.com/office/drawing/2014/main" id="{1A93A29D-44F2-594B-B9B3-744A13ABFC23}"/>
                </a:ext>
              </a:extLst>
            </p:cNvPr>
            <p:cNvSpPr/>
            <p:nvPr userDrawn="1"/>
          </p:nvSpPr>
          <p:spPr>
            <a:xfrm>
              <a:off x="0" y="0"/>
              <a:ext cx="8356600" cy="968721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Rectangle 14">
              <a:extLst>
                <a:ext uri="{FF2B5EF4-FFF2-40B4-BE49-F238E27FC236}">
                  <a16:creationId xmlns:a16="http://schemas.microsoft.com/office/drawing/2014/main" id="{BFDE4023-7741-E041-AC26-B789525EF7DB}"/>
                </a:ext>
              </a:extLst>
            </p:cNvPr>
            <p:cNvSpPr/>
            <p:nvPr userDrawn="1"/>
          </p:nvSpPr>
          <p:spPr>
            <a:xfrm>
              <a:off x="0" y="-1"/>
              <a:ext cx="6489700" cy="9144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Rectangle 15">
              <a:extLst>
                <a:ext uri="{FF2B5EF4-FFF2-40B4-BE49-F238E27FC236}">
                  <a16:creationId xmlns:a16="http://schemas.microsoft.com/office/drawing/2014/main" id="{0CEFC152-7BE1-1442-9DB1-A4837E331957}"/>
                </a:ext>
              </a:extLst>
            </p:cNvPr>
            <p:cNvSpPr/>
            <p:nvPr userDrawn="1"/>
          </p:nvSpPr>
          <p:spPr>
            <a:xfrm>
              <a:off x="6491224" y="877281"/>
              <a:ext cx="1865376" cy="914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6" name="Table Placeholder 5"/>
          <p:cNvSpPr>
            <a:spLocks noGrp="1"/>
          </p:cNvSpPr>
          <p:nvPr>
            <p:ph type="tbl" sz="quarter" idx="12" hasCustomPrompt="1"/>
          </p:nvPr>
        </p:nvSpPr>
        <p:spPr>
          <a:xfrm>
            <a:off x="609600" y="2133600"/>
            <a:ext cx="10972800" cy="4114800"/>
          </a:xfrm>
        </p:spPr>
        <p:txBody>
          <a:bodyPr rtlCol="0">
            <a:normAutofit/>
          </a:bodyPr>
          <a:lstStyle>
            <a:lvl1pPr>
              <a:defRPr/>
            </a:lvl1pPr>
          </a:lstStyle>
          <a:p>
            <a:pPr lvl="0"/>
            <a:r>
              <a:rPr lang="en-US" altLang="ja-JP" noProof="0" dirty="0"/>
              <a:t>Click to edit Table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609603" y="152400"/>
            <a:ext cx="10483851" cy="45720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28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ja-JP" dirty="0"/>
              <a:t>Click to edit title</a:t>
            </a:r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1219200"/>
            <a:ext cx="10972800" cy="914400"/>
          </a:xfrm>
        </p:spPr>
        <p:txBody>
          <a:bodyPr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SzTx/>
              <a:buFontTx/>
              <a:buNone/>
              <a:tabLst/>
              <a:defRPr sz="2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SzTx/>
              <a:buFontTx/>
              <a:buNone/>
              <a:tabLst/>
              <a:defRPr/>
            </a:pPr>
            <a:r>
              <a:rPr lang="en-US" altLang="ja-JP" dirty="0"/>
              <a:t>Click to edit text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FA9C6AD-F5D9-4909-94C3-E6A9EFC35C8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Quizartinib Virtual Advisory Board | CONFIDENTIAL</a:t>
            </a:r>
            <a:endParaRPr lang="en-US" dirty="0"/>
          </a:p>
        </p:txBody>
      </p:sp>
      <p:pic>
        <p:nvPicPr>
          <p:cNvPr id="17" name="Picture 2" descr="C:\Users\jallison\AppData\Local\Temp\VMwareDnD\a0679ae3\DS_logo_portrait_format_4color_rgb_120206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261115" y="1"/>
            <a:ext cx="789747" cy="77727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75247105"/>
      </p:ext>
    </p:extLst>
  </p:cSld>
  <p:clrMapOvr>
    <a:masterClrMapping/>
  </p:clrMapOvr>
  <p:transition>
    <p:fade/>
  </p:transition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2"/>
          <p:cNvGrpSpPr/>
          <p:nvPr userDrawn="1"/>
        </p:nvGrpSpPr>
        <p:grpSpPr>
          <a:xfrm>
            <a:off x="0" y="-1"/>
            <a:ext cx="11142133" cy="968722"/>
            <a:chOff x="0" y="-1"/>
            <a:chExt cx="8356600" cy="968722"/>
          </a:xfrm>
        </p:grpSpPr>
        <p:sp>
          <p:nvSpPr>
            <p:cNvPr id="18" name="Rectangle 17"/>
            <p:cNvSpPr/>
            <p:nvPr userDrawn="1"/>
          </p:nvSpPr>
          <p:spPr>
            <a:xfrm>
              <a:off x="0" y="0"/>
              <a:ext cx="8356600" cy="968721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Rectangle 18"/>
            <p:cNvSpPr/>
            <p:nvPr userDrawn="1"/>
          </p:nvSpPr>
          <p:spPr>
            <a:xfrm>
              <a:off x="0" y="-1"/>
              <a:ext cx="6489700" cy="9144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Rectangle 19"/>
            <p:cNvSpPr/>
            <p:nvPr userDrawn="1"/>
          </p:nvSpPr>
          <p:spPr>
            <a:xfrm>
              <a:off x="6491224" y="877281"/>
              <a:ext cx="1865376" cy="914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6" name="Table Placeholder 5"/>
          <p:cNvSpPr>
            <a:spLocks noGrp="1"/>
          </p:cNvSpPr>
          <p:nvPr>
            <p:ph type="tbl" sz="quarter" idx="12" hasCustomPrompt="1"/>
          </p:nvPr>
        </p:nvSpPr>
        <p:spPr>
          <a:xfrm>
            <a:off x="608533" y="2133600"/>
            <a:ext cx="10973867" cy="4114800"/>
          </a:xfrm>
        </p:spPr>
        <p:txBody>
          <a:bodyPr rtlCol="0">
            <a:normAutofit/>
          </a:bodyPr>
          <a:lstStyle>
            <a:lvl1pPr>
              <a:defRPr/>
            </a:lvl1pPr>
          </a:lstStyle>
          <a:p>
            <a:pPr lvl="0"/>
            <a:r>
              <a:rPr lang="en-US" altLang="ja-JP" noProof="0" dirty="0"/>
              <a:t>Click to edit Table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609603" y="152400"/>
            <a:ext cx="10483851" cy="45720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28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ja-JP" dirty="0"/>
              <a:t>Click to edit title</a:t>
            </a:r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1219200"/>
            <a:ext cx="10972800" cy="914400"/>
          </a:xfrm>
        </p:spPr>
        <p:txBody>
          <a:bodyPr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SzTx/>
              <a:buFontTx/>
              <a:buNone/>
              <a:tabLst/>
              <a:defRPr sz="2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SzTx/>
              <a:buFontTx/>
              <a:buNone/>
              <a:tabLst/>
              <a:defRPr/>
            </a:pPr>
            <a:r>
              <a:rPr lang="en-US" altLang="ja-JP" dirty="0"/>
              <a:t>Click to edit text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608533" y="561536"/>
            <a:ext cx="10465240" cy="352864"/>
          </a:xfrm>
        </p:spPr>
        <p:txBody>
          <a:bodyPr>
            <a:no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SzTx/>
              <a:buFontTx/>
              <a:buNone/>
              <a:tabLst/>
              <a:defRPr sz="2000" baseline="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SzTx/>
              <a:buFontTx/>
              <a:buNone/>
              <a:tabLst/>
              <a:defRPr/>
            </a:pPr>
            <a:r>
              <a:rPr lang="en-US" altLang="ja-JP" dirty="0"/>
              <a:t>Click to edit text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FA9C6AD-F5D9-4909-94C3-E6A9EFC35C8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Quizartinib Virtual Advisory Board | CONFIDENTIAL</a:t>
            </a:r>
            <a:endParaRPr lang="en-US" dirty="0"/>
          </a:p>
        </p:txBody>
      </p:sp>
      <p:pic>
        <p:nvPicPr>
          <p:cNvPr id="14" name="Picture 2" descr="C:\Users\jallison\AppData\Local\Temp\VMwareDnD\a0679ae3\DS_logo_portrait_format_4color_rgb_120206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261115" y="1"/>
            <a:ext cx="789747" cy="77727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74900538"/>
      </p:ext>
    </p:extLst>
  </p:cSld>
  <p:clrMapOvr>
    <a:masterClrMapping/>
  </p:clrMapOvr>
  <p:transition>
    <p:fade/>
  </p:transition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rtAr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2">
            <a:extLst>
              <a:ext uri="{FF2B5EF4-FFF2-40B4-BE49-F238E27FC236}">
                <a16:creationId xmlns:a16="http://schemas.microsoft.com/office/drawing/2014/main" id="{DFE88E42-6698-0D4F-A124-C2ACAB9EE08A}"/>
              </a:ext>
            </a:extLst>
          </p:cNvPr>
          <p:cNvGrpSpPr/>
          <p:nvPr userDrawn="1"/>
        </p:nvGrpSpPr>
        <p:grpSpPr>
          <a:xfrm>
            <a:off x="0" y="-1"/>
            <a:ext cx="11142133" cy="968722"/>
            <a:chOff x="0" y="-1"/>
            <a:chExt cx="8356600" cy="968722"/>
          </a:xfrm>
        </p:grpSpPr>
        <p:sp>
          <p:nvSpPr>
            <p:cNvPr id="19" name="Rectangle 17">
              <a:extLst>
                <a:ext uri="{FF2B5EF4-FFF2-40B4-BE49-F238E27FC236}">
                  <a16:creationId xmlns:a16="http://schemas.microsoft.com/office/drawing/2014/main" id="{71807C41-A8D7-B249-BCF4-83A568F77AEE}"/>
                </a:ext>
              </a:extLst>
            </p:cNvPr>
            <p:cNvSpPr/>
            <p:nvPr userDrawn="1"/>
          </p:nvSpPr>
          <p:spPr>
            <a:xfrm>
              <a:off x="0" y="0"/>
              <a:ext cx="8356600" cy="968721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Rectangle 18">
              <a:extLst>
                <a:ext uri="{FF2B5EF4-FFF2-40B4-BE49-F238E27FC236}">
                  <a16:creationId xmlns:a16="http://schemas.microsoft.com/office/drawing/2014/main" id="{7B8F17F4-7E30-2941-869C-8B2C008D0826}"/>
                </a:ext>
              </a:extLst>
            </p:cNvPr>
            <p:cNvSpPr/>
            <p:nvPr userDrawn="1"/>
          </p:nvSpPr>
          <p:spPr>
            <a:xfrm>
              <a:off x="0" y="-1"/>
              <a:ext cx="6489700" cy="9144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Rectangle 19">
              <a:extLst>
                <a:ext uri="{FF2B5EF4-FFF2-40B4-BE49-F238E27FC236}">
                  <a16:creationId xmlns:a16="http://schemas.microsoft.com/office/drawing/2014/main" id="{D5E2553C-C174-5A4E-A9EB-698D6E9FC844}"/>
                </a:ext>
              </a:extLst>
            </p:cNvPr>
            <p:cNvSpPr/>
            <p:nvPr userDrawn="1"/>
          </p:nvSpPr>
          <p:spPr>
            <a:xfrm>
              <a:off x="6491224" y="877281"/>
              <a:ext cx="1865376" cy="914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152400"/>
            <a:ext cx="10464800" cy="45720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28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ja-JP" dirty="0"/>
              <a:t>Click to edit title</a:t>
            </a:r>
            <a:endParaRPr lang="en-US" dirty="0"/>
          </a:p>
        </p:txBody>
      </p:sp>
      <p:sp>
        <p:nvSpPr>
          <p:cNvPr id="9" name="SmartArt Placeholder 8"/>
          <p:cNvSpPr>
            <a:spLocks noGrp="1"/>
          </p:cNvSpPr>
          <p:nvPr>
            <p:ph type="dgm" sz="quarter" idx="12" hasCustomPrompt="1"/>
          </p:nvPr>
        </p:nvSpPr>
        <p:spPr>
          <a:xfrm>
            <a:off x="609600" y="2133600"/>
            <a:ext cx="10972800" cy="4114800"/>
          </a:xfrm>
        </p:spPr>
        <p:txBody>
          <a:bodyPr rtlCol="0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SzTx/>
              <a:buFontTx/>
              <a:buNone/>
              <a:tabLst/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SzTx/>
              <a:buFontTx/>
              <a:buNone/>
              <a:tabLst/>
              <a:defRPr/>
            </a:pPr>
            <a:r>
              <a:rPr lang="en-US" altLang="ja-JP" noProof="0" dirty="0"/>
              <a:t>Click to edit SmartArt Graphic</a:t>
            </a:r>
            <a:endParaRPr lang="en-US" noProof="0" dirty="0"/>
          </a:p>
        </p:txBody>
      </p:sp>
      <p:sp>
        <p:nvSpPr>
          <p:cNvPr id="13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1219200"/>
            <a:ext cx="10972800" cy="914400"/>
          </a:xfrm>
        </p:spPr>
        <p:txBody>
          <a:bodyPr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SzTx/>
              <a:buFontTx/>
              <a:buNone/>
              <a:tabLst/>
              <a:defRPr sz="2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SzTx/>
              <a:buFontTx/>
              <a:buNone/>
              <a:tabLst/>
              <a:defRPr/>
            </a:pPr>
            <a:r>
              <a:rPr lang="en-US" altLang="ja-JP" dirty="0"/>
              <a:t>Click to edit text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FA9C6AD-F5D9-4909-94C3-E6A9EFC35C8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Quizartinib Virtual Advisory Board | CONFIDENTIAL</a:t>
            </a:r>
            <a:endParaRPr lang="en-US" dirty="0"/>
          </a:p>
        </p:txBody>
      </p:sp>
      <p:pic>
        <p:nvPicPr>
          <p:cNvPr id="17" name="Picture 2" descr="C:\Users\jallison\AppData\Local\Temp\VMwareDnD\a0679ae3\DS_logo_portrait_format_4color_rgb_120206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261115" y="1"/>
            <a:ext cx="789747" cy="77727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56411570"/>
      </p:ext>
    </p:extLst>
  </p:cSld>
  <p:clrMapOvr>
    <a:masterClrMapping/>
  </p:clrMapOvr>
  <p:transition>
    <p:fade/>
  </p:transition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rtAr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2"/>
          <p:cNvGrpSpPr/>
          <p:nvPr userDrawn="1"/>
        </p:nvGrpSpPr>
        <p:grpSpPr>
          <a:xfrm>
            <a:off x="0" y="-1"/>
            <a:ext cx="11142133" cy="968722"/>
            <a:chOff x="0" y="-1"/>
            <a:chExt cx="8356600" cy="968722"/>
          </a:xfrm>
        </p:grpSpPr>
        <p:sp>
          <p:nvSpPr>
            <p:cNvPr id="19" name="Rectangle 18"/>
            <p:cNvSpPr/>
            <p:nvPr userDrawn="1"/>
          </p:nvSpPr>
          <p:spPr>
            <a:xfrm>
              <a:off x="0" y="0"/>
              <a:ext cx="8356600" cy="968721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Rectangle 19"/>
            <p:cNvSpPr/>
            <p:nvPr userDrawn="1"/>
          </p:nvSpPr>
          <p:spPr>
            <a:xfrm>
              <a:off x="0" y="-1"/>
              <a:ext cx="6489700" cy="9144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Rectangle 20"/>
            <p:cNvSpPr/>
            <p:nvPr userDrawn="1"/>
          </p:nvSpPr>
          <p:spPr>
            <a:xfrm>
              <a:off x="6491224" y="877281"/>
              <a:ext cx="1865376" cy="914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152400"/>
            <a:ext cx="10464800" cy="45720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28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ja-JP" dirty="0"/>
              <a:t>Click to edit title</a:t>
            </a:r>
            <a:endParaRPr lang="en-US" dirty="0"/>
          </a:p>
        </p:txBody>
      </p:sp>
      <p:sp>
        <p:nvSpPr>
          <p:cNvPr id="9" name="SmartArt Placeholder 8"/>
          <p:cNvSpPr>
            <a:spLocks noGrp="1"/>
          </p:cNvSpPr>
          <p:nvPr>
            <p:ph type="dgm" sz="quarter" idx="12" hasCustomPrompt="1"/>
          </p:nvPr>
        </p:nvSpPr>
        <p:spPr>
          <a:xfrm>
            <a:off x="608533" y="2133600"/>
            <a:ext cx="10973867" cy="4114800"/>
          </a:xfrm>
        </p:spPr>
        <p:txBody>
          <a:bodyPr rtlCol="0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SzTx/>
              <a:buFontTx/>
              <a:buNone/>
              <a:tabLst/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SzTx/>
              <a:buFontTx/>
              <a:buNone/>
              <a:tabLst/>
              <a:defRPr/>
            </a:pPr>
            <a:r>
              <a:rPr lang="en-US" altLang="ja-JP" noProof="0" dirty="0"/>
              <a:t>Click to edit SmartArt Graphic</a:t>
            </a:r>
          </a:p>
        </p:txBody>
      </p:sp>
      <p:sp>
        <p:nvSpPr>
          <p:cNvPr id="13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1219200"/>
            <a:ext cx="10972800" cy="914400"/>
          </a:xfrm>
        </p:spPr>
        <p:txBody>
          <a:bodyPr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SzTx/>
              <a:buFontTx/>
              <a:buNone/>
              <a:tabLst/>
              <a:defRPr sz="2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SzTx/>
              <a:buFontTx/>
              <a:buNone/>
              <a:tabLst/>
              <a:defRPr/>
            </a:pPr>
            <a:r>
              <a:rPr lang="en-US" altLang="ja-JP" dirty="0"/>
              <a:t>Click to edit text</a:t>
            </a:r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608533" y="561536"/>
            <a:ext cx="10446043" cy="352864"/>
          </a:xfrm>
        </p:spPr>
        <p:txBody>
          <a:bodyPr>
            <a:no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SzTx/>
              <a:buFontTx/>
              <a:buNone/>
              <a:tabLst/>
              <a:defRPr sz="2000" baseline="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SzTx/>
              <a:buFontTx/>
              <a:buNone/>
              <a:tabLst/>
              <a:defRPr/>
            </a:pPr>
            <a:r>
              <a:rPr lang="en-US" altLang="ja-JP" dirty="0"/>
              <a:t>Click to edit text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FA9C6AD-F5D9-4909-94C3-E6A9EFC35C8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Quizartinib Virtual Advisory Board | CONFIDENTIAL</a:t>
            </a:r>
            <a:endParaRPr lang="en-US" dirty="0"/>
          </a:p>
        </p:txBody>
      </p:sp>
      <p:pic>
        <p:nvPicPr>
          <p:cNvPr id="15" name="Picture 2" descr="C:\Users\jallison\AppData\Local\Temp\VMwareDnD\a0679ae3\DS_logo_portrait_format_4color_rgb_120206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261115" y="1"/>
            <a:ext cx="789747" cy="77727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00422420"/>
      </p:ext>
    </p:extLst>
  </p:cSld>
  <p:clrMapOvr>
    <a:masterClrMapping/>
  </p:clrMapOvr>
  <p:transition>
    <p:fade/>
  </p:transition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Conten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2">
            <a:extLst>
              <a:ext uri="{FF2B5EF4-FFF2-40B4-BE49-F238E27FC236}">
                <a16:creationId xmlns:a16="http://schemas.microsoft.com/office/drawing/2014/main" id="{3984EEA2-E8B4-0E47-BF9B-8D49ECC3DB1C}"/>
              </a:ext>
            </a:extLst>
          </p:cNvPr>
          <p:cNvGrpSpPr/>
          <p:nvPr userDrawn="1"/>
        </p:nvGrpSpPr>
        <p:grpSpPr>
          <a:xfrm>
            <a:off x="0" y="-1"/>
            <a:ext cx="11142133" cy="968722"/>
            <a:chOff x="0" y="-1"/>
            <a:chExt cx="8356600" cy="968722"/>
          </a:xfrm>
        </p:grpSpPr>
        <p:sp>
          <p:nvSpPr>
            <p:cNvPr id="16" name="Rectangle 18">
              <a:extLst>
                <a:ext uri="{FF2B5EF4-FFF2-40B4-BE49-F238E27FC236}">
                  <a16:creationId xmlns:a16="http://schemas.microsoft.com/office/drawing/2014/main" id="{B6C64C32-A109-D949-B4FE-51243D9E8275}"/>
                </a:ext>
              </a:extLst>
            </p:cNvPr>
            <p:cNvSpPr/>
            <p:nvPr userDrawn="1"/>
          </p:nvSpPr>
          <p:spPr>
            <a:xfrm>
              <a:off x="0" y="0"/>
              <a:ext cx="8356600" cy="968721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Rectangle 19">
              <a:extLst>
                <a:ext uri="{FF2B5EF4-FFF2-40B4-BE49-F238E27FC236}">
                  <a16:creationId xmlns:a16="http://schemas.microsoft.com/office/drawing/2014/main" id="{72A048D5-A01B-154D-AEA3-F8CBE1968B06}"/>
                </a:ext>
              </a:extLst>
            </p:cNvPr>
            <p:cNvSpPr/>
            <p:nvPr userDrawn="1"/>
          </p:nvSpPr>
          <p:spPr>
            <a:xfrm>
              <a:off x="0" y="-1"/>
              <a:ext cx="6489700" cy="9144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Rectangle 20">
              <a:extLst>
                <a:ext uri="{FF2B5EF4-FFF2-40B4-BE49-F238E27FC236}">
                  <a16:creationId xmlns:a16="http://schemas.microsoft.com/office/drawing/2014/main" id="{B4CCF489-3D63-344B-9304-5945DFD52E94}"/>
                </a:ext>
              </a:extLst>
            </p:cNvPr>
            <p:cNvSpPr/>
            <p:nvPr userDrawn="1"/>
          </p:nvSpPr>
          <p:spPr>
            <a:xfrm>
              <a:off x="6491224" y="877281"/>
              <a:ext cx="1865376" cy="914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8" name="Content Placeholder 17"/>
          <p:cNvSpPr>
            <a:spLocks noGrp="1"/>
          </p:cNvSpPr>
          <p:nvPr>
            <p:ph sz="quarter" idx="16" hasCustomPrompt="1"/>
          </p:nvPr>
        </p:nvSpPr>
        <p:spPr>
          <a:xfrm>
            <a:off x="603444" y="1527049"/>
            <a:ext cx="5307829" cy="4756727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altLang="ja-JP" dirty="0"/>
              <a:t>Click to edit an </a:t>
            </a:r>
            <a:r>
              <a:rPr lang="en-US" dirty="0"/>
              <a:t>Object</a:t>
            </a:r>
          </a:p>
        </p:txBody>
      </p:sp>
      <p:sp>
        <p:nvSpPr>
          <p:cNvPr id="6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609603" y="152400"/>
            <a:ext cx="10483851" cy="45720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28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ja-JP" dirty="0"/>
              <a:t>Click to edit title</a:t>
            </a:r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 userDrawn="1">
            <p:ph type="sldNum" sz="quarter" idx="14"/>
          </p:nvPr>
        </p:nvSpPr>
        <p:spPr/>
        <p:txBody>
          <a:bodyPr/>
          <a:lstStyle/>
          <a:p>
            <a:fld id="{CFA9C6AD-F5D9-4909-94C3-E6A9EFC35C8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11"/>
          <p:cNvSpPr>
            <a:spLocks noGrp="1"/>
          </p:cNvSpPr>
          <p:nvPr userDrawn="1">
            <p:ph type="ftr" sz="quarter" idx="15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Quizartinib Virtual Advisory Board | CONFIDENTIAL</a:t>
            </a:r>
            <a:endParaRPr lang="en-US" dirty="0"/>
          </a:p>
        </p:txBody>
      </p:sp>
      <p:pic>
        <p:nvPicPr>
          <p:cNvPr id="14" name="Picture 2" descr="C:\Users\jallison\AppData\Local\Temp\VMwareDnD\a0679ae3\DS_logo_portrait_format_4color_rgb_120206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261115" y="1"/>
            <a:ext cx="789747" cy="777277"/>
          </a:xfrm>
          <a:prstGeom prst="rect">
            <a:avLst/>
          </a:prstGeom>
          <a:noFill/>
        </p:spPr>
      </p:pic>
      <p:sp>
        <p:nvSpPr>
          <p:cNvPr id="17" name="Content Placeholder 19">
            <a:extLst>
              <a:ext uri="{FF2B5EF4-FFF2-40B4-BE49-F238E27FC236}">
                <a16:creationId xmlns:a16="http://schemas.microsoft.com/office/drawing/2014/main" id="{EF1C834B-0B82-4E4D-9D79-1AF46A320927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181438" y="1527048"/>
            <a:ext cx="5308599" cy="4747491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ja-JP" dirty="0"/>
              <a:t>Click to edit text</a:t>
            </a:r>
          </a:p>
          <a:p>
            <a:pPr lvl="1"/>
            <a:r>
              <a:rPr lang="en-US" altLang="ja-JP" dirty="0"/>
              <a:t>Second level</a:t>
            </a:r>
          </a:p>
          <a:p>
            <a:pPr lvl="2"/>
            <a:r>
              <a:rPr lang="en-US" altLang="ja-JP" dirty="0"/>
              <a:t>Third level</a:t>
            </a:r>
          </a:p>
          <a:p>
            <a:pPr lvl="3"/>
            <a:r>
              <a:rPr lang="en-US" altLang="ja-JP" dirty="0"/>
              <a:t>Fourth level</a:t>
            </a:r>
          </a:p>
          <a:p>
            <a:pPr lvl="4"/>
            <a:r>
              <a:rPr lang="en-US" altLang="ja-JP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37546933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Only w notes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12"/>
          </p:nvPr>
        </p:nvSpPr>
        <p:spPr>
          <a:xfrm>
            <a:off x="719669" y="1274618"/>
            <a:ext cx="7906172" cy="5168570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spcAft>
                <a:spcPts val="1200"/>
              </a:spcAft>
              <a:defRPr/>
            </a:lvl1pPr>
            <a:lvl2pPr marL="252000" indent="-252000">
              <a:defRPr/>
            </a:lvl2pPr>
            <a:lvl3pPr marL="504000" indent="-252000">
              <a:defRPr/>
            </a:lvl3pPr>
            <a:lvl4pPr marL="756000" indent="-252000">
              <a:defRPr/>
            </a:lvl4pPr>
            <a:lvl5pPr marL="1008000" indent="-252000"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D55718AC-2FD5-0440-95AD-599C14F5ABC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809038" y="1082676"/>
            <a:ext cx="3382962" cy="5495546"/>
          </a:xfrm>
          <a:solidFill>
            <a:schemeClr val="bg1">
              <a:lumMod val="95000"/>
            </a:schemeClr>
          </a:solidFill>
        </p:spPr>
        <p:txBody>
          <a:bodyPr lIns="274320" tIns="274320" rIns="274320" bIns="274320"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7D22A12F-A14E-494C-B19F-804882DB1BF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0" y="6443188"/>
            <a:ext cx="1219199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60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</p:spTree>
    <p:extLst>
      <p:ext uri="{BB962C8B-B14F-4D97-AF65-F5344CB8AC3E}">
        <p14:creationId xmlns:p14="http://schemas.microsoft.com/office/powerpoint/2010/main" val="188110638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 &amp; Conten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2"/>
          <p:cNvGrpSpPr/>
          <p:nvPr userDrawn="1"/>
        </p:nvGrpSpPr>
        <p:grpSpPr>
          <a:xfrm>
            <a:off x="0" y="-1"/>
            <a:ext cx="11142133" cy="968722"/>
            <a:chOff x="0" y="-1"/>
            <a:chExt cx="8356600" cy="968722"/>
          </a:xfrm>
        </p:grpSpPr>
        <p:sp>
          <p:nvSpPr>
            <p:cNvPr id="20" name="Rectangle 19"/>
            <p:cNvSpPr/>
            <p:nvPr userDrawn="1"/>
          </p:nvSpPr>
          <p:spPr>
            <a:xfrm>
              <a:off x="0" y="0"/>
              <a:ext cx="8356600" cy="968721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Rectangle 20"/>
            <p:cNvSpPr/>
            <p:nvPr userDrawn="1"/>
          </p:nvSpPr>
          <p:spPr>
            <a:xfrm>
              <a:off x="0" y="-1"/>
              <a:ext cx="6489700" cy="9144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Rectangle 21"/>
            <p:cNvSpPr/>
            <p:nvPr userDrawn="1"/>
          </p:nvSpPr>
          <p:spPr>
            <a:xfrm>
              <a:off x="6491224" y="877281"/>
              <a:ext cx="1865376" cy="914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609603" y="152400"/>
            <a:ext cx="10483851" cy="45720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28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ja-JP" dirty="0"/>
              <a:t>Click to edit title</a:t>
            </a:r>
            <a:endParaRPr lang="en-US" dirty="0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608534" y="561536"/>
            <a:ext cx="10465093" cy="276664"/>
          </a:xfrm>
        </p:spPr>
        <p:txBody>
          <a:bodyPr>
            <a:no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SzTx/>
              <a:buFontTx/>
              <a:buNone/>
              <a:tabLst/>
              <a:defRPr sz="2000" baseline="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SzTx/>
              <a:buFontTx/>
              <a:buNone/>
              <a:tabLst/>
              <a:defRPr/>
            </a:pPr>
            <a:r>
              <a:rPr lang="en-US" altLang="ja-JP" dirty="0"/>
              <a:t>Click to edit text</a:t>
            </a:r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CFA9C6AD-F5D9-4909-94C3-E6A9EFC35C8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Quizartinib Virtual Advisory Board | CONFIDENTIAL</a:t>
            </a:r>
            <a:endParaRPr lang="en-US" dirty="0"/>
          </a:p>
        </p:txBody>
      </p:sp>
      <p:sp>
        <p:nvSpPr>
          <p:cNvPr id="13" name="Content Placeholder 17"/>
          <p:cNvSpPr>
            <a:spLocks noGrp="1"/>
          </p:cNvSpPr>
          <p:nvPr>
            <p:ph sz="quarter" idx="16" hasCustomPrompt="1"/>
          </p:nvPr>
        </p:nvSpPr>
        <p:spPr>
          <a:xfrm>
            <a:off x="603444" y="1527049"/>
            <a:ext cx="5307829" cy="4756727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altLang="ja-JP" dirty="0"/>
              <a:t>Click to edit an Object</a:t>
            </a:r>
          </a:p>
        </p:txBody>
      </p:sp>
      <p:pic>
        <p:nvPicPr>
          <p:cNvPr id="14" name="Picture 2" descr="C:\Users\jallison\AppData\Local\Temp\VMwareDnD\a0679ae3\DS_logo_portrait_format_4color_rgb_120206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261115" y="1"/>
            <a:ext cx="789747" cy="777277"/>
          </a:xfrm>
          <a:prstGeom prst="rect">
            <a:avLst/>
          </a:prstGeom>
          <a:noFill/>
        </p:spPr>
      </p:pic>
      <p:sp>
        <p:nvSpPr>
          <p:cNvPr id="17" name="Content Placeholder 19">
            <a:extLst>
              <a:ext uri="{FF2B5EF4-FFF2-40B4-BE49-F238E27FC236}">
                <a16:creationId xmlns:a16="http://schemas.microsoft.com/office/drawing/2014/main" id="{5FCD8A9A-8364-6340-9EC1-4D9B352DEA52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181438" y="1527048"/>
            <a:ext cx="5308599" cy="4747491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ja-JP" dirty="0"/>
              <a:t>Click to edit text</a:t>
            </a:r>
          </a:p>
          <a:p>
            <a:pPr lvl="1"/>
            <a:r>
              <a:rPr lang="en-US" altLang="ja-JP" dirty="0"/>
              <a:t>Second level</a:t>
            </a:r>
          </a:p>
          <a:p>
            <a:pPr lvl="2"/>
            <a:r>
              <a:rPr lang="en-US" altLang="ja-JP" dirty="0"/>
              <a:t>Third level</a:t>
            </a:r>
          </a:p>
          <a:p>
            <a:pPr lvl="3"/>
            <a:r>
              <a:rPr lang="en-US" altLang="ja-JP" dirty="0"/>
              <a:t>Fourth level</a:t>
            </a:r>
          </a:p>
          <a:p>
            <a:pPr lvl="4"/>
            <a:r>
              <a:rPr lang="en-US" altLang="ja-JP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9295465"/>
      </p:ext>
    </p:extLst>
  </p:cSld>
  <p:clrMapOvr>
    <a:masterClrMapping/>
  </p:clrMapOvr>
  <p:transition>
    <p:fade/>
  </p:transition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Bleed 1 - Customizab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31">
            <a:extLst>
              <a:ext uri="{FF2B5EF4-FFF2-40B4-BE49-F238E27FC236}">
                <a16:creationId xmlns:a16="http://schemas.microsoft.com/office/drawing/2014/main" id="{882325CB-CE64-B548-A4A8-4361E0502E7F}"/>
              </a:ext>
            </a:extLst>
          </p:cNvPr>
          <p:cNvGrpSpPr/>
          <p:nvPr userDrawn="1"/>
        </p:nvGrpSpPr>
        <p:grpSpPr>
          <a:xfrm>
            <a:off x="1" y="-1"/>
            <a:ext cx="11745576" cy="968722"/>
            <a:chOff x="321892" y="1163780"/>
            <a:chExt cx="8487290" cy="968722"/>
          </a:xfrm>
        </p:grpSpPr>
        <p:sp>
          <p:nvSpPr>
            <p:cNvPr id="13" name="Rectangle 26">
              <a:extLst>
                <a:ext uri="{FF2B5EF4-FFF2-40B4-BE49-F238E27FC236}">
                  <a16:creationId xmlns:a16="http://schemas.microsoft.com/office/drawing/2014/main" id="{FFEEACF6-1389-704A-9352-E4DBB9FA2AAF}"/>
                </a:ext>
              </a:extLst>
            </p:cNvPr>
            <p:cNvSpPr/>
            <p:nvPr userDrawn="1"/>
          </p:nvSpPr>
          <p:spPr>
            <a:xfrm>
              <a:off x="321892" y="1163781"/>
              <a:ext cx="8487290" cy="968721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Rectangle 27">
              <a:extLst>
                <a:ext uri="{FF2B5EF4-FFF2-40B4-BE49-F238E27FC236}">
                  <a16:creationId xmlns:a16="http://schemas.microsoft.com/office/drawing/2014/main" id="{9BB0F622-DBB9-1F45-B8F9-18A0BADA6E3A}"/>
                </a:ext>
              </a:extLst>
            </p:cNvPr>
            <p:cNvSpPr/>
            <p:nvPr userDrawn="1"/>
          </p:nvSpPr>
          <p:spPr>
            <a:xfrm>
              <a:off x="321892" y="1163780"/>
              <a:ext cx="6620390" cy="9144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Rectangle 28">
              <a:extLst>
                <a:ext uri="{FF2B5EF4-FFF2-40B4-BE49-F238E27FC236}">
                  <a16:creationId xmlns:a16="http://schemas.microsoft.com/office/drawing/2014/main" id="{9F546596-855B-FF45-8CBE-B434BB420E22}"/>
                </a:ext>
              </a:extLst>
            </p:cNvPr>
            <p:cNvSpPr/>
            <p:nvPr userDrawn="1"/>
          </p:nvSpPr>
          <p:spPr>
            <a:xfrm>
              <a:off x="6942282" y="2041062"/>
              <a:ext cx="1866900" cy="914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1" name="Freeform 20"/>
          <p:cNvSpPr/>
          <p:nvPr userDrawn="1"/>
        </p:nvSpPr>
        <p:spPr>
          <a:xfrm>
            <a:off x="0" y="5647145"/>
            <a:ext cx="12198283" cy="1340228"/>
          </a:xfrm>
          <a:custGeom>
            <a:avLst/>
            <a:gdLst>
              <a:gd name="connsiteX0" fmla="*/ 0 w 9189267"/>
              <a:gd name="connsiteY0" fmla="*/ 244443 h 543208"/>
              <a:gd name="connsiteX1" fmla="*/ 9054 w 9189267"/>
              <a:gd name="connsiteY1" fmla="*/ 543208 h 543208"/>
              <a:gd name="connsiteX2" fmla="*/ 9189267 w 9189267"/>
              <a:gd name="connsiteY2" fmla="*/ 543208 h 543208"/>
              <a:gd name="connsiteX3" fmla="*/ 9171160 w 9189267"/>
              <a:gd name="connsiteY3" fmla="*/ 0 h 543208"/>
              <a:gd name="connsiteX4" fmla="*/ 0 w 9189267"/>
              <a:gd name="connsiteY4" fmla="*/ 244443 h 543208"/>
              <a:gd name="connsiteX0" fmla="*/ 0 w 9189267"/>
              <a:gd name="connsiteY0" fmla="*/ 679010 h 977775"/>
              <a:gd name="connsiteX1" fmla="*/ 9054 w 9189267"/>
              <a:gd name="connsiteY1" fmla="*/ 977775 h 977775"/>
              <a:gd name="connsiteX2" fmla="*/ 9189267 w 9189267"/>
              <a:gd name="connsiteY2" fmla="*/ 977775 h 977775"/>
              <a:gd name="connsiteX3" fmla="*/ 9171160 w 9189267"/>
              <a:gd name="connsiteY3" fmla="*/ 434567 h 977775"/>
              <a:gd name="connsiteX4" fmla="*/ 0 w 9189267"/>
              <a:gd name="connsiteY4" fmla="*/ 679010 h 977775"/>
              <a:gd name="connsiteX0" fmla="*/ 0 w 9189267"/>
              <a:gd name="connsiteY0" fmla="*/ 715223 h 1013988"/>
              <a:gd name="connsiteX1" fmla="*/ 9054 w 9189267"/>
              <a:gd name="connsiteY1" fmla="*/ 1013988 h 1013988"/>
              <a:gd name="connsiteX2" fmla="*/ 9189267 w 9189267"/>
              <a:gd name="connsiteY2" fmla="*/ 1013988 h 1013988"/>
              <a:gd name="connsiteX3" fmla="*/ 9171160 w 9189267"/>
              <a:gd name="connsiteY3" fmla="*/ 470780 h 1013988"/>
              <a:gd name="connsiteX4" fmla="*/ 0 w 9189267"/>
              <a:gd name="connsiteY4" fmla="*/ 715223 h 1013988"/>
              <a:gd name="connsiteX0" fmla="*/ 0 w 9189267"/>
              <a:gd name="connsiteY0" fmla="*/ 715223 h 1729211"/>
              <a:gd name="connsiteX1" fmla="*/ 9054 w 9189267"/>
              <a:gd name="connsiteY1" fmla="*/ 1013988 h 1729211"/>
              <a:gd name="connsiteX2" fmla="*/ 9189267 w 9189267"/>
              <a:gd name="connsiteY2" fmla="*/ 1013988 h 1729211"/>
              <a:gd name="connsiteX3" fmla="*/ 9171160 w 9189267"/>
              <a:gd name="connsiteY3" fmla="*/ 470780 h 1729211"/>
              <a:gd name="connsiteX4" fmla="*/ 0 w 9189267"/>
              <a:gd name="connsiteY4" fmla="*/ 715223 h 1729211"/>
              <a:gd name="connsiteX0" fmla="*/ 0 w 9189267"/>
              <a:gd name="connsiteY0" fmla="*/ 715223 h 1141383"/>
              <a:gd name="connsiteX1" fmla="*/ 9054 w 9189267"/>
              <a:gd name="connsiteY1" fmla="*/ 1013988 h 1141383"/>
              <a:gd name="connsiteX2" fmla="*/ 9189267 w 9189267"/>
              <a:gd name="connsiteY2" fmla="*/ 1013988 h 1141383"/>
              <a:gd name="connsiteX3" fmla="*/ 9171160 w 9189267"/>
              <a:gd name="connsiteY3" fmla="*/ 470780 h 1141383"/>
              <a:gd name="connsiteX4" fmla="*/ 0 w 9189267"/>
              <a:gd name="connsiteY4" fmla="*/ 715223 h 1141383"/>
              <a:gd name="connsiteX0" fmla="*/ 0 w 9189267"/>
              <a:gd name="connsiteY0" fmla="*/ 911165 h 1337325"/>
              <a:gd name="connsiteX1" fmla="*/ 9054 w 9189267"/>
              <a:gd name="connsiteY1" fmla="*/ 1209930 h 1337325"/>
              <a:gd name="connsiteX2" fmla="*/ 9189267 w 9189267"/>
              <a:gd name="connsiteY2" fmla="*/ 1209930 h 1337325"/>
              <a:gd name="connsiteX3" fmla="*/ 9171160 w 9189267"/>
              <a:gd name="connsiteY3" fmla="*/ 666722 h 1337325"/>
              <a:gd name="connsiteX4" fmla="*/ 0 w 9189267"/>
              <a:gd name="connsiteY4" fmla="*/ 911165 h 1337325"/>
              <a:gd name="connsiteX0" fmla="*/ 13394 w 9180213"/>
              <a:gd name="connsiteY0" fmla="*/ 911165 h 1340228"/>
              <a:gd name="connsiteX1" fmla="*/ 0 w 9180213"/>
              <a:gd name="connsiteY1" fmla="*/ 1212833 h 1340228"/>
              <a:gd name="connsiteX2" fmla="*/ 9180213 w 9180213"/>
              <a:gd name="connsiteY2" fmla="*/ 1212833 h 1340228"/>
              <a:gd name="connsiteX3" fmla="*/ 9162106 w 9180213"/>
              <a:gd name="connsiteY3" fmla="*/ 669625 h 1340228"/>
              <a:gd name="connsiteX4" fmla="*/ 13394 w 9180213"/>
              <a:gd name="connsiteY4" fmla="*/ 911165 h 1340228"/>
              <a:gd name="connsiteX0" fmla="*/ 0 w 9166819"/>
              <a:gd name="connsiteY0" fmla="*/ 911165 h 1340228"/>
              <a:gd name="connsiteX1" fmla="*/ 0 w 9166819"/>
              <a:gd name="connsiteY1" fmla="*/ 1210855 h 1340228"/>
              <a:gd name="connsiteX2" fmla="*/ 9166819 w 9166819"/>
              <a:gd name="connsiteY2" fmla="*/ 1212833 h 1340228"/>
              <a:gd name="connsiteX3" fmla="*/ 9148712 w 9166819"/>
              <a:gd name="connsiteY3" fmla="*/ 669625 h 1340228"/>
              <a:gd name="connsiteX4" fmla="*/ 0 w 9166819"/>
              <a:gd name="connsiteY4" fmla="*/ 911165 h 1340228"/>
              <a:gd name="connsiteX0" fmla="*/ 0 w 9148712"/>
              <a:gd name="connsiteY0" fmla="*/ 911165 h 1340228"/>
              <a:gd name="connsiteX1" fmla="*/ 0 w 9148712"/>
              <a:gd name="connsiteY1" fmla="*/ 1210855 h 1340228"/>
              <a:gd name="connsiteX2" fmla="*/ 9144000 w 9148712"/>
              <a:gd name="connsiteY2" fmla="*/ 1210855 h 1340228"/>
              <a:gd name="connsiteX3" fmla="*/ 9148712 w 9148712"/>
              <a:gd name="connsiteY3" fmla="*/ 669625 h 1340228"/>
              <a:gd name="connsiteX4" fmla="*/ 0 w 9148712"/>
              <a:gd name="connsiteY4" fmla="*/ 911165 h 1340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8712" h="1340228">
                <a:moveTo>
                  <a:pt x="0" y="911165"/>
                </a:moveTo>
                <a:lnTo>
                  <a:pt x="0" y="1210855"/>
                </a:lnTo>
                <a:lnTo>
                  <a:pt x="9144000" y="1210855"/>
                </a:lnTo>
                <a:cubicBezTo>
                  <a:pt x="9145571" y="1030445"/>
                  <a:pt x="9147141" y="850035"/>
                  <a:pt x="9148712" y="669625"/>
                </a:cubicBezTo>
                <a:cubicBezTo>
                  <a:pt x="5533577" y="1340228"/>
                  <a:pt x="2190291" y="0"/>
                  <a:pt x="0" y="91116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609603" y="152400"/>
            <a:ext cx="9988059" cy="45720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28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ja-JP" dirty="0"/>
              <a:t>Click to edit title</a:t>
            </a:r>
            <a:endParaRPr lang="en-US" dirty="0"/>
          </a:p>
        </p:txBody>
      </p:sp>
      <p:sp>
        <p:nvSpPr>
          <p:cNvPr id="15" name="Slide Number Placeholder 14"/>
          <p:cNvSpPr>
            <a:spLocks noGrp="1"/>
          </p:cNvSpPr>
          <p:nvPr userDrawn="1">
            <p:ph type="sldNum" sz="quarter" idx="13"/>
          </p:nvPr>
        </p:nvSpPr>
        <p:spPr/>
        <p:txBody>
          <a:bodyPr/>
          <a:lstStyle/>
          <a:p>
            <a:fld id="{CFA9C6AD-F5D9-4909-94C3-E6A9EFC35C8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 userDrawn="1"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Quizartinib Virtual Advisory Board | CONFIDENTIAL</a:t>
            </a:r>
            <a:endParaRPr lang="en-US" dirty="0"/>
          </a:p>
        </p:txBody>
      </p:sp>
      <p:pic>
        <p:nvPicPr>
          <p:cNvPr id="12" name="Picture 2" descr="C:\Users\jallison\AppData\Local\Temp\VMwareDnD\a0679ae3\DS_logo_portrait_format_4color_rgb_120206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859074" y="2"/>
            <a:ext cx="686008" cy="6751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30457744"/>
      </p:ext>
    </p:extLst>
  </p:cSld>
  <p:clrMapOvr>
    <a:masterClrMapping/>
  </p:clrMapOvr>
  <p:transition>
    <p:fade/>
  </p:transition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Bleed 2 - Customizab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/>
          <p:nvPr userDrawn="1"/>
        </p:nvSpPr>
        <p:spPr>
          <a:xfrm>
            <a:off x="0" y="5647145"/>
            <a:ext cx="12198283" cy="1340228"/>
          </a:xfrm>
          <a:custGeom>
            <a:avLst/>
            <a:gdLst>
              <a:gd name="connsiteX0" fmla="*/ 0 w 9189267"/>
              <a:gd name="connsiteY0" fmla="*/ 244443 h 543208"/>
              <a:gd name="connsiteX1" fmla="*/ 9054 w 9189267"/>
              <a:gd name="connsiteY1" fmla="*/ 543208 h 543208"/>
              <a:gd name="connsiteX2" fmla="*/ 9189267 w 9189267"/>
              <a:gd name="connsiteY2" fmla="*/ 543208 h 543208"/>
              <a:gd name="connsiteX3" fmla="*/ 9171160 w 9189267"/>
              <a:gd name="connsiteY3" fmla="*/ 0 h 543208"/>
              <a:gd name="connsiteX4" fmla="*/ 0 w 9189267"/>
              <a:gd name="connsiteY4" fmla="*/ 244443 h 543208"/>
              <a:gd name="connsiteX0" fmla="*/ 0 w 9189267"/>
              <a:gd name="connsiteY0" fmla="*/ 679010 h 977775"/>
              <a:gd name="connsiteX1" fmla="*/ 9054 w 9189267"/>
              <a:gd name="connsiteY1" fmla="*/ 977775 h 977775"/>
              <a:gd name="connsiteX2" fmla="*/ 9189267 w 9189267"/>
              <a:gd name="connsiteY2" fmla="*/ 977775 h 977775"/>
              <a:gd name="connsiteX3" fmla="*/ 9171160 w 9189267"/>
              <a:gd name="connsiteY3" fmla="*/ 434567 h 977775"/>
              <a:gd name="connsiteX4" fmla="*/ 0 w 9189267"/>
              <a:gd name="connsiteY4" fmla="*/ 679010 h 977775"/>
              <a:gd name="connsiteX0" fmla="*/ 0 w 9189267"/>
              <a:gd name="connsiteY0" fmla="*/ 715223 h 1013988"/>
              <a:gd name="connsiteX1" fmla="*/ 9054 w 9189267"/>
              <a:gd name="connsiteY1" fmla="*/ 1013988 h 1013988"/>
              <a:gd name="connsiteX2" fmla="*/ 9189267 w 9189267"/>
              <a:gd name="connsiteY2" fmla="*/ 1013988 h 1013988"/>
              <a:gd name="connsiteX3" fmla="*/ 9171160 w 9189267"/>
              <a:gd name="connsiteY3" fmla="*/ 470780 h 1013988"/>
              <a:gd name="connsiteX4" fmla="*/ 0 w 9189267"/>
              <a:gd name="connsiteY4" fmla="*/ 715223 h 1013988"/>
              <a:gd name="connsiteX0" fmla="*/ 0 w 9189267"/>
              <a:gd name="connsiteY0" fmla="*/ 715223 h 1729211"/>
              <a:gd name="connsiteX1" fmla="*/ 9054 w 9189267"/>
              <a:gd name="connsiteY1" fmla="*/ 1013988 h 1729211"/>
              <a:gd name="connsiteX2" fmla="*/ 9189267 w 9189267"/>
              <a:gd name="connsiteY2" fmla="*/ 1013988 h 1729211"/>
              <a:gd name="connsiteX3" fmla="*/ 9171160 w 9189267"/>
              <a:gd name="connsiteY3" fmla="*/ 470780 h 1729211"/>
              <a:gd name="connsiteX4" fmla="*/ 0 w 9189267"/>
              <a:gd name="connsiteY4" fmla="*/ 715223 h 1729211"/>
              <a:gd name="connsiteX0" fmla="*/ 0 w 9189267"/>
              <a:gd name="connsiteY0" fmla="*/ 715223 h 1141383"/>
              <a:gd name="connsiteX1" fmla="*/ 9054 w 9189267"/>
              <a:gd name="connsiteY1" fmla="*/ 1013988 h 1141383"/>
              <a:gd name="connsiteX2" fmla="*/ 9189267 w 9189267"/>
              <a:gd name="connsiteY2" fmla="*/ 1013988 h 1141383"/>
              <a:gd name="connsiteX3" fmla="*/ 9171160 w 9189267"/>
              <a:gd name="connsiteY3" fmla="*/ 470780 h 1141383"/>
              <a:gd name="connsiteX4" fmla="*/ 0 w 9189267"/>
              <a:gd name="connsiteY4" fmla="*/ 715223 h 1141383"/>
              <a:gd name="connsiteX0" fmla="*/ 0 w 9189267"/>
              <a:gd name="connsiteY0" fmla="*/ 911165 h 1337325"/>
              <a:gd name="connsiteX1" fmla="*/ 9054 w 9189267"/>
              <a:gd name="connsiteY1" fmla="*/ 1209930 h 1337325"/>
              <a:gd name="connsiteX2" fmla="*/ 9189267 w 9189267"/>
              <a:gd name="connsiteY2" fmla="*/ 1209930 h 1337325"/>
              <a:gd name="connsiteX3" fmla="*/ 9171160 w 9189267"/>
              <a:gd name="connsiteY3" fmla="*/ 666722 h 1337325"/>
              <a:gd name="connsiteX4" fmla="*/ 0 w 9189267"/>
              <a:gd name="connsiteY4" fmla="*/ 911165 h 1337325"/>
              <a:gd name="connsiteX0" fmla="*/ 13394 w 9180213"/>
              <a:gd name="connsiteY0" fmla="*/ 911165 h 1340228"/>
              <a:gd name="connsiteX1" fmla="*/ 0 w 9180213"/>
              <a:gd name="connsiteY1" fmla="*/ 1212833 h 1340228"/>
              <a:gd name="connsiteX2" fmla="*/ 9180213 w 9180213"/>
              <a:gd name="connsiteY2" fmla="*/ 1212833 h 1340228"/>
              <a:gd name="connsiteX3" fmla="*/ 9162106 w 9180213"/>
              <a:gd name="connsiteY3" fmla="*/ 669625 h 1340228"/>
              <a:gd name="connsiteX4" fmla="*/ 13394 w 9180213"/>
              <a:gd name="connsiteY4" fmla="*/ 911165 h 1340228"/>
              <a:gd name="connsiteX0" fmla="*/ 0 w 9166819"/>
              <a:gd name="connsiteY0" fmla="*/ 911165 h 1340228"/>
              <a:gd name="connsiteX1" fmla="*/ 0 w 9166819"/>
              <a:gd name="connsiteY1" fmla="*/ 1210855 h 1340228"/>
              <a:gd name="connsiteX2" fmla="*/ 9166819 w 9166819"/>
              <a:gd name="connsiteY2" fmla="*/ 1212833 h 1340228"/>
              <a:gd name="connsiteX3" fmla="*/ 9148712 w 9166819"/>
              <a:gd name="connsiteY3" fmla="*/ 669625 h 1340228"/>
              <a:gd name="connsiteX4" fmla="*/ 0 w 9166819"/>
              <a:gd name="connsiteY4" fmla="*/ 911165 h 1340228"/>
              <a:gd name="connsiteX0" fmla="*/ 0 w 9148712"/>
              <a:gd name="connsiteY0" fmla="*/ 911165 h 1340228"/>
              <a:gd name="connsiteX1" fmla="*/ 0 w 9148712"/>
              <a:gd name="connsiteY1" fmla="*/ 1210855 h 1340228"/>
              <a:gd name="connsiteX2" fmla="*/ 9144000 w 9148712"/>
              <a:gd name="connsiteY2" fmla="*/ 1210855 h 1340228"/>
              <a:gd name="connsiteX3" fmla="*/ 9148712 w 9148712"/>
              <a:gd name="connsiteY3" fmla="*/ 669625 h 1340228"/>
              <a:gd name="connsiteX4" fmla="*/ 0 w 9148712"/>
              <a:gd name="connsiteY4" fmla="*/ 911165 h 1340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8712" h="1340228">
                <a:moveTo>
                  <a:pt x="0" y="911165"/>
                </a:moveTo>
                <a:lnTo>
                  <a:pt x="0" y="1210855"/>
                </a:lnTo>
                <a:lnTo>
                  <a:pt x="9144000" y="1210855"/>
                </a:lnTo>
                <a:cubicBezTo>
                  <a:pt x="9145571" y="1030445"/>
                  <a:pt x="9147141" y="850035"/>
                  <a:pt x="9148712" y="669625"/>
                </a:cubicBezTo>
                <a:cubicBezTo>
                  <a:pt x="5533577" y="1340228"/>
                  <a:pt x="2190291" y="0"/>
                  <a:pt x="0" y="91116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" name="Group 31"/>
          <p:cNvGrpSpPr/>
          <p:nvPr userDrawn="1"/>
        </p:nvGrpSpPr>
        <p:grpSpPr>
          <a:xfrm>
            <a:off x="1" y="-1"/>
            <a:ext cx="11745576" cy="968722"/>
            <a:chOff x="321892" y="1163780"/>
            <a:chExt cx="8487290" cy="968722"/>
          </a:xfrm>
        </p:grpSpPr>
        <p:sp>
          <p:nvSpPr>
            <p:cNvPr id="27" name="Rectangle 26"/>
            <p:cNvSpPr/>
            <p:nvPr userDrawn="1"/>
          </p:nvSpPr>
          <p:spPr>
            <a:xfrm>
              <a:off x="321892" y="1163781"/>
              <a:ext cx="8487290" cy="968721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Rectangle 27"/>
            <p:cNvSpPr/>
            <p:nvPr userDrawn="1"/>
          </p:nvSpPr>
          <p:spPr>
            <a:xfrm>
              <a:off x="321892" y="1163780"/>
              <a:ext cx="6620390" cy="9144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" name="Rectangle 28"/>
            <p:cNvSpPr/>
            <p:nvPr userDrawn="1"/>
          </p:nvSpPr>
          <p:spPr>
            <a:xfrm>
              <a:off x="6942282" y="2041062"/>
              <a:ext cx="1866900" cy="914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8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609603" y="152400"/>
            <a:ext cx="9985248" cy="45720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28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ja-JP" dirty="0"/>
              <a:t>Click to edit title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608536" y="561536"/>
            <a:ext cx="9985248" cy="352864"/>
          </a:xfrm>
        </p:spPr>
        <p:txBody>
          <a:bodyPr>
            <a:no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SzTx/>
              <a:buFontTx/>
              <a:buNone/>
              <a:tabLst/>
              <a:defRPr sz="2000" baseline="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SzTx/>
              <a:buFontTx/>
              <a:buNone/>
              <a:tabLst/>
              <a:defRPr/>
            </a:pPr>
            <a:r>
              <a:rPr lang="en-US" altLang="ja-JP" dirty="0"/>
              <a:t>Click to edit text</a:t>
            </a:r>
          </a:p>
        </p:txBody>
      </p:sp>
      <p:sp>
        <p:nvSpPr>
          <p:cNvPr id="15" name="Slide Number Placeholder 14"/>
          <p:cNvSpPr>
            <a:spLocks noGrp="1"/>
          </p:cNvSpPr>
          <p:nvPr userDrawn="1">
            <p:ph type="sldNum" sz="quarter" idx="13"/>
          </p:nvPr>
        </p:nvSpPr>
        <p:spPr/>
        <p:txBody>
          <a:bodyPr/>
          <a:lstStyle/>
          <a:p>
            <a:fld id="{CFA9C6AD-F5D9-4909-94C3-E6A9EFC35C8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 userDrawn="1"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Quizartinib Virtual Advisory Board | CONFIDENTIAL</a:t>
            </a:r>
            <a:endParaRPr lang="en-US" dirty="0"/>
          </a:p>
        </p:txBody>
      </p:sp>
      <p:pic>
        <p:nvPicPr>
          <p:cNvPr id="14" name="Picture 2" descr="C:\Users\jallison\AppData\Local\Temp\VMwareDnD\a0679ae3\DS_logo_portrait_format_4color_rgb_120206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859074" y="2"/>
            <a:ext cx="686008" cy="6751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74995911"/>
      </p:ext>
    </p:extLst>
  </p:cSld>
  <p:clrMapOvr>
    <a:masterClrMapping/>
  </p:clrMapOvr>
  <p:transition>
    <p:fade/>
  </p:transition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Bleed - No Log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1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FA9C6AD-F5D9-4909-94C3-E6A9EFC35C8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Quizartinib Virtual Advisory Board | CONFIDENTIAL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3798952"/>
      </p:ext>
    </p:extLst>
  </p:cSld>
  <p:clrMapOvr>
    <a:masterClrMapping/>
  </p:clrMapOvr>
  <p:transition>
    <p:fade/>
  </p:transition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 - Text in Middle, Gray">
    <p:bg>
      <p:bgPr>
        <a:solidFill>
          <a:srgbClr val="D9D9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29384"/>
            <a:ext cx="9601200" cy="3705569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743712" y="2212848"/>
            <a:ext cx="7729728" cy="81076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lang="en-US" sz="2800" kern="1200" baseline="0" dirty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22" name="Rectangle 21"/>
          <p:cNvSpPr/>
          <p:nvPr userDrawn="1"/>
        </p:nvSpPr>
        <p:spPr>
          <a:xfrm>
            <a:off x="428680" y="0"/>
            <a:ext cx="9159889" cy="91440"/>
          </a:xfrm>
          <a:prstGeom prst="rect">
            <a:avLst/>
          </a:prstGeom>
          <a:solidFill>
            <a:srgbClr val="89BA1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4419" tIns="32210" rIns="64419" bIns="32210" rtlCol="0" anchor="ctr"/>
          <a:lstStyle/>
          <a:p>
            <a:pPr algn="ctr"/>
            <a:endParaRPr lang="en-US" dirty="0"/>
          </a:p>
        </p:txBody>
      </p:sp>
      <p:sp>
        <p:nvSpPr>
          <p:cNvPr id="25" name="Slide Number Placeholder 2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9C6AD-F5D9-4909-94C3-E6A9EFC35C8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6" name="Footer Placeholder 2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Quizartinib Virtual Advisory Board | CONFIDENTIAL</a:t>
            </a:r>
            <a:endParaRPr lang="en-US" dirty="0"/>
          </a:p>
        </p:txBody>
      </p:sp>
      <p:pic>
        <p:nvPicPr>
          <p:cNvPr id="12" name="Picture 2" descr="\\ATEM_SFO\Clients\DSK_Daiichi_Sankyo\DSK_80_12142_PPT_Redesign\DSK_Design\Final_Artwork\Images\DS_logo_portrait_format_4color_rgb_120206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851905" y="0"/>
            <a:ext cx="1330036" cy="131283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09060822"/>
      </p:ext>
    </p:extLst>
  </p:cSld>
  <p:clrMapOvr>
    <a:masterClrMapping/>
  </p:clrMapOvr>
  <p:transition>
    <p:fade/>
  </p:transition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mmary Gray Background">
    <p:bg>
      <p:bgPr>
        <a:solidFill>
          <a:srgbClr val="D9D9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12">
            <a:extLst>
              <a:ext uri="{FF2B5EF4-FFF2-40B4-BE49-F238E27FC236}">
                <a16:creationId xmlns:a16="http://schemas.microsoft.com/office/drawing/2014/main" id="{646EEB8A-3776-9E4F-A866-45AEF3B4C9DE}"/>
              </a:ext>
            </a:extLst>
          </p:cNvPr>
          <p:cNvGrpSpPr/>
          <p:nvPr userDrawn="1"/>
        </p:nvGrpSpPr>
        <p:grpSpPr>
          <a:xfrm>
            <a:off x="0" y="-1"/>
            <a:ext cx="11142133" cy="968722"/>
            <a:chOff x="0" y="-1"/>
            <a:chExt cx="8356600" cy="968722"/>
          </a:xfrm>
        </p:grpSpPr>
        <p:sp>
          <p:nvSpPr>
            <p:cNvPr id="10" name="Rectangle 18">
              <a:extLst>
                <a:ext uri="{FF2B5EF4-FFF2-40B4-BE49-F238E27FC236}">
                  <a16:creationId xmlns:a16="http://schemas.microsoft.com/office/drawing/2014/main" id="{564C5A05-954A-6C4D-BD49-A8B62E32CB21}"/>
                </a:ext>
              </a:extLst>
            </p:cNvPr>
            <p:cNvSpPr/>
            <p:nvPr userDrawn="1"/>
          </p:nvSpPr>
          <p:spPr>
            <a:xfrm>
              <a:off x="0" y="0"/>
              <a:ext cx="8356600" cy="968721"/>
            </a:xfrm>
            <a:prstGeom prst="rect">
              <a:avLst/>
            </a:prstGeom>
            <a:solidFill>
              <a:srgbClr val="D9D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ectangle 19">
              <a:extLst>
                <a:ext uri="{FF2B5EF4-FFF2-40B4-BE49-F238E27FC236}">
                  <a16:creationId xmlns:a16="http://schemas.microsoft.com/office/drawing/2014/main" id="{F8C5C2CC-630E-4645-848D-C1A1C350B149}"/>
                </a:ext>
              </a:extLst>
            </p:cNvPr>
            <p:cNvSpPr/>
            <p:nvPr userDrawn="1"/>
          </p:nvSpPr>
          <p:spPr>
            <a:xfrm>
              <a:off x="0" y="-1"/>
              <a:ext cx="6489700" cy="9144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 20">
              <a:extLst>
                <a:ext uri="{FF2B5EF4-FFF2-40B4-BE49-F238E27FC236}">
                  <a16:creationId xmlns:a16="http://schemas.microsoft.com/office/drawing/2014/main" id="{113B6940-C950-6344-8AFE-FE9968F51AF8}"/>
                </a:ext>
              </a:extLst>
            </p:cNvPr>
            <p:cNvSpPr/>
            <p:nvPr userDrawn="1"/>
          </p:nvSpPr>
          <p:spPr>
            <a:xfrm>
              <a:off x="6491224" y="877281"/>
              <a:ext cx="1865376" cy="914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4" name="Picture 2" descr="C:\Users\jallison\AppData\Local\Temp\VMwareDnD\a0679ae3\DS_logo_portrait_format_4color_rgb_120206.png">
            <a:extLst>
              <a:ext uri="{FF2B5EF4-FFF2-40B4-BE49-F238E27FC236}">
                <a16:creationId xmlns:a16="http://schemas.microsoft.com/office/drawing/2014/main" id="{C5C03910-9211-EA43-AC0E-F8B963CFC85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261115" y="1"/>
            <a:ext cx="789747" cy="777277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8400" y="151200"/>
            <a:ext cx="10465200" cy="457200"/>
          </a:xfrm>
          <a:prstGeom prst="rect">
            <a:avLst/>
          </a:prstGeom>
        </p:spPr>
        <p:txBody>
          <a:bodyPr anchor="t" anchorCtr="0"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r>
              <a:rPr lang="en-US" altLang="ja-JP" dirty="0"/>
              <a:t>Click to edit title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9C6AD-F5D9-4909-94C3-E6A9EFC35C8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Quizartinib Virtual Advisory Board | CONFIDENTIAL</a:t>
            </a:r>
            <a:endParaRPr lang="en-US" dirty="0"/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609600" y="1524000"/>
            <a:ext cx="10871200" cy="4724400"/>
          </a:xfrm>
        </p:spPr>
        <p:txBody>
          <a:bodyPr/>
          <a:lstStyle>
            <a:lvl1pPr marL="0" indent="0">
              <a:buFontTx/>
              <a:buNone/>
              <a:defRPr sz="2800">
                <a:latin typeface="Arial" pitchFamily="34" charset="0"/>
                <a:cs typeface="Arial" pitchFamily="34" charset="0"/>
              </a:defRPr>
            </a:lvl1pPr>
            <a:lvl2pPr marL="688975" indent="-231775">
              <a:buClr>
                <a:srgbClr val="00B0F0"/>
              </a:buClr>
              <a:buFont typeface="Arial" pitchFamily="34" charset="0"/>
              <a:buChar char="•"/>
              <a:defRPr sz="2400">
                <a:latin typeface="Arial" pitchFamily="34" charset="0"/>
                <a:cs typeface="Arial" pitchFamily="34" charset="0"/>
              </a:defRPr>
            </a:lvl2pPr>
            <a:lvl3pPr marL="1027113" indent="-225425">
              <a:buClr>
                <a:srgbClr val="00B0F0"/>
              </a:buClr>
              <a:buFont typeface="Arial" pitchFamily="34" charset="0"/>
              <a:buChar char="•"/>
              <a:defRPr sz="2200">
                <a:latin typeface="Arial" pitchFamily="34" charset="0"/>
                <a:cs typeface="Arial" pitchFamily="34" charset="0"/>
              </a:defRPr>
            </a:lvl3pPr>
            <a:lvl4pPr marL="1377950" indent="-238125">
              <a:buClr>
                <a:srgbClr val="00B0F0"/>
              </a:buClr>
              <a:buFont typeface="Arial" pitchFamily="34" charset="0"/>
              <a:buChar char="•"/>
              <a:defRPr>
                <a:latin typeface="Arial" pitchFamily="34" charset="0"/>
                <a:cs typeface="Arial" pitchFamily="34" charset="0"/>
              </a:defRPr>
            </a:lvl4pPr>
            <a:lvl5pPr marL="2057400" indent="-228600">
              <a:buClr>
                <a:srgbClr val="00B0F0"/>
              </a:buClr>
              <a:buFont typeface="Arial" pitchFamily="34" charset="0"/>
              <a:buChar char="•"/>
              <a:defRPr/>
            </a:lvl5pPr>
          </a:lstStyle>
          <a:p>
            <a:pPr lvl="0"/>
            <a:r>
              <a:rPr lang="en-US" altLang="ja-JP" dirty="0"/>
              <a:t>Click to edit text</a:t>
            </a:r>
          </a:p>
          <a:p>
            <a:pPr lvl="1"/>
            <a:r>
              <a:rPr lang="en-US" altLang="ja-JP" dirty="0"/>
              <a:t>Second level</a:t>
            </a:r>
          </a:p>
          <a:p>
            <a:pPr lvl="2"/>
            <a:r>
              <a:rPr lang="en-US" altLang="ja-JP" dirty="0"/>
              <a:t>Third level</a:t>
            </a:r>
          </a:p>
          <a:p>
            <a:pPr lvl="3"/>
            <a:r>
              <a:rPr lang="en-US" altLang="ja-JP" dirty="0"/>
              <a:t>Fourth level</a:t>
            </a:r>
          </a:p>
          <a:p>
            <a:pPr lvl="4"/>
            <a:r>
              <a:rPr lang="en-US" altLang="ja-JP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4683248"/>
      </p:ext>
    </p:extLst>
  </p:cSld>
  <p:clrMapOvr>
    <a:masterClrMapping/>
  </p:clrMapOvr>
  <p:transition>
    <p:fade/>
  </p:transition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mmary with Image, Gray Background">
    <p:bg>
      <p:bgPr>
        <a:solidFill>
          <a:srgbClr val="D9D9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5B054AAC-21FA-264D-842D-E1B21F4743DD}"/>
              </a:ext>
            </a:extLst>
          </p:cNvPr>
          <p:cNvGrpSpPr/>
          <p:nvPr userDrawn="1"/>
        </p:nvGrpSpPr>
        <p:grpSpPr>
          <a:xfrm>
            <a:off x="0" y="-1"/>
            <a:ext cx="11142133" cy="968722"/>
            <a:chOff x="0" y="-1"/>
            <a:chExt cx="8356600" cy="968722"/>
          </a:xfrm>
        </p:grpSpPr>
        <p:sp>
          <p:nvSpPr>
            <p:cNvPr id="15" name="Rectangle 18">
              <a:extLst>
                <a:ext uri="{FF2B5EF4-FFF2-40B4-BE49-F238E27FC236}">
                  <a16:creationId xmlns:a16="http://schemas.microsoft.com/office/drawing/2014/main" id="{154D0D0F-2306-C640-ABE4-185D2330E651}"/>
                </a:ext>
              </a:extLst>
            </p:cNvPr>
            <p:cNvSpPr/>
            <p:nvPr userDrawn="1"/>
          </p:nvSpPr>
          <p:spPr>
            <a:xfrm>
              <a:off x="0" y="0"/>
              <a:ext cx="8356600" cy="968721"/>
            </a:xfrm>
            <a:prstGeom prst="rect">
              <a:avLst/>
            </a:prstGeom>
            <a:solidFill>
              <a:srgbClr val="D9D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Rectangle 19">
              <a:extLst>
                <a:ext uri="{FF2B5EF4-FFF2-40B4-BE49-F238E27FC236}">
                  <a16:creationId xmlns:a16="http://schemas.microsoft.com/office/drawing/2014/main" id="{0989802D-7236-6E4E-A70F-E344F91F0132}"/>
                </a:ext>
              </a:extLst>
            </p:cNvPr>
            <p:cNvSpPr/>
            <p:nvPr userDrawn="1"/>
          </p:nvSpPr>
          <p:spPr>
            <a:xfrm>
              <a:off x="0" y="-1"/>
              <a:ext cx="6489700" cy="9144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Rectangle 20">
              <a:extLst>
                <a:ext uri="{FF2B5EF4-FFF2-40B4-BE49-F238E27FC236}">
                  <a16:creationId xmlns:a16="http://schemas.microsoft.com/office/drawing/2014/main" id="{6A677C37-A1D5-BA4C-B536-B63972FCAC11}"/>
                </a:ext>
              </a:extLst>
            </p:cNvPr>
            <p:cNvSpPr/>
            <p:nvPr userDrawn="1"/>
          </p:nvSpPr>
          <p:spPr>
            <a:xfrm>
              <a:off x="6491224" y="877281"/>
              <a:ext cx="1865376" cy="914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8" name="Picture 2" descr="C:\Users\jallison\AppData\Local\Temp\VMwareDnD\a0679ae3\DS_logo_portrait_format_4color_rgb_120206.png">
            <a:extLst>
              <a:ext uri="{FF2B5EF4-FFF2-40B4-BE49-F238E27FC236}">
                <a16:creationId xmlns:a16="http://schemas.microsoft.com/office/drawing/2014/main" id="{D9628B93-6419-274B-8979-63E2E4D3523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261115" y="1"/>
            <a:ext cx="789747" cy="777277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9603" y="151200"/>
            <a:ext cx="10465200" cy="457200"/>
          </a:xfrm>
          <a:prstGeom prst="rect">
            <a:avLst/>
          </a:prstGeom>
        </p:spPr>
        <p:txBody>
          <a:bodyPr anchor="t" anchorCtr="0"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r>
              <a:rPr lang="en-US" altLang="ja-JP" dirty="0"/>
              <a:t>Click to edit title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9C6AD-F5D9-4909-94C3-E6A9EFC35C8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Quizartinib Virtual Advisory Board | CONFIDENTIAL</a:t>
            </a:r>
            <a:endParaRPr lang="en-US" dirty="0"/>
          </a:p>
        </p:txBody>
      </p:sp>
      <p:sp>
        <p:nvSpPr>
          <p:cNvPr id="9" name="Content Placeholder 17"/>
          <p:cNvSpPr>
            <a:spLocks noGrp="1"/>
          </p:cNvSpPr>
          <p:nvPr>
            <p:ph sz="quarter" idx="16" hasCustomPrompt="1"/>
          </p:nvPr>
        </p:nvSpPr>
        <p:spPr>
          <a:xfrm>
            <a:off x="603444" y="1527049"/>
            <a:ext cx="5307829" cy="4756727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altLang="ja-JP" dirty="0"/>
              <a:t>Click to edit an Object</a:t>
            </a:r>
          </a:p>
        </p:txBody>
      </p:sp>
      <p:sp>
        <p:nvSpPr>
          <p:cNvPr id="14" name="Content Placeholder 19">
            <a:extLst>
              <a:ext uri="{FF2B5EF4-FFF2-40B4-BE49-F238E27FC236}">
                <a16:creationId xmlns:a16="http://schemas.microsoft.com/office/drawing/2014/main" id="{1B22C871-65DF-484B-8084-A66DE301B453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181438" y="1527048"/>
            <a:ext cx="5308599" cy="4747491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ja-JP" dirty="0"/>
              <a:t>Click to edit text</a:t>
            </a:r>
          </a:p>
          <a:p>
            <a:pPr lvl="1"/>
            <a:r>
              <a:rPr lang="en-US" altLang="ja-JP" dirty="0"/>
              <a:t>Second level</a:t>
            </a:r>
          </a:p>
          <a:p>
            <a:pPr lvl="2"/>
            <a:r>
              <a:rPr lang="en-US" altLang="ja-JP" dirty="0"/>
              <a:t>Third level</a:t>
            </a:r>
          </a:p>
          <a:p>
            <a:pPr lvl="3"/>
            <a:r>
              <a:rPr lang="en-US" altLang="ja-JP" dirty="0"/>
              <a:t>Fourth level</a:t>
            </a:r>
          </a:p>
          <a:p>
            <a:pPr lvl="4"/>
            <a:r>
              <a:rPr lang="en-US" altLang="ja-JP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63105146"/>
      </p:ext>
    </p:extLst>
  </p:cSld>
  <p:clrMapOvr>
    <a:masterClrMapping/>
  </p:clrMapOvr>
  <p:transition>
    <p:fade/>
  </p:transition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0"/>
            <a:ext cx="10483851" cy="770467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A780D645-034B-4F03-B035-CE8095A81367}"/>
              </a:ext>
            </a:extLst>
          </p:cNvPr>
          <p:cNvSpPr txBox="1">
            <a:spLocks/>
          </p:cNvSpPr>
          <p:nvPr userDrawn="1"/>
        </p:nvSpPr>
        <p:spPr bwMode="auto">
          <a:xfrm>
            <a:off x="422257" y="6382270"/>
            <a:ext cx="9278938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ts val="0"/>
              </a:spcBef>
              <a:spcAft>
                <a:spcPct val="0"/>
              </a:spcAft>
              <a:buClr>
                <a:srgbClr val="00B0F0"/>
              </a:buClr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38138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Font typeface="Arial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01688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Font typeface="Arial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52538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Font typeface="Arial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Font typeface="Arial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76197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00B0F0"/>
              </a:buClr>
              <a:buSzTx/>
              <a:buFontTx/>
              <a:buNone/>
              <a:tabLst/>
              <a:defRPr/>
            </a:pPr>
            <a:r>
              <a:rPr kumimoji="0" lang="en-US" sz="667" b="0" i="0" u="none" strike="noStrike" kern="1200" cap="none" spc="0" normalizeH="0" baseline="0" noProof="0" dirty="0">
                <a:ln>
                  <a:noFill/>
                </a:ln>
                <a:solidFill>
                  <a:srgbClr val="4D4F53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.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291FC370-37CE-4AF3-9027-2BE386AD772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0186" y="6245907"/>
            <a:ext cx="11160142" cy="220510"/>
          </a:xfrm>
        </p:spPr>
        <p:txBody>
          <a:bodyPr anchor="b">
            <a:spAutoFit/>
          </a:bodyPr>
          <a:lstStyle>
            <a:lvl1pPr marL="0" indent="0">
              <a:spcBef>
                <a:spcPts val="0"/>
              </a:spcBef>
              <a:spcAft>
                <a:spcPts val="250"/>
              </a:spcAft>
              <a:buNone/>
              <a:defRPr sz="833"/>
            </a:lvl1pPr>
          </a:lstStyle>
          <a:p>
            <a:pPr lvl="0"/>
            <a:r>
              <a:rPr lang="en-US"/>
              <a:t>Footnotes</a:t>
            </a:r>
          </a:p>
        </p:txBody>
      </p:sp>
      <p:pic>
        <p:nvPicPr>
          <p:cNvPr id="8" name="Picture 7" descr="A picture containing clipart&#10;&#10;Description generated with high confidence">
            <a:hlinkClick r:id="" action="ppaction://noaction"/>
            <a:extLst>
              <a:ext uri="{FF2B5EF4-FFF2-40B4-BE49-F238E27FC236}">
                <a16:creationId xmlns:a16="http://schemas.microsoft.com/office/drawing/2014/main" id="{7B18B94C-1C49-4F84-8B55-4E8F2060578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8564" y="6492240"/>
            <a:ext cx="365760" cy="365760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3333350910"/>
      </p:ext>
    </p:extLst>
  </p:cSld>
  <p:clrMapOvr>
    <a:masterClrMapping/>
  </p:clrMapOvr>
  <p:transition>
    <p:fade/>
  </p:transition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425451" y="-5243"/>
            <a:ext cx="4489449" cy="914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00" dirty="0"/>
          </a:p>
        </p:txBody>
      </p:sp>
      <p:pic>
        <p:nvPicPr>
          <p:cNvPr id="12" name="Picture 11" descr="large gray wave for title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1686228"/>
            <a:ext cx="12192000" cy="2745773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425455" y="1695450"/>
            <a:ext cx="4502151" cy="9144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00" dirty="0"/>
          </a:p>
        </p:txBody>
      </p:sp>
      <p:pic>
        <p:nvPicPr>
          <p:cNvPr id="14" name="Picture 13" descr="color waves for title 1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5454" y="3842739"/>
            <a:ext cx="11766549" cy="666472"/>
          </a:xfrm>
          <a:prstGeom prst="rect">
            <a:avLst/>
          </a:prstGeom>
        </p:spPr>
      </p:pic>
      <p:sp>
        <p:nvSpPr>
          <p:cNvPr id="17" name="Subtitle 2"/>
          <p:cNvSpPr>
            <a:spLocks noGrp="1"/>
          </p:cNvSpPr>
          <p:nvPr userDrawn="1">
            <p:ph type="subTitle" idx="1" hasCustomPrompt="1"/>
          </p:nvPr>
        </p:nvSpPr>
        <p:spPr>
          <a:xfrm>
            <a:off x="750848" y="5334000"/>
            <a:ext cx="2743200" cy="533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1667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5441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882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324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76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207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648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089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53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date</a:t>
            </a:r>
          </a:p>
        </p:txBody>
      </p:sp>
      <p:sp>
        <p:nvSpPr>
          <p:cNvPr id="18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740936" y="4456089"/>
            <a:ext cx="7729728" cy="811835"/>
          </a:xfrm>
        </p:spPr>
        <p:txBody>
          <a:bodyPr lIns="0" tIns="0" rIns="0" bIns="0" anchor="b" anchorCtr="0">
            <a:noAutofit/>
          </a:bodyPr>
          <a:lstStyle>
            <a:lvl1pPr algn="l">
              <a:lnSpc>
                <a:spcPct val="90000"/>
              </a:lnSpc>
              <a:defRPr sz="325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19" name="Text Placeholder 27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750848" y="6213600"/>
            <a:ext cx="4876800" cy="1397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ts val="1309"/>
              </a:lnSpc>
              <a:spcBef>
                <a:spcPts val="0"/>
              </a:spcBef>
              <a:buFontTx/>
              <a:buNone/>
              <a:defRPr sz="1167" baseline="0">
                <a:latin typeface="Arial" pitchFamily="34" charset="0"/>
                <a:cs typeface="Arial" pitchFamily="34" charset="0"/>
              </a:defRPr>
            </a:lvl1pPr>
            <a:lvl2pPr>
              <a:buFontTx/>
              <a:buNone/>
              <a:defRPr sz="1083">
                <a:latin typeface="Arial" pitchFamily="34" charset="0"/>
                <a:cs typeface="Arial" pitchFamily="34" charset="0"/>
              </a:defRPr>
            </a:lvl2pPr>
            <a:lvl3pPr>
              <a:buFontTx/>
              <a:buNone/>
              <a:defRPr sz="1083">
                <a:latin typeface="Arial" pitchFamily="34" charset="0"/>
                <a:cs typeface="Arial" pitchFamily="34" charset="0"/>
              </a:defRPr>
            </a:lvl3pPr>
            <a:lvl4pPr>
              <a:buFontTx/>
              <a:buNone/>
              <a:defRPr sz="1083">
                <a:latin typeface="Arial" pitchFamily="34" charset="0"/>
                <a:cs typeface="Arial" pitchFamily="34" charset="0"/>
              </a:defRPr>
            </a:lvl4pPr>
            <a:lvl5pPr>
              <a:buFontTx/>
              <a:buNone/>
              <a:defRPr sz="1083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/>
              <a:t>Click to edit Author name</a:t>
            </a:r>
          </a:p>
        </p:txBody>
      </p:sp>
      <p:sp>
        <p:nvSpPr>
          <p:cNvPr id="20" name="Text Placeholder 27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750848" y="6380068"/>
            <a:ext cx="4876800" cy="1524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ts val="1309"/>
              </a:lnSpc>
              <a:spcBef>
                <a:spcPts val="0"/>
              </a:spcBef>
              <a:buFontTx/>
              <a:buNone/>
              <a:defRPr sz="1167" baseline="0">
                <a:latin typeface="Arial" pitchFamily="34" charset="0"/>
                <a:cs typeface="Arial" pitchFamily="34" charset="0"/>
              </a:defRPr>
            </a:lvl1pPr>
            <a:lvl2pPr>
              <a:buFontTx/>
              <a:buNone/>
              <a:defRPr sz="1083">
                <a:latin typeface="Arial" pitchFamily="34" charset="0"/>
                <a:cs typeface="Arial" pitchFamily="34" charset="0"/>
              </a:defRPr>
            </a:lvl2pPr>
            <a:lvl3pPr>
              <a:buFontTx/>
              <a:buNone/>
              <a:defRPr sz="1083">
                <a:latin typeface="Arial" pitchFamily="34" charset="0"/>
                <a:cs typeface="Arial" pitchFamily="34" charset="0"/>
              </a:defRPr>
            </a:lvl3pPr>
            <a:lvl4pPr>
              <a:buFontTx/>
              <a:buNone/>
              <a:defRPr sz="1083">
                <a:latin typeface="Arial" pitchFamily="34" charset="0"/>
                <a:cs typeface="Arial" pitchFamily="34" charset="0"/>
              </a:defRPr>
            </a:lvl4pPr>
            <a:lvl5pPr>
              <a:buFontTx/>
              <a:buNone/>
              <a:defRPr sz="1083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/>
              <a:t>Click to edit Department name</a:t>
            </a:r>
          </a:p>
        </p:txBody>
      </p:sp>
      <p:pic>
        <p:nvPicPr>
          <p:cNvPr id="21" name="Picture 2" descr="C:\Users\jallison\AppData\Local\Temp\VMwareDnD\a0679ae3\DS_logo_portrait_format_4color_rgb_120206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91296" y="43392"/>
            <a:ext cx="1241483" cy="1225368"/>
          </a:xfrm>
          <a:prstGeom prst="rect">
            <a:avLst/>
          </a:prstGeom>
          <a:noFill/>
        </p:spPr>
      </p:pic>
      <p:pic>
        <p:nvPicPr>
          <p:cNvPr id="22" name="Picture 21" descr="slogan.png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474000" y="301214"/>
            <a:ext cx="2598404" cy="475453"/>
          </a:xfrm>
          <a:prstGeom prst="rect">
            <a:avLst/>
          </a:prstGeom>
        </p:spPr>
      </p:pic>
      <p:pic>
        <p:nvPicPr>
          <p:cNvPr id="15" name="Picture 14" descr="A picture containing clipart&#10;&#10;Description generated with high confidence">
            <a:hlinkClick r:id="" action="ppaction://noaction"/>
            <a:extLst>
              <a:ext uri="{FF2B5EF4-FFF2-40B4-BE49-F238E27FC236}">
                <a16:creationId xmlns:a16="http://schemas.microsoft.com/office/drawing/2014/main" id="{33E639DF-76BA-4F9C-BB77-F9ED0063A2A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8564" y="6492240"/>
            <a:ext cx="365760" cy="365760"/>
          </a:xfrm>
          <a:prstGeom prst="rect">
            <a:avLst/>
          </a:prstGeom>
          <a:ln>
            <a:noFill/>
          </a:ln>
          <a:effectLst/>
        </p:spPr>
      </p:pic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54C27352-157F-4A63-AFE8-F706303E886F}"/>
              </a:ext>
            </a:extLst>
          </p:cNvPr>
          <p:cNvSpPr txBox="1">
            <a:spLocks/>
          </p:cNvSpPr>
          <p:nvPr userDrawn="1"/>
        </p:nvSpPr>
        <p:spPr>
          <a:xfrm>
            <a:off x="11145034" y="6649428"/>
            <a:ext cx="893233" cy="163513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en-US"/>
            </a:defPPr>
            <a:lvl1pPr algn="r" rtl="0" fontAlgn="auto">
              <a:spcBef>
                <a:spcPts val="0"/>
              </a:spcBef>
              <a:spcAft>
                <a:spcPts val="0"/>
              </a:spcAft>
              <a:defRPr sz="800" kern="1200" smtClean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fld id="{A0742EFC-8BEC-49F9-9CC9-7EDCB5B63F76}" type="slidenum">
              <a:rPr lang="en-US" sz="833" b="1" smtClean="0">
                <a:solidFill>
                  <a:schemeClr val="accent2"/>
                </a:solidFill>
              </a:rPr>
              <a:pPr>
                <a:defRPr/>
              </a:pPr>
              <a:t>‹#›</a:t>
            </a:fld>
            <a:endParaRPr lang="en-US" sz="833" b="1" dirty="0">
              <a:solidFill>
                <a:schemeClr val="accent2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5AB4BCA-9872-4C82-A3AF-D8AE4EA06C44}"/>
              </a:ext>
            </a:extLst>
          </p:cNvPr>
          <p:cNvSpPr txBox="1"/>
          <p:nvPr userDrawn="1"/>
        </p:nvSpPr>
        <p:spPr>
          <a:xfrm>
            <a:off x="106900" y="6705600"/>
            <a:ext cx="3805658" cy="152400"/>
          </a:xfrm>
          <a:prstGeom prst="rect">
            <a:avLst/>
          </a:prstGeom>
        </p:spPr>
        <p:txBody>
          <a:bodyPr vert="horz" wrap="square" lIns="0" tIns="0" rIns="0" bIns="0" rtlCol="0" anchor="t" anchorCtr="0">
            <a:normAutofit/>
          </a:bodyPr>
          <a:lstStyle/>
          <a:p>
            <a:pPr marL="0" marR="0" indent="0" algn="l" defTabSz="76197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67" dirty="0">
                <a:solidFill>
                  <a:srgbClr val="4D4F53"/>
                </a:solidFill>
              </a:rPr>
              <a:t>© 2022 DAIICHI SANKYO, INC.  |  CONFIDENTIAL – For Internal Use Only.</a:t>
            </a:r>
            <a:endParaRPr kumimoji="0" lang="en-US" sz="667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9714087"/>
      </p:ext>
    </p:extLst>
  </p:cSld>
  <p:clrMapOvr>
    <a:masterClrMapping/>
  </p:clrMapOvr>
  <p:transition>
    <p:fade/>
  </p:transition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&amp; Content-for 00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>
            <a:off x="0" y="2"/>
            <a:ext cx="11142133" cy="766617"/>
          </a:xfrm>
          <a:prstGeom prst="rect">
            <a:avLst/>
          </a:prstGeom>
          <a:solidFill>
            <a:srgbClr val="D9D9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0" y="-1"/>
            <a:ext cx="8652933" cy="9144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6" name="Rectangle 15"/>
          <p:cNvSpPr/>
          <p:nvPr userDrawn="1"/>
        </p:nvSpPr>
        <p:spPr>
          <a:xfrm>
            <a:off x="8654965" y="675452"/>
            <a:ext cx="2487168" cy="914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6" name="Title 1"/>
          <p:cNvSpPr>
            <a:spLocks noGrp="1"/>
          </p:cNvSpPr>
          <p:nvPr userDrawn="1">
            <p:ph type="title"/>
          </p:nvPr>
        </p:nvSpPr>
        <p:spPr>
          <a:xfrm>
            <a:off x="549275" y="101110"/>
            <a:ext cx="10483851" cy="621054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2667" b="0" baseline="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ja-JP" dirty="0"/>
              <a:t>Click to edit Master title style</a:t>
            </a:r>
            <a:endParaRPr lang="en-US" dirty="0"/>
          </a:p>
        </p:txBody>
      </p:sp>
      <p:sp>
        <p:nvSpPr>
          <p:cNvPr id="7" name="Text Placeholder 7"/>
          <p:cNvSpPr>
            <a:spLocks noGrp="1"/>
          </p:cNvSpPr>
          <p:nvPr userDrawn="1">
            <p:ph type="body" sz="quarter" idx="12"/>
          </p:nvPr>
        </p:nvSpPr>
        <p:spPr>
          <a:xfrm>
            <a:off x="609600" y="1143000"/>
            <a:ext cx="10972800" cy="4572000"/>
          </a:xfrm>
        </p:spPr>
        <p:txBody>
          <a:bodyPr/>
          <a:lstStyle>
            <a:lvl1pPr marL="285739" indent="-285739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 baseline="0">
                <a:latin typeface="Arial" pitchFamily="34" charset="0"/>
                <a:cs typeface="Arial" pitchFamily="34" charset="0"/>
              </a:defRPr>
            </a:lvl1pPr>
            <a:lvl2pPr marL="688947" indent="-231766">
              <a:spcBef>
                <a:spcPts val="0"/>
              </a:spcBef>
              <a:spcAft>
                <a:spcPts val="600"/>
              </a:spcAft>
              <a:buClr>
                <a:srgbClr val="00B0F0"/>
              </a:buClr>
              <a:buFont typeface="Arial" pitchFamily="34" charset="0"/>
              <a:buChar char="•"/>
              <a:defRPr sz="1600" baseline="0">
                <a:latin typeface="Arial" pitchFamily="34" charset="0"/>
                <a:cs typeface="Arial" pitchFamily="34" charset="0"/>
              </a:defRPr>
            </a:lvl2pPr>
            <a:lvl3pPr marL="1027072" indent="-225416">
              <a:spcBef>
                <a:spcPts val="0"/>
              </a:spcBef>
              <a:spcAft>
                <a:spcPts val="600"/>
              </a:spcAft>
              <a:buClr>
                <a:srgbClr val="00B0F0"/>
              </a:buClr>
              <a:buFont typeface="Arial" pitchFamily="34" charset="0"/>
              <a:buChar char="•"/>
              <a:defRPr sz="1600" baseline="0">
                <a:latin typeface="Arial" pitchFamily="34" charset="0"/>
                <a:cs typeface="Arial" pitchFamily="34" charset="0"/>
              </a:defRPr>
            </a:lvl3pPr>
            <a:lvl4pPr marL="1377895" indent="-238115">
              <a:spcBef>
                <a:spcPts val="0"/>
              </a:spcBef>
              <a:spcAft>
                <a:spcPts val="600"/>
              </a:spcAft>
              <a:buClr>
                <a:srgbClr val="00B0F0"/>
              </a:buClr>
              <a:buFont typeface="Arial" pitchFamily="34" charset="0"/>
              <a:buChar char="•"/>
              <a:defRPr sz="1600" baseline="0">
                <a:latin typeface="Arial" pitchFamily="34" charset="0"/>
                <a:cs typeface="Arial" pitchFamily="34" charset="0"/>
              </a:defRPr>
            </a:lvl4pPr>
            <a:lvl5pPr marL="2057318" indent="-228591">
              <a:buClr>
                <a:srgbClr val="00B0F0"/>
              </a:buClr>
              <a:buFont typeface="Arial" pitchFamily="34" charset="0"/>
              <a:buChar char="•"/>
              <a:defRPr/>
            </a:lvl5pPr>
          </a:lstStyle>
          <a:p>
            <a:pPr lvl="0"/>
            <a:r>
              <a:rPr lang="en-US" altLang="ja-JP" dirty="0"/>
              <a:t>Click to edit Master text styles</a:t>
            </a:r>
          </a:p>
          <a:p>
            <a:pPr lvl="1"/>
            <a:r>
              <a:rPr lang="en-US" altLang="ja-JP" dirty="0"/>
              <a:t>Second level</a:t>
            </a:r>
          </a:p>
          <a:p>
            <a:pPr lvl="2"/>
            <a:r>
              <a:rPr lang="en-US" altLang="ja-JP" dirty="0"/>
              <a:t>Third level</a:t>
            </a:r>
          </a:p>
          <a:p>
            <a:pPr lvl="3"/>
            <a:r>
              <a:rPr lang="en-US" altLang="ja-JP" dirty="0"/>
              <a:t>Fourth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1AC3EE-AA37-4AD6-AA45-689CBE8933AF}"/>
              </a:ext>
            </a:extLst>
          </p:cNvPr>
          <p:cNvSpPr>
            <a:spLocks noGrp="1"/>
          </p:cNvSpPr>
          <p:nvPr userDrawn="1">
            <p:ph type="body" sz="quarter" idx="13"/>
          </p:nvPr>
        </p:nvSpPr>
        <p:spPr>
          <a:xfrm>
            <a:off x="609600" y="5943600"/>
            <a:ext cx="10972800" cy="548640"/>
          </a:xfrm>
        </p:spPr>
        <p:txBody>
          <a:bodyPr lIns="91440" tIns="0" bIns="0" anchor="b" anchorCtr="0"/>
          <a:lstStyle>
            <a:lvl1pPr>
              <a:spcBef>
                <a:spcPts val="0"/>
              </a:spcBef>
              <a:defRPr sz="800" baseline="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220A35E-A6C4-47FC-867F-4E01A531221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0" y="6675120"/>
            <a:ext cx="5791200" cy="182880"/>
          </a:xfrm>
        </p:spPr>
        <p:txBody>
          <a:bodyPr tIns="0" bIns="0"/>
          <a:lstStyle/>
          <a:p>
            <a:pPr>
              <a:defRPr/>
            </a:pPr>
            <a:r>
              <a:rPr lang="en-US"/>
              <a:t>Quizartinib Virtual Advisory Board | CONFIDENTIAL</a:t>
            </a:r>
            <a:endParaRPr lang="en-US" dirty="0"/>
          </a:p>
        </p:txBody>
      </p:sp>
      <p:pic>
        <p:nvPicPr>
          <p:cNvPr id="10" name="Picture 9" descr="A picture containing clipart&#10;&#10;Description generated with high confidence">
            <a:hlinkClick r:id="" action="ppaction://noaction"/>
            <a:extLst>
              <a:ext uri="{FF2B5EF4-FFF2-40B4-BE49-F238E27FC236}">
                <a16:creationId xmlns:a16="http://schemas.microsoft.com/office/drawing/2014/main" id="{E916AF8F-CBA3-4BB5-8443-364BF1C4250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8564" y="6492240"/>
            <a:ext cx="365760" cy="365760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3" name="Picture 2" descr="C:\Users\jallison\AppData\Local\Temp\VMwareDnD\a0679ae3\DS_logo_portrait_format_4color_rgb_120206.png">
            <a:extLst>
              <a:ext uri="{FF2B5EF4-FFF2-40B4-BE49-F238E27FC236}">
                <a16:creationId xmlns:a16="http://schemas.microsoft.com/office/drawing/2014/main" id="{8E3D6C71-5CA1-AC57-158E-D762B156E86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272473" y="0"/>
            <a:ext cx="788346" cy="77811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822326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pos="349">
          <p15:clr>
            <a:srgbClr val="FBAE40"/>
          </p15:clr>
        </p15:guide>
        <p15:guide id="3" orient="horz" pos="343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w notes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1081907"/>
            <a:ext cx="8808720" cy="453183"/>
          </a:xfrm>
          <a:prstGeom prst="rect">
            <a:avLst/>
          </a:prstGeom>
          <a:noFill/>
        </p:spPr>
        <p:txBody>
          <a:bodyPr wrap="square" lIns="360000" tIns="72000" rIns="360000" bIns="72000">
            <a:spAutoFit/>
          </a:bodyPr>
          <a:lstStyle>
            <a:lvl1pPr algn="ctr">
              <a:lnSpc>
                <a:spcPct val="100000"/>
              </a:lnSpc>
              <a:defRPr sz="2000" b="1" cap="none" baseline="0">
                <a:solidFill>
                  <a:schemeClr val="tx1"/>
                </a:solidFill>
                <a:latin typeface="+mn-lt"/>
              </a:defRPr>
            </a:lvl1pPr>
            <a:lvl2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2pPr>
            <a:lvl3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3pPr>
            <a:lvl4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4pPr>
            <a:lvl5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5pPr>
          </a:lstStyle>
          <a:p>
            <a:pPr lvl="0"/>
            <a:r>
              <a:rPr lang="en-GB"/>
              <a:t>Table/Chart Title</a:t>
            </a:r>
            <a:endParaRPr lang="en-US"/>
          </a:p>
        </p:txBody>
      </p:sp>
      <p:sp>
        <p:nvSpPr>
          <p:cNvPr id="8" name="Content Placeholder 4"/>
          <p:cNvSpPr>
            <a:spLocks noGrp="1"/>
          </p:cNvSpPr>
          <p:nvPr>
            <p:ph sz="quarter" idx="12"/>
          </p:nvPr>
        </p:nvSpPr>
        <p:spPr>
          <a:xfrm>
            <a:off x="719669" y="1817225"/>
            <a:ext cx="7906172" cy="4625964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spcAft>
                <a:spcPts val="1200"/>
              </a:spcAft>
              <a:defRPr/>
            </a:lvl1pPr>
            <a:lvl2pPr marL="252000" indent="-252000">
              <a:defRPr/>
            </a:lvl2pPr>
            <a:lvl3pPr marL="504000" indent="-252000">
              <a:defRPr/>
            </a:lvl3pPr>
            <a:lvl4pPr marL="756000" indent="-252000">
              <a:defRPr/>
            </a:lvl4pPr>
            <a:lvl5pPr marL="1008000" indent="-252000"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8B4AAD2D-984D-E544-BD25-871E6B66AC5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809038" y="1082676"/>
            <a:ext cx="3382962" cy="5495546"/>
          </a:xfrm>
          <a:solidFill>
            <a:schemeClr val="bg1">
              <a:lumMod val="95000"/>
            </a:schemeClr>
          </a:solidFill>
        </p:spPr>
        <p:txBody>
          <a:bodyPr lIns="274320" tIns="274320" rIns="274320" bIns="274320"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CF3865CA-3CF8-D949-8BB9-0AAC2100FA8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0" y="6443188"/>
            <a:ext cx="1219199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60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</p:spTree>
    <p:extLst>
      <p:ext uri="{BB962C8B-B14F-4D97-AF65-F5344CB8AC3E}">
        <p14:creationId xmlns:p14="http://schemas.microsoft.com/office/powerpoint/2010/main" val="301683234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0"/>
            <a:ext cx="10483851" cy="770467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616180" y="1270000"/>
            <a:ext cx="11153563" cy="4794250"/>
          </a:xfrm>
        </p:spPr>
        <p:txBody>
          <a:bodyPr/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FontTx/>
              <a:buNone/>
              <a:defRPr lang="en-US" sz="2333" kern="1200" dirty="0" smtClean="0">
                <a:solidFill>
                  <a:schemeClr val="tx1"/>
                </a:solidFill>
                <a:latin typeface="Arial" pitchFamily="34" charset="0"/>
                <a:ea typeface="ＭＳ Ｐゴシック" charset="0"/>
                <a:cs typeface="Arial" pitchFamily="34" charset="0"/>
              </a:defRPr>
            </a:lvl1pPr>
            <a:lvl2pPr marL="574123" indent="-1931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Font typeface="Arial" pitchFamily="34" charset="0"/>
              <a:buChar char="•"/>
              <a:defRPr lang="en-US" sz="2000" kern="1200" dirty="0" smtClean="0">
                <a:solidFill>
                  <a:schemeClr val="tx1"/>
                </a:solidFill>
                <a:latin typeface="Arial" pitchFamily="34" charset="0"/>
                <a:ea typeface="ＭＳ Ｐゴシック" charset="0"/>
                <a:cs typeface="Arial" pitchFamily="34" charset="0"/>
              </a:defRPr>
            </a:lvl2pPr>
            <a:lvl3pPr marL="855893" indent="-187847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Font typeface="Arial" pitchFamily="34" charset="0"/>
              <a:buChar char="•"/>
              <a:defRPr lang="en-US" sz="1667" kern="1200" dirty="0" smtClean="0">
                <a:solidFill>
                  <a:schemeClr val="tx1"/>
                </a:solidFill>
                <a:latin typeface="Arial" pitchFamily="34" charset="0"/>
                <a:ea typeface="ＭＳ Ｐゴシック" charset="0"/>
                <a:cs typeface="Arial" pitchFamily="34" charset="0"/>
              </a:defRPr>
            </a:lvl3pPr>
            <a:lvl4pPr marL="1148246" indent="-1984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Font typeface="Arial" pitchFamily="34" charset="0"/>
              <a:buChar char="•"/>
              <a:defRPr lang="en-US" sz="1667" kern="1200" dirty="0" smtClean="0">
                <a:solidFill>
                  <a:schemeClr val="tx1"/>
                </a:solidFill>
                <a:latin typeface="Arial" pitchFamily="34" charset="0"/>
                <a:ea typeface="ＭＳ Ｐゴシック" charset="0"/>
                <a:cs typeface="Arial" pitchFamily="34" charset="0"/>
              </a:defRPr>
            </a:lvl4pPr>
            <a:lvl5pPr marL="1714431" indent="-190492">
              <a:buClr>
                <a:srgbClr val="00B0F0"/>
              </a:buClr>
              <a:buFont typeface="Arial" pitchFamily="34" charset="0"/>
              <a:buChar char="•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005D7B8-09D3-4B7D-8100-FF1B37F6017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0186" y="6245907"/>
            <a:ext cx="11160142" cy="220510"/>
          </a:xfrm>
        </p:spPr>
        <p:txBody>
          <a:bodyPr anchor="b">
            <a:spAutoFit/>
          </a:bodyPr>
          <a:lstStyle>
            <a:lvl1pPr marL="0" indent="0">
              <a:spcBef>
                <a:spcPts val="0"/>
              </a:spcBef>
              <a:spcAft>
                <a:spcPts val="250"/>
              </a:spcAft>
              <a:buNone/>
              <a:defRPr sz="833"/>
            </a:lvl1pPr>
          </a:lstStyle>
          <a:p>
            <a:pPr lvl="0"/>
            <a:r>
              <a:rPr lang="en-US"/>
              <a:t>Footnotes</a:t>
            </a:r>
          </a:p>
        </p:txBody>
      </p:sp>
      <p:pic>
        <p:nvPicPr>
          <p:cNvPr id="7" name="Picture 6" descr="A picture containing clipart&#10;&#10;Description generated with high confidence">
            <a:hlinkClick r:id="" action="ppaction://noaction"/>
            <a:extLst>
              <a:ext uri="{FF2B5EF4-FFF2-40B4-BE49-F238E27FC236}">
                <a16:creationId xmlns:a16="http://schemas.microsoft.com/office/drawing/2014/main" id="{125C34D4-DF94-4355-BC3F-6E763D6C484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8564" y="6492240"/>
            <a:ext cx="365760" cy="365760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927188039"/>
      </p:ext>
    </p:extLst>
  </p:cSld>
  <p:clrMapOvr>
    <a:masterClrMapping/>
  </p:clrMapOvr>
  <p:transition>
    <p:fade/>
  </p:transition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1a: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 userDrawn="1"/>
        </p:nvGrpSpPr>
        <p:grpSpPr>
          <a:xfrm>
            <a:off x="0" y="-1"/>
            <a:ext cx="11142133" cy="766893"/>
            <a:chOff x="0" y="-1"/>
            <a:chExt cx="8356600" cy="766893"/>
          </a:xfrm>
        </p:grpSpPr>
        <p:sp>
          <p:nvSpPr>
            <p:cNvPr id="14" name="Rectangle 13"/>
            <p:cNvSpPr/>
            <p:nvPr userDrawn="1"/>
          </p:nvSpPr>
          <p:spPr>
            <a:xfrm>
              <a:off x="0" y="0"/>
              <a:ext cx="8356600" cy="766617"/>
            </a:xfrm>
            <a:prstGeom prst="rect">
              <a:avLst/>
            </a:prstGeom>
            <a:solidFill>
              <a:srgbClr val="D9D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/>
            <p:cNvSpPr/>
            <p:nvPr userDrawn="1"/>
          </p:nvSpPr>
          <p:spPr>
            <a:xfrm>
              <a:off x="0" y="-1"/>
              <a:ext cx="6489700" cy="9144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6491224" y="675452"/>
              <a:ext cx="1865376" cy="914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6" name="Title 1"/>
          <p:cNvSpPr>
            <a:spLocks noGrp="1"/>
          </p:cNvSpPr>
          <p:nvPr userDrawn="1">
            <p:ph type="title"/>
          </p:nvPr>
        </p:nvSpPr>
        <p:spPr>
          <a:xfrm>
            <a:off x="609604" y="152400"/>
            <a:ext cx="10483851" cy="457200"/>
          </a:xfrm>
        </p:spPr>
        <p:txBody>
          <a:bodyPr anchor="t">
            <a:noAutofit/>
          </a:bodyPr>
          <a:lstStyle>
            <a:lvl1pPr algn="l">
              <a:defRPr sz="28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3" name="Picture 2" descr="C:\Users\jallison\AppData\Local\Temp\VMwareDnD\a0679ae3\DS_logo_portrait_format_4color_rgb_120206.png">
            <a:extLst>
              <a:ext uri="{FF2B5EF4-FFF2-40B4-BE49-F238E27FC236}">
                <a16:creationId xmlns:a16="http://schemas.microsoft.com/office/drawing/2014/main" id="{73689CB1-E247-D740-AF06-9293F72DD46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272473" y="0"/>
            <a:ext cx="788346" cy="778114"/>
          </a:xfrm>
          <a:prstGeom prst="rect">
            <a:avLst/>
          </a:prstGeom>
          <a:noFill/>
        </p:spPr>
      </p:pic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4BC13847-D3B1-43EC-AF42-724FE66789D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9600" y="6182548"/>
            <a:ext cx="10972796" cy="351417"/>
          </a:xfrm>
        </p:spPr>
        <p:txBody>
          <a:bodyPr anchor="b"/>
          <a:lstStyle>
            <a:lvl1pPr>
              <a:defRPr sz="800"/>
            </a:lvl1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Abbreviations and/or References</a:t>
            </a:r>
          </a:p>
        </p:txBody>
      </p:sp>
      <p:sp>
        <p:nvSpPr>
          <p:cNvPr id="19" name="Text Placeholder 7">
            <a:extLst>
              <a:ext uri="{FF2B5EF4-FFF2-40B4-BE49-F238E27FC236}">
                <a16:creationId xmlns:a16="http://schemas.microsoft.com/office/drawing/2014/main" id="{2B999A6F-A1C5-487D-B3D9-D8EB9C8D017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9600" y="1442069"/>
            <a:ext cx="10972796" cy="4638554"/>
          </a:xfrm>
        </p:spPr>
        <p:txBody>
          <a:bodyPr/>
          <a:lstStyle>
            <a:lvl1pPr marL="0" indent="0">
              <a:buFontTx/>
              <a:buNone/>
              <a:defRPr sz="2400">
                <a:latin typeface="Arial" pitchFamily="34" charset="0"/>
                <a:cs typeface="Arial" pitchFamily="34" charset="0"/>
              </a:defRPr>
            </a:lvl1pPr>
            <a:lvl2pPr marL="688975" indent="-231775">
              <a:buClr>
                <a:srgbClr val="00B0F0"/>
              </a:buClr>
              <a:buFont typeface="Arial" pitchFamily="34" charset="0"/>
              <a:buChar char="•"/>
              <a:defRPr sz="2000">
                <a:latin typeface="Arial" pitchFamily="34" charset="0"/>
                <a:cs typeface="Arial" pitchFamily="34" charset="0"/>
              </a:defRPr>
            </a:lvl2pPr>
            <a:lvl3pPr marL="1027113" indent="-225425">
              <a:buClr>
                <a:srgbClr val="00B0F0"/>
              </a:buClr>
              <a:buFont typeface="Arial" pitchFamily="34" charset="0"/>
              <a:buChar char="•"/>
              <a:defRPr sz="1800">
                <a:latin typeface="Arial" pitchFamily="34" charset="0"/>
                <a:cs typeface="Arial" pitchFamily="34" charset="0"/>
              </a:defRPr>
            </a:lvl3pPr>
            <a:lvl4pPr marL="1377950" indent="-238125">
              <a:buClr>
                <a:srgbClr val="00B0F0"/>
              </a:buClr>
              <a:buFont typeface="Arial" pitchFamily="34" charset="0"/>
              <a:buChar char="•"/>
              <a:defRPr sz="1600">
                <a:latin typeface="Arial" pitchFamily="34" charset="0"/>
                <a:cs typeface="Arial" pitchFamily="34" charset="0"/>
              </a:defRPr>
            </a:lvl4pPr>
            <a:lvl5pPr marL="2057400" indent="-228600">
              <a:buClr>
                <a:srgbClr val="00B0F0"/>
              </a:buClr>
              <a:buFont typeface="Arial" pitchFamily="34" charset="0"/>
              <a:buChar char="•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2" name="Slide Number Placeholder 10">
            <a:extLst>
              <a:ext uri="{FF2B5EF4-FFF2-40B4-BE49-F238E27FC236}">
                <a16:creationId xmlns:a16="http://schemas.microsoft.com/office/drawing/2014/main" id="{D62B9EED-9720-46E4-A271-E0A916B95A8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596" y="6635891"/>
            <a:ext cx="2844800" cy="171171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CFA9C6AD-F5D9-4909-94C3-E6A9EFC35C8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Footer Placeholder 7">
            <a:extLst>
              <a:ext uri="{FF2B5EF4-FFF2-40B4-BE49-F238E27FC236}">
                <a16:creationId xmlns:a16="http://schemas.microsoft.com/office/drawing/2014/main" id="{3EFDE827-99F2-496C-8610-1457D4A866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9604" y="6635891"/>
            <a:ext cx="5791200" cy="171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Quizartinib Virtual Advisory Board | CONFIDENTIAL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6363614"/>
      </p:ext>
    </p:extLst>
  </p:cSld>
  <p:clrMapOvr>
    <a:masterClrMapping/>
  </p:clrMapOvr>
  <p:transition>
    <p:fade/>
  </p:transition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Divider 2: Title &amp; Sub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\\ATEM_SFO\Clients\DSK_Daiichi_Sankyo\DSK_80_12142_PPT_Redesign\DSK_Design\Final_Artwork\Pages\Title_Slide_6.emf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" y="1929387"/>
            <a:ext cx="9599084" cy="3700463"/>
          </a:xfrm>
          <a:prstGeom prst="rect">
            <a:avLst/>
          </a:prstGeom>
          <a:noFill/>
        </p:spPr>
      </p:pic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743712" y="2213143"/>
            <a:ext cx="7729728" cy="810760"/>
          </a:xfrm>
          <a:noFill/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lang="en-US" sz="2800" kern="1200" baseline="0" dirty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22" name="Rectangle 21"/>
          <p:cNvSpPr/>
          <p:nvPr userDrawn="1"/>
        </p:nvSpPr>
        <p:spPr>
          <a:xfrm>
            <a:off x="428681" y="0"/>
            <a:ext cx="9159889" cy="91440"/>
          </a:xfrm>
          <a:prstGeom prst="rect">
            <a:avLst/>
          </a:prstGeom>
          <a:solidFill>
            <a:srgbClr val="89BA1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4419" tIns="32210" rIns="64419" bIns="32210" rtlCol="0" anchor="ctr"/>
          <a:lstStyle/>
          <a:p>
            <a:pPr algn="ctr"/>
            <a:endParaRPr lang="en-US" dirty="0"/>
          </a:p>
        </p:txBody>
      </p:sp>
      <p:pic>
        <p:nvPicPr>
          <p:cNvPr id="10" name="Picture 9" descr="DS_logo_portrait_sm.png">
            <a:extLst>
              <a:ext uri="{FF2B5EF4-FFF2-40B4-BE49-F238E27FC236}">
                <a16:creationId xmlns:a16="http://schemas.microsoft.com/office/drawing/2014/main" id="{C00D88D2-A882-4782-9A03-1C2969CD654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824933" y="215265"/>
            <a:ext cx="914402" cy="900686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18AEED-B204-4786-99E0-5A731D65918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43712" y="4029944"/>
            <a:ext cx="7731125" cy="389656"/>
          </a:xfr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Slide Number Placeholder 10">
            <a:extLst>
              <a:ext uri="{FF2B5EF4-FFF2-40B4-BE49-F238E27FC236}">
                <a16:creationId xmlns:a16="http://schemas.microsoft.com/office/drawing/2014/main" id="{C7D6D0C3-44D4-43B7-A913-DDF5B77830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596" y="6635891"/>
            <a:ext cx="2844800" cy="171171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CFA9C6AD-F5D9-4909-94C3-E6A9EFC35C8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Footer Placeholder 7">
            <a:extLst>
              <a:ext uri="{FF2B5EF4-FFF2-40B4-BE49-F238E27FC236}">
                <a16:creationId xmlns:a16="http://schemas.microsoft.com/office/drawing/2014/main" id="{B250195A-51E2-46B9-BC4C-3E0E2EB261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9604" y="6635891"/>
            <a:ext cx="5791200" cy="171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Quizartinib Virtual Advisory Board | CONFIDENTIAL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0368208"/>
      </p:ext>
    </p:extLst>
  </p:cSld>
  <p:clrMapOvr>
    <a:masterClrMapping/>
  </p:clrMapOvr>
  <p:transition>
    <p:fade/>
  </p:transition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 - D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 userDrawn="1"/>
        </p:nvGrpSpPr>
        <p:grpSpPr>
          <a:xfrm>
            <a:off x="0" y="0"/>
            <a:ext cx="11142133" cy="766892"/>
            <a:chOff x="0" y="0"/>
            <a:chExt cx="8356600" cy="766892"/>
          </a:xfrm>
        </p:grpSpPr>
        <p:sp>
          <p:nvSpPr>
            <p:cNvPr id="14" name="Rectangle 13"/>
            <p:cNvSpPr/>
            <p:nvPr userDrawn="1"/>
          </p:nvSpPr>
          <p:spPr>
            <a:xfrm>
              <a:off x="0" y="0"/>
              <a:ext cx="8356600" cy="766617"/>
            </a:xfrm>
            <a:prstGeom prst="rect">
              <a:avLst/>
            </a:prstGeom>
            <a:solidFill>
              <a:srgbClr val="D9D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6491224" y="675452"/>
              <a:ext cx="1865376" cy="914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Title 1"/>
          <p:cNvSpPr>
            <a:spLocks noGrp="1"/>
          </p:cNvSpPr>
          <p:nvPr userDrawn="1">
            <p:ph type="title"/>
          </p:nvPr>
        </p:nvSpPr>
        <p:spPr>
          <a:xfrm>
            <a:off x="609603" y="152400"/>
            <a:ext cx="10483851" cy="457200"/>
          </a:xfrm>
        </p:spPr>
        <p:txBody>
          <a:bodyPr anchor="t">
            <a:noAutofit/>
          </a:bodyPr>
          <a:lstStyle>
            <a:lvl1pPr algn="l">
              <a:defRPr sz="28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CFA9C6AD-F5D9-4909-94C3-E6A9EFC35C8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 userDrawn="1">
            <p:ph type="ftr" sz="quarter" idx="15"/>
          </p:nvPr>
        </p:nvSpPr>
        <p:spPr>
          <a:xfrm>
            <a:off x="609600" y="6248400"/>
            <a:ext cx="10972800" cy="340491"/>
          </a:xfrm>
        </p:spPr>
        <p:txBody>
          <a:bodyPr/>
          <a:lstStyle/>
          <a:p>
            <a:pPr>
              <a:defRPr/>
            </a:pPr>
            <a:r>
              <a:rPr lang="en-US"/>
              <a:t>Quizartinib Virtual Advisory Board | CONFIDENTIAL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CADF213-DE5A-786C-ACAA-E993242E9095}"/>
              </a:ext>
            </a:extLst>
          </p:cNvPr>
          <p:cNvSpPr/>
          <p:nvPr userDrawn="1"/>
        </p:nvSpPr>
        <p:spPr>
          <a:xfrm>
            <a:off x="0" y="-1"/>
            <a:ext cx="8652933" cy="9144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2" descr="C:\Users\jallison\AppData\Local\Temp\VMwareDnD\a0679ae3\DS_logo_portrait_format_4color_rgb_120206.png">
            <a:extLst>
              <a:ext uri="{FF2B5EF4-FFF2-40B4-BE49-F238E27FC236}">
                <a16:creationId xmlns:a16="http://schemas.microsoft.com/office/drawing/2014/main" id="{826E84FA-3DBB-0A2B-94F2-455C0C7BA4F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272473" y="0"/>
            <a:ext cx="788346" cy="77811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27980088"/>
      </p:ext>
    </p:extLst>
  </p:cSld>
  <p:clrMapOvr>
    <a:masterClrMapping/>
  </p:clrMapOvr>
  <p:transition>
    <p:fade/>
  </p:transition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, Sub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2"/>
          <p:cNvGrpSpPr/>
          <p:nvPr userDrawn="1"/>
        </p:nvGrpSpPr>
        <p:grpSpPr>
          <a:xfrm>
            <a:off x="0" y="-1"/>
            <a:ext cx="11142133" cy="968722"/>
            <a:chOff x="0" y="-1"/>
            <a:chExt cx="8356600" cy="968722"/>
          </a:xfrm>
        </p:grpSpPr>
        <p:sp>
          <p:nvSpPr>
            <p:cNvPr id="14" name="Rectangle 13"/>
            <p:cNvSpPr/>
            <p:nvPr userDrawn="1"/>
          </p:nvSpPr>
          <p:spPr>
            <a:xfrm>
              <a:off x="0" y="0"/>
              <a:ext cx="8356600" cy="968721"/>
            </a:xfrm>
            <a:prstGeom prst="rect">
              <a:avLst/>
            </a:prstGeom>
            <a:solidFill>
              <a:srgbClr val="D9D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/>
            <p:cNvSpPr/>
            <p:nvPr userDrawn="1"/>
          </p:nvSpPr>
          <p:spPr>
            <a:xfrm>
              <a:off x="0" y="-1"/>
              <a:ext cx="6489700" cy="9144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6491224" y="877281"/>
              <a:ext cx="1865376" cy="914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09604" y="152400"/>
            <a:ext cx="10483851" cy="457200"/>
          </a:xfrm>
        </p:spPr>
        <p:txBody>
          <a:bodyPr anchor="t">
            <a:noAutofit/>
          </a:bodyPr>
          <a:lstStyle>
            <a:lvl1pPr algn="l">
              <a:defRPr sz="28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609600" y="1524000"/>
            <a:ext cx="10871200" cy="4724400"/>
          </a:xfrm>
        </p:spPr>
        <p:txBody>
          <a:bodyPr/>
          <a:lstStyle>
            <a:lvl1pPr marL="0" indent="0">
              <a:buFontTx/>
              <a:buNone/>
              <a:defRPr sz="2800">
                <a:latin typeface="Arial" pitchFamily="34" charset="0"/>
                <a:cs typeface="Arial" pitchFamily="34" charset="0"/>
              </a:defRPr>
            </a:lvl1pPr>
            <a:lvl2pPr marL="688975" indent="-231775">
              <a:buClr>
                <a:srgbClr val="00B0F0"/>
              </a:buClr>
              <a:buFont typeface="Arial" pitchFamily="34" charset="0"/>
              <a:buChar char="•"/>
              <a:defRPr sz="2400">
                <a:latin typeface="Arial" pitchFamily="34" charset="0"/>
                <a:cs typeface="Arial" pitchFamily="34" charset="0"/>
              </a:defRPr>
            </a:lvl2pPr>
            <a:lvl3pPr marL="1027113" indent="-225425">
              <a:buClr>
                <a:srgbClr val="00B0F0"/>
              </a:buClr>
              <a:buFont typeface="Arial" pitchFamily="34" charset="0"/>
              <a:buChar char="•"/>
              <a:defRPr sz="2200">
                <a:latin typeface="Arial" pitchFamily="34" charset="0"/>
                <a:cs typeface="Arial" pitchFamily="34" charset="0"/>
              </a:defRPr>
            </a:lvl3pPr>
            <a:lvl4pPr marL="1377950" indent="-238125">
              <a:buClr>
                <a:srgbClr val="00B0F0"/>
              </a:buClr>
              <a:buFont typeface="Arial" pitchFamily="34" charset="0"/>
              <a:buChar char="•"/>
              <a:defRPr>
                <a:latin typeface="Arial" pitchFamily="34" charset="0"/>
                <a:cs typeface="Arial" pitchFamily="34" charset="0"/>
              </a:defRPr>
            </a:lvl4pPr>
            <a:lvl5pPr marL="2057400" indent="-228600">
              <a:buClr>
                <a:srgbClr val="00B0F0"/>
              </a:buClr>
              <a:buFont typeface="Arial" pitchFamily="34" charset="0"/>
              <a:buChar char="•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8535" y="561536"/>
            <a:ext cx="10465093" cy="276664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aseline="0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CFA9C6AD-F5D9-4909-94C3-E6A9EFC35C8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7" name="Picture 2" descr="C:\Users\jallison\AppData\Local\Temp\VMwareDnD\a0679ae3\DS_logo_portrait_format_4color_rgb_120206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02987" y="15238"/>
            <a:ext cx="927462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09600" y="6291631"/>
            <a:ext cx="10515600" cy="215444"/>
          </a:xfrm>
        </p:spPr>
        <p:txBody>
          <a:bodyPr anchor="b">
            <a:spAutoFit/>
          </a:bodyPr>
          <a:lstStyle>
            <a:lvl1pPr>
              <a:spcBef>
                <a:spcPts val="0"/>
              </a:spcBef>
              <a:defRPr sz="800"/>
            </a:lvl1pPr>
          </a:lstStyle>
          <a:p>
            <a:pPr lvl="0"/>
            <a:r>
              <a:rPr lang="en-US" dirty="0"/>
              <a:t>Footnotes</a:t>
            </a:r>
          </a:p>
        </p:txBody>
      </p:sp>
      <p:sp>
        <p:nvSpPr>
          <p:cNvPr id="1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609600" y="6467486"/>
            <a:ext cx="5791200" cy="27304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Quizartinib Virtual Advisory Board | CONFIDENTIAL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3027472"/>
      </p:ext>
    </p:extLst>
  </p:cSld>
  <p:clrMapOvr>
    <a:masterClrMapping/>
  </p:clrMapOvr>
  <p:transition>
    <p:fade/>
  </p:transition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>
                <a:solidFill>
                  <a:srgbClr val="000000"/>
                </a:solidFill>
              </a:rPr>
              <a:pPr/>
              <a:t>4/11/24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5625507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180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>
                <a:solidFill>
                  <a:srgbClr val="000000"/>
                </a:solidFill>
              </a:rPr>
              <a:pPr/>
              <a:t>4/11/24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9896282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>
                <a:solidFill>
                  <a:srgbClr val="000000"/>
                </a:solidFill>
              </a:rPr>
              <a:pPr/>
              <a:t>4/11/24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2271700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>
                <a:solidFill>
                  <a:srgbClr val="000000"/>
                </a:solidFill>
              </a:rPr>
              <a:pPr/>
              <a:t>4/11/24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6123458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andar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93F6A7-D8AD-6F4B-A040-BB6CD3730F4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6389" y="297187"/>
            <a:ext cx="10943561" cy="461665"/>
          </a:xfrm>
        </p:spPr>
        <p:txBody>
          <a:bodyPr>
            <a:spAutoFit/>
          </a:bodyPr>
          <a:lstStyle>
            <a:lvl1pPr>
              <a:defRPr sz="24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CB6C2B5F-F54F-B944-BDEB-574A116879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6389" y="1338944"/>
            <a:ext cx="10943561" cy="452264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Footer Placeholder 16">
            <a:extLst>
              <a:ext uri="{FF2B5EF4-FFF2-40B4-BE49-F238E27FC236}">
                <a16:creationId xmlns:a16="http://schemas.microsoft.com/office/drawing/2014/main" id="{83B0F861-3288-2B43-94E0-3BAB168091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46100" y="6158053"/>
            <a:ext cx="9243181" cy="164267"/>
          </a:xfrm>
          <a:prstGeom prst="rect">
            <a:avLst/>
          </a:prstGeom>
        </p:spPr>
        <p:txBody>
          <a:bodyPr vert="horz" lIns="90000" tIns="46800" rIns="90000" bIns="45720" rtlCol="0" anchor="ctr"/>
          <a:lstStyle>
            <a:lvl1pPr algn="l">
              <a:defRPr lang="en-GB" sz="800" b="0" i="0" kern="1200" spc="2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endParaRPr>
              <a:solidFill>
                <a:prstClr val="white">
                  <a:lumMod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2695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out and Content w notes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081907"/>
            <a:ext cx="12191999" cy="453183"/>
          </a:xfrm>
          <a:prstGeom prst="rect">
            <a:avLst/>
          </a:prstGeom>
          <a:solidFill>
            <a:schemeClr val="accent2"/>
          </a:solidFill>
        </p:spPr>
        <p:txBody>
          <a:bodyPr wrap="square" lIns="360000" tIns="72000" rIns="360000" bIns="72000">
            <a:spAutoFit/>
          </a:bodyPr>
          <a:lstStyle>
            <a:lvl1pPr algn="ctr">
              <a:lnSpc>
                <a:spcPct val="100000"/>
              </a:lnSpc>
              <a:defRPr sz="2000" b="1" cap="none" baseline="0">
                <a:solidFill>
                  <a:schemeClr val="bg1"/>
                </a:solidFill>
                <a:latin typeface="+mn-lt"/>
              </a:defRPr>
            </a:lvl1pPr>
            <a:lvl2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2pPr>
            <a:lvl3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3pPr>
            <a:lvl4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4pPr>
            <a:lvl5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5pPr>
          </a:lstStyle>
          <a:p>
            <a:pPr lvl="0"/>
            <a:r>
              <a:rPr lang="en-US"/>
              <a:t>Callout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2"/>
          </p:nvPr>
        </p:nvSpPr>
        <p:spPr>
          <a:xfrm>
            <a:off x="719669" y="1817225"/>
            <a:ext cx="7906172" cy="4625964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spcAft>
                <a:spcPts val="1200"/>
              </a:spcAft>
              <a:defRPr/>
            </a:lvl1pPr>
            <a:lvl2pPr marL="252000" indent="-252000">
              <a:defRPr/>
            </a:lvl2pPr>
            <a:lvl3pPr marL="504000" indent="-252000">
              <a:defRPr/>
            </a:lvl3pPr>
            <a:lvl4pPr marL="756000" indent="-252000">
              <a:defRPr/>
            </a:lvl4pPr>
            <a:lvl5pPr marL="1008000" indent="-252000"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2D1709C7-12E6-844D-A9A7-0947E093761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809038" y="1535090"/>
            <a:ext cx="3382962" cy="5070426"/>
          </a:xfrm>
          <a:solidFill>
            <a:schemeClr val="bg1">
              <a:lumMod val="95000"/>
            </a:schemeClr>
          </a:solidFill>
        </p:spPr>
        <p:txBody>
          <a:bodyPr lIns="274320" tIns="274320" rIns="274320" bIns="274320"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D9123E37-5834-2642-9C6F-AB0F6E20090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0" y="6443188"/>
            <a:ext cx="1219199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60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</p:spTree>
    <p:extLst>
      <p:ext uri="{BB962C8B-B14F-4D97-AF65-F5344CB8AC3E}">
        <p14:creationId xmlns:p14="http://schemas.microsoft.com/office/powerpoint/2010/main" val="3763543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1770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>
                <a:solidFill>
                  <a:srgbClr val="000000"/>
                </a:solidFill>
              </a:rPr>
              <a:pPr/>
              <a:t>4/11/24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6436258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>
                <a:solidFill>
                  <a:srgbClr val="000000"/>
                </a:solidFill>
              </a:rPr>
              <a:pPr/>
              <a:t>4/11/24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5081163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>
                <a:solidFill>
                  <a:srgbClr val="000000"/>
                </a:solidFill>
              </a:rPr>
              <a:pPr/>
              <a:t>4/11/24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9470919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, Sub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11184545" y="44453"/>
            <a:ext cx="960967" cy="936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09605" y="152400"/>
            <a:ext cx="10483851" cy="457200"/>
          </a:xfrm>
        </p:spPr>
        <p:txBody>
          <a:bodyPr anchor="t">
            <a:noAutofit/>
          </a:bodyPr>
          <a:lstStyle>
            <a:lvl1pPr algn="l">
              <a:defRPr sz="28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ja-JP"/>
              <a:t>Click to edit Master title style</a:t>
            </a:r>
            <a:endParaRPr lang="en-US" dirty="0"/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609600" y="1524000"/>
            <a:ext cx="10871200" cy="4724400"/>
          </a:xfrm>
        </p:spPr>
        <p:txBody>
          <a:bodyPr/>
          <a:lstStyle>
            <a:lvl1pPr marL="0" indent="0">
              <a:buFontTx/>
              <a:buNone/>
              <a:defRPr sz="2800">
                <a:latin typeface="Arial" pitchFamily="34" charset="0"/>
                <a:cs typeface="Arial" pitchFamily="34" charset="0"/>
              </a:defRPr>
            </a:lvl1pPr>
            <a:lvl2pPr marL="688975" indent="-231775">
              <a:buClr>
                <a:srgbClr val="00B0F0"/>
              </a:buClr>
              <a:buFont typeface="Arial" pitchFamily="34" charset="0"/>
              <a:buChar char="•"/>
              <a:defRPr sz="2400">
                <a:latin typeface="Arial" pitchFamily="34" charset="0"/>
                <a:cs typeface="Arial" pitchFamily="34" charset="0"/>
              </a:defRPr>
            </a:lvl2pPr>
            <a:lvl3pPr marL="1027113" indent="-225425">
              <a:buClr>
                <a:srgbClr val="00B0F0"/>
              </a:buClr>
              <a:buFont typeface="Arial" pitchFamily="34" charset="0"/>
              <a:buChar char="•"/>
              <a:defRPr sz="2200">
                <a:latin typeface="Arial" pitchFamily="34" charset="0"/>
                <a:cs typeface="Arial" pitchFamily="34" charset="0"/>
              </a:defRPr>
            </a:lvl3pPr>
            <a:lvl4pPr marL="1377950" indent="-238125">
              <a:buClr>
                <a:srgbClr val="00B0F0"/>
              </a:buClr>
              <a:buFont typeface="Arial" pitchFamily="34" charset="0"/>
              <a:buChar char="•"/>
              <a:defRPr>
                <a:latin typeface="Arial" pitchFamily="34" charset="0"/>
                <a:cs typeface="Arial" pitchFamily="34" charset="0"/>
              </a:defRPr>
            </a:lvl4pPr>
            <a:lvl5pPr marL="2057400" indent="-228600">
              <a:buClr>
                <a:srgbClr val="00B0F0"/>
              </a:buClr>
              <a:buFont typeface="Arial" pitchFamily="34" charset="0"/>
              <a:buChar char="•"/>
              <a:defRPr/>
            </a:lvl5pPr>
          </a:lstStyle>
          <a:p>
            <a:pPr lvl="0"/>
            <a:r>
              <a:rPr lang="en-US" altLang="ja-JP"/>
              <a:t>Click to edit Master text styles</a:t>
            </a:r>
          </a:p>
          <a:p>
            <a:pPr lvl="1"/>
            <a:r>
              <a:rPr lang="en-US" altLang="ja-JP"/>
              <a:t>Second level</a:t>
            </a:r>
          </a:p>
          <a:p>
            <a:pPr lvl="2"/>
            <a:r>
              <a:rPr lang="en-US" altLang="ja-JP"/>
              <a:t>Third level</a:t>
            </a:r>
          </a:p>
          <a:p>
            <a:pPr lvl="3"/>
            <a:r>
              <a:rPr lang="en-US" altLang="ja-JP"/>
              <a:t>Fourth level</a:t>
            </a:r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8536" y="561536"/>
            <a:ext cx="10465093" cy="276664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aseline="0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ja-JP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54839062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nbranded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4286778"/>
            <a:ext cx="10363200" cy="885121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071D4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-1"/>
            <a:ext cx="12192000" cy="3882305"/>
          </a:xfrm>
          <a:solidFill>
            <a:srgbClr val="071D49"/>
          </a:solidFill>
        </p:spPr>
        <p:txBody>
          <a:bodyPr anchor="ctr">
            <a:normAutofit/>
          </a:bodyPr>
          <a:lstStyle>
            <a:lvl1pPr algn="ctr">
              <a:defRPr sz="3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Text Placeholder 14"/>
          <p:cNvSpPr>
            <a:spLocks noGrp="1"/>
          </p:cNvSpPr>
          <p:nvPr>
            <p:ph type="body" sz="quarter" idx="14"/>
          </p:nvPr>
        </p:nvSpPr>
        <p:spPr>
          <a:xfrm>
            <a:off x="914400" y="5178786"/>
            <a:ext cx="10363200" cy="885118"/>
          </a:xfrm>
        </p:spPr>
        <p:txBody>
          <a:bodyPr>
            <a:normAutofit/>
          </a:bodyPr>
          <a:lstStyle>
            <a:lvl1pPr marL="0" indent="0" algn="ctr">
              <a:buNone/>
              <a:defRPr sz="1600" i="1">
                <a:solidFill>
                  <a:srgbClr val="071D4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2" name="Picture 11" descr="A black and white logo&#10;&#10;Description automatically generated with low confidence">
            <a:extLst>
              <a:ext uri="{FF2B5EF4-FFF2-40B4-BE49-F238E27FC236}">
                <a16:creationId xmlns:a16="http://schemas.microsoft.com/office/drawing/2014/main" id="{54E6146F-0B1F-4060-8180-BA7EB7FDB23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3746" y="6551793"/>
            <a:ext cx="935420" cy="162527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3991C7A-5E7C-44F1-8BCE-3D8A59A10F17}"/>
              </a:ext>
            </a:extLst>
          </p:cNvPr>
          <p:cNvCxnSpPr>
            <a:cxnSpLocks/>
          </p:cNvCxnSpPr>
          <p:nvPr userDrawn="1"/>
        </p:nvCxnSpPr>
        <p:spPr>
          <a:xfrm>
            <a:off x="381000" y="6413502"/>
            <a:ext cx="11433629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9242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">
          <p15:clr>
            <a:srgbClr val="FBAE40"/>
          </p15:clr>
        </p15:guide>
        <p15:guide id="2" pos="240">
          <p15:clr>
            <a:srgbClr val="FBAE40"/>
          </p15:clr>
        </p15:guide>
        <p15:guide id="3" pos="7442">
          <p15:clr>
            <a:srgbClr val="FBAE40"/>
          </p15:clr>
        </p15:guide>
      </p15:sldGuideLst>
    </p:ext>
  </p:extLst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closure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>
            <a:spLocks noGrp="1"/>
          </p:cNvSpPr>
          <p:nvPr>
            <p:ph idx="1" hasCustomPrompt="1"/>
          </p:nvPr>
        </p:nvSpPr>
        <p:spPr>
          <a:xfrm>
            <a:off x="838200" y="292231"/>
            <a:ext cx="10515600" cy="5884732"/>
          </a:xfrm>
        </p:spPr>
        <p:txBody>
          <a:bodyPr>
            <a:normAutofit/>
          </a:bodyPr>
          <a:lstStyle>
            <a:lvl1pPr marL="0" indent="0">
              <a:buNone/>
              <a:defRPr sz="20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68275" indent="-168275">
              <a:buClr>
                <a:srgbClr val="2C5596"/>
              </a:buCl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14350" indent="-168275">
              <a:buClrTx/>
              <a:buFont typeface="Arial" panose="020B0604020202020204" pitchFamily="34" charset="0"/>
              <a:buChar char="−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860425" indent="-177800">
              <a:buFont typeface="Arial" panose="020B0604020202020204" pitchFamily="34" charset="0"/>
              <a:buChar char="−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44588" indent="-176213">
              <a:buFont typeface="Arial" panose="020B0604020202020204" pitchFamily="34" charset="0"/>
              <a:buChar char="−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defTabSz="914400">
              <a:spcBef>
                <a:spcPts val="1200"/>
              </a:spcBef>
            </a:pPr>
            <a:r>
              <a:rPr lang="en-US" dirty="0"/>
              <a:t>Add disclosures (see congress guidelines)</a:t>
            </a:r>
          </a:p>
        </p:txBody>
      </p:sp>
    </p:spTree>
    <p:extLst>
      <p:ext uri="{BB962C8B-B14F-4D97-AF65-F5344CB8AC3E}">
        <p14:creationId xmlns:p14="http://schemas.microsoft.com/office/powerpoint/2010/main" val="3018280309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grou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/>
          <p:cNvSpPr>
            <a:spLocks noGrp="1"/>
          </p:cNvSpPr>
          <p:nvPr>
            <p:ph idx="1"/>
          </p:nvPr>
        </p:nvSpPr>
        <p:spPr>
          <a:xfrm>
            <a:off x="838200" y="292231"/>
            <a:ext cx="10515600" cy="5884732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rgbClr val="071D4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68275" indent="-168275">
              <a:buClr>
                <a:srgbClr val="071D49"/>
              </a:buCl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14350" indent="-168275">
              <a:buClr>
                <a:srgbClr val="081538"/>
              </a:buClr>
              <a:buFont typeface="Arial" panose="020B0604020202020204" pitchFamily="34" charset="0"/>
              <a:buChar char="−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860425" indent="-177800">
              <a:buClr>
                <a:srgbClr val="081538"/>
              </a:buClr>
              <a:buFont typeface="Arial" panose="020B0604020202020204" pitchFamily="34" charset="0"/>
              <a:buChar char="−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44588" indent="-176213">
              <a:buClr>
                <a:srgbClr val="081538"/>
              </a:buClr>
              <a:buFont typeface="Arial" panose="020B0604020202020204" pitchFamily="34" charset="0"/>
              <a:buChar char="−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68129481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clusion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1154B02-468B-4674-B816-EAD71BCC89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92231"/>
            <a:ext cx="10515600" cy="5884732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rgbClr val="071D4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68275" indent="-168275">
              <a:buClr>
                <a:srgbClr val="071D49"/>
              </a:buCl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14350" indent="-168275">
              <a:buClr>
                <a:srgbClr val="081538"/>
              </a:buClr>
              <a:buFont typeface="Arial" panose="020B0604020202020204" pitchFamily="34" charset="0"/>
              <a:buChar char="−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860425" indent="-177800">
              <a:buClr>
                <a:srgbClr val="081538"/>
              </a:buClr>
              <a:buFont typeface="Arial" panose="020B0604020202020204" pitchFamily="34" charset="0"/>
              <a:buChar char="−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44588" indent="-176213">
              <a:buClr>
                <a:srgbClr val="081538"/>
              </a:buClr>
              <a:buFont typeface="Arial" panose="020B0604020202020204" pitchFamily="34" charset="0"/>
              <a:buChar char="−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965177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92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92230"/>
            <a:ext cx="10515600" cy="11395135"/>
          </a:xfrm>
        </p:spPr>
        <p:txBody>
          <a:bodyPr>
            <a:normAutofit/>
          </a:bodyPr>
          <a:lstStyle>
            <a:lvl1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 rot="16200000">
            <a:off x="-2300442" y="2560467"/>
            <a:ext cx="5457944" cy="600961"/>
          </a:xfrm>
        </p:spPr>
        <p:txBody>
          <a:bodyPr>
            <a:noAutofit/>
          </a:bodyPr>
          <a:lstStyle>
            <a:lvl1pPr algn="r">
              <a:defRPr sz="2800" b="0">
                <a:solidFill>
                  <a:srgbClr val="071D4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290965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88EA374-9E9D-9392-C37C-CF6F0C1111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61C9644-4C7F-40FB-8B16-20AB5EDBD655}" type="datetime1">
              <a:rPr lang="en-US" smtClean="0"/>
              <a:pPr>
                <a:defRPr/>
              </a:pPr>
              <a:t>4/11/24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A464EFD-DEFC-257E-8AAC-AB553A51E1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A8FD4E-43F3-90E8-6809-A93F8F3B1F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33F668-E6A1-4423-A05E-FC5667E9D8A7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08396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ear w notes left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3383280" y="6429540"/>
            <a:ext cx="880871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60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8BC484EA-0BDF-4770-B31E-6CC037854AA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0" y="1082675"/>
            <a:ext cx="3382962" cy="5496993"/>
          </a:xfrm>
          <a:solidFill>
            <a:schemeClr val="bg1">
              <a:lumMod val="95000"/>
            </a:schemeClr>
          </a:solidFill>
        </p:spPr>
        <p:txBody>
          <a:bodyPr lIns="274320" tIns="274320" rIns="274320" bIns="274320"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76009242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ontent Placeholder 2"/>
          <p:cNvSpPr>
            <a:spLocks noGrp="1"/>
          </p:cNvSpPr>
          <p:nvPr>
            <p:ph idx="1"/>
          </p:nvPr>
        </p:nvSpPr>
        <p:spPr>
          <a:xfrm>
            <a:off x="304800" y="1253037"/>
            <a:ext cx="11582400" cy="4830763"/>
          </a:xfrm>
          <a:prstGeom prst="rect">
            <a:avLst/>
          </a:prstGeom>
        </p:spPr>
        <p:txBody>
          <a:bodyPr>
            <a:noAutofit/>
          </a:bodyPr>
          <a:lstStyle>
            <a:lvl1pPr marL="315376" indent="-315376">
              <a:lnSpc>
                <a:spcPct val="100000"/>
              </a:lnSpc>
              <a:buFont typeface="Arial" panose="020B0604020202020204" pitchFamily="34" charset="0"/>
              <a:buChar char="•"/>
              <a:defRPr sz="3200" baseline="0"/>
            </a:lvl1pPr>
            <a:lvl2pPr marL="920728" indent="-311143">
              <a:lnSpc>
                <a:spcPct val="100000"/>
              </a:lnSpc>
              <a:buFont typeface="Arial" panose="020B0604020202020204" pitchFamily="34" charset="0"/>
              <a:buChar char="–"/>
              <a:defRPr sz="3200"/>
            </a:lvl2pPr>
            <a:lvl3pPr marL="1530312" indent="-311143">
              <a:lnSpc>
                <a:spcPct val="100000"/>
              </a:lnSpc>
              <a:buSzPct val="70000"/>
              <a:buFont typeface="Wingdings" panose="05000000000000000000" pitchFamily="2" charset="2"/>
              <a:buChar char="Ø"/>
              <a:defRPr sz="3200"/>
            </a:lvl3pPr>
            <a:lvl4pPr>
              <a:defRPr sz="3200"/>
            </a:lvl4pPr>
            <a:lvl5pPr>
              <a:defRPr sz="3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8" name="Footer Placeholder 6"/>
          <p:cNvSpPr>
            <a:spLocks noGrp="1"/>
          </p:cNvSpPr>
          <p:nvPr>
            <p:ph type="ftr" sz="quarter" idx="13"/>
          </p:nvPr>
        </p:nvSpPr>
        <p:spPr>
          <a:xfrm>
            <a:off x="126568" y="6419014"/>
            <a:ext cx="10265664" cy="365125"/>
          </a:xfrm>
        </p:spPr>
        <p:txBody>
          <a:bodyPr lIns="45720" tIns="45720" bIns="45720"/>
          <a:lstStyle/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21920" y="35787"/>
            <a:ext cx="11948160" cy="990600"/>
          </a:xfrm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lvl1pPr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0" y="1062633"/>
            <a:ext cx="12192000" cy="0"/>
          </a:xfrm>
          <a:prstGeom prst="line">
            <a:avLst/>
          </a:prstGeom>
          <a:ln>
            <a:solidFill>
              <a:srgbClr val="09345A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09054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>
          <a:xfrm>
            <a:off x="126568" y="6419014"/>
            <a:ext cx="10265664" cy="365125"/>
          </a:xfrm>
        </p:spPr>
        <p:txBody>
          <a:bodyPr lIns="45720" tIns="45720" bIns="45720"/>
          <a:lstStyle/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21920" y="35787"/>
            <a:ext cx="11948160" cy="990600"/>
          </a:xfrm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lvl1pPr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0" y="1062633"/>
            <a:ext cx="12192000" cy="0"/>
          </a:xfrm>
          <a:prstGeom prst="line">
            <a:avLst/>
          </a:prstGeom>
          <a:ln>
            <a:solidFill>
              <a:srgbClr val="09345A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907885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260767"/>
            <a:ext cx="5608320" cy="47545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78880" y="1260767"/>
            <a:ext cx="5608320" cy="47545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Footer Placeholder 6"/>
          <p:cNvSpPr>
            <a:spLocks noGrp="1"/>
          </p:cNvSpPr>
          <p:nvPr>
            <p:ph type="ftr" sz="quarter" idx="13"/>
          </p:nvPr>
        </p:nvSpPr>
        <p:spPr>
          <a:xfrm>
            <a:off x="126568" y="6419014"/>
            <a:ext cx="10265664" cy="365125"/>
          </a:xfrm>
        </p:spPr>
        <p:txBody>
          <a:bodyPr lIns="45720" tIns="45720" bIns="45720"/>
          <a:lstStyle/>
          <a:p>
            <a:endParaRPr lang="en-US" dirty="0">
              <a:solidFill>
                <a:srgbClr val="000000"/>
              </a:solidFill>
            </a:endParaRP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0" y="1062633"/>
            <a:ext cx="121920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21920" y="35787"/>
            <a:ext cx="11948160" cy="990600"/>
          </a:xfrm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lvl1pPr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88188447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345113"/>
            <a:ext cx="5608320" cy="6397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667" b="1">
                <a:solidFill>
                  <a:schemeClr val="accent1"/>
                </a:solidFill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" y="1984875"/>
            <a:ext cx="5608320" cy="3951288"/>
          </a:xfrm>
          <a:prstGeom prst="rect">
            <a:avLst/>
          </a:prstGeom>
        </p:spPr>
        <p:txBody>
          <a:bodyPr>
            <a:noAutofit/>
          </a:bodyPr>
          <a:lstStyle>
            <a:lvl1pPr marL="311143" indent="-311143">
              <a:buFont typeface="Arial" panose="020B0604020202020204" pitchFamily="34" charset="0"/>
              <a:buChar char="•"/>
              <a:defRPr sz="2667"/>
            </a:lvl1pPr>
            <a:lvl2pPr marL="920728" indent="-311143">
              <a:defRPr sz="2400"/>
            </a:lvl2pPr>
            <a:lvl3pPr marL="1530312" indent="-311143">
              <a:buFont typeface="Wingdings" panose="05000000000000000000" pitchFamily="2" charset="2"/>
              <a:buChar char="Ø"/>
              <a:defRPr sz="2133"/>
            </a:lvl3pPr>
            <a:lvl4pPr>
              <a:defRPr sz="1867"/>
            </a:lvl4pPr>
            <a:lvl5pPr>
              <a:defRPr sz="1867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78880" y="1345113"/>
            <a:ext cx="5608320" cy="6397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667" b="1">
                <a:solidFill>
                  <a:schemeClr val="accent1"/>
                </a:solidFill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78880" y="1984875"/>
            <a:ext cx="5608320" cy="3951288"/>
          </a:xfrm>
          <a:prstGeom prst="rect">
            <a:avLst/>
          </a:prstGeom>
        </p:spPr>
        <p:txBody>
          <a:bodyPr>
            <a:noAutofit/>
          </a:bodyPr>
          <a:lstStyle>
            <a:lvl1pPr marL="311143" indent="-311143">
              <a:buFont typeface="Arial" panose="020B0604020202020204" pitchFamily="34" charset="0"/>
              <a:buChar char="•"/>
              <a:defRPr sz="2667"/>
            </a:lvl1pPr>
            <a:lvl2pPr marL="920728" indent="-311143">
              <a:defRPr sz="2400"/>
            </a:lvl2pPr>
            <a:lvl3pPr marL="1530312" indent="-311143">
              <a:buFont typeface="Wingdings" panose="05000000000000000000" pitchFamily="2" charset="2"/>
              <a:buChar char="Ø"/>
              <a:defRPr sz="2133"/>
            </a:lvl3pPr>
            <a:lvl4pPr>
              <a:defRPr sz="1867"/>
            </a:lvl4pPr>
            <a:lvl5pPr>
              <a:defRPr sz="1867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Footer Placeholder 6"/>
          <p:cNvSpPr>
            <a:spLocks noGrp="1"/>
          </p:cNvSpPr>
          <p:nvPr>
            <p:ph type="ftr" sz="quarter" idx="13"/>
          </p:nvPr>
        </p:nvSpPr>
        <p:spPr>
          <a:xfrm>
            <a:off x="126568" y="6419014"/>
            <a:ext cx="10265664" cy="365125"/>
          </a:xfrm>
        </p:spPr>
        <p:txBody>
          <a:bodyPr lIns="45720" tIns="45720" bIns="45720"/>
          <a:lstStyle/>
          <a:p>
            <a:endParaRPr lang="en-US" dirty="0">
              <a:solidFill>
                <a:srgbClr val="000000"/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0" y="1062633"/>
            <a:ext cx="121920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121920" y="35787"/>
            <a:ext cx="11948160" cy="990600"/>
          </a:xfrm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lvl1pPr>
              <a:defRPr sz="3200">
                <a:solidFill>
                  <a:srgbClr val="09345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34032472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6"/>
          <p:cNvSpPr>
            <a:spLocks noGrp="1"/>
          </p:cNvSpPr>
          <p:nvPr>
            <p:ph type="ftr" sz="quarter" idx="13"/>
          </p:nvPr>
        </p:nvSpPr>
        <p:spPr>
          <a:xfrm>
            <a:off x="126568" y="6419014"/>
            <a:ext cx="10265664" cy="365125"/>
          </a:xfrm>
        </p:spPr>
        <p:txBody>
          <a:bodyPr lIns="45720" tIns="45720" bIns="45720"/>
          <a:lstStyle/>
          <a:p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1439852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em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036609B-7B7C-CF79-58CA-086BB79C2D3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59867" y="0"/>
            <a:ext cx="7332133" cy="6858000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>
          <a:xfrm>
            <a:off x="0" y="-9113"/>
            <a:ext cx="9448800" cy="690067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709615" y="533401"/>
            <a:ext cx="8029575" cy="5101815"/>
          </a:xfrm>
          <a:prstGeom prst="rect">
            <a:avLst/>
          </a:prstGeom>
        </p:spPr>
        <p:txBody>
          <a:bodyPr anchor="ctr"/>
          <a:lstStyle>
            <a:lvl1pPr algn="ctr">
              <a:spcBef>
                <a:spcPts val="0"/>
              </a:spcBef>
              <a:spcAft>
                <a:spcPts val="800"/>
              </a:spcAft>
              <a:defRPr lang="en-US" sz="2133" b="1" i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6400" b="1" dirty="0">
                <a:solidFill>
                  <a:prstClr val="white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Theme/Title (Can be on 3 lines)</a:t>
            </a:r>
          </a:p>
          <a:p>
            <a:r>
              <a:rPr lang="en-US" sz="4800" b="1" i="1" dirty="0">
                <a:solidFill>
                  <a:prstClr val="white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Subtitle (Can be on 3 Lines)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0297" y="5847080"/>
            <a:ext cx="2228212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194476"/>
      </p:ext>
    </p:extLst>
  </p:cSld>
  <p:clrMapOvr>
    <a:masterClrMapping/>
  </p:clrMapOvr>
  <p:hf sldNum="0" hdr="0" dt="0"/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OnD_Them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3D24159-157F-B012-07C9-6D82ADB05CC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59867" y="0"/>
            <a:ext cx="7332133" cy="6858000"/>
          </a:xfrm>
          <a:prstGeom prst="rect">
            <a:avLst/>
          </a:prstGeom>
        </p:spPr>
      </p:pic>
      <p:sp>
        <p:nvSpPr>
          <p:cNvPr id="7" name="Rectangle 6"/>
          <p:cNvSpPr/>
          <p:nvPr userDrawn="1"/>
        </p:nvSpPr>
        <p:spPr>
          <a:xfrm>
            <a:off x="0" y="-9113"/>
            <a:ext cx="9448800" cy="690067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53422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closure sli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-9113"/>
            <a:ext cx="12192000" cy="690067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371600"/>
            <a:ext cx="5608320" cy="47545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78880" y="1371600"/>
            <a:ext cx="5608320" cy="47545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43840" y="57151"/>
            <a:ext cx="11704320" cy="99060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2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Footer Placeholder 6"/>
          <p:cNvSpPr>
            <a:spLocks noGrp="1"/>
          </p:cNvSpPr>
          <p:nvPr>
            <p:ph type="ftr" sz="quarter" idx="13"/>
          </p:nvPr>
        </p:nvSpPr>
        <p:spPr>
          <a:xfrm>
            <a:off x="243840" y="6356351"/>
            <a:ext cx="9997440" cy="365125"/>
          </a:xfrm>
        </p:spPr>
        <p:txBody>
          <a:bodyPr lIns="45720" bIns="0"/>
          <a:lstStyle/>
          <a:p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378843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-9113"/>
            <a:ext cx="12192000" cy="6876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0" y="3585"/>
            <a:ext cx="12192000" cy="690067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414272" y="914400"/>
            <a:ext cx="9363456" cy="40386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none"/>
        </p:style>
        <p:txBody>
          <a:bodyPr anchor="t">
            <a:noAutofit/>
          </a:bodyPr>
          <a:lstStyle>
            <a:lvl1pPr>
              <a:defRPr sz="5333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br>
              <a:rPr lang="en-US" dirty="0"/>
            </a:b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1895" y="5847080"/>
            <a:ext cx="2228212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2155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Pad Pol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1895" y="5847080"/>
            <a:ext cx="2228212" cy="720000"/>
          </a:xfrm>
          <a:prstGeom prst="rect">
            <a:avLst/>
          </a:prstGeom>
        </p:spPr>
      </p:pic>
      <p:sp>
        <p:nvSpPr>
          <p:cNvPr id="2" name="Text Box 11">
            <a:extLst>
              <a:ext uri="{FF2B5EF4-FFF2-40B4-BE49-F238E27FC236}">
                <a16:creationId xmlns:a16="http://schemas.microsoft.com/office/drawing/2014/main" id="{7636A13A-6C2E-6823-4F45-98DF9D20652B}"/>
              </a:ext>
            </a:extLst>
          </p:cNvPr>
          <p:cNvSpPr>
            <a:spLocks noChangeArrowheads="1"/>
          </p:cNvSpPr>
          <p:nvPr userDrawn="1"/>
        </p:nvSpPr>
        <p:spPr bwMode="gray">
          <a:xfrm>
            <a:off x="728136" y="482601"/>
            <a:ext cx="6018105" cy="630239"/>
          </a:xfrm>
          <a:prstGeom prst="roundRect">
            <a:avLst>
              <a:gd name="adj" fmla="val 16667"/>
            </a:avLst>
          </a:prstGeom>
          <a:solidFill>
            <a:srgbClr val="F3C430"/>
          </a:solidFill>
          <a:ln>
            <a:noFill/>
          </a:ln>
        </p:spPr>
        <p:txBody>
          <a:bodyPr tIns="243840" bIns="243840" anchor="ctr"/>
          <a:lstStyle>
            <a:lvl1pPr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304F4D"/>
              </a:buClr>
              <a:buSzTx/>
              <a:buFontTx/>
              <a:buNone/>
              <a:tabLst/>
              <a:defRPr/>
            </a:pPr>
            <a:r>
              <a:rPr kumimoji="0" lang="en-CA" altLang="en-US" sz="3467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ヒラギノ角ゴ Pro W3" pitchFamily="2" charset="-128"/>
                <a:cs typeface="Arial"/>
                <a:sym typeface="Arial"/>
              </a:rPr>
              <a:t>On Your iPad &amp; Virtually</a:t>
            </a:r>
          </a:p>
        </p:txBody>
      </p:sp>
      <p:sp>
        <p:nvSpPr>
          <p:cNvPr id="3" name="Text Box 11">
            <a:extLst>
              <a:ext uri="{FF2B5EF4-FFF2-40B4-BE49-F238E27FC236}">
                <a16:creationId xmlns:a16="http://schemas.microsoft.com/office/drawing/2014/main" id="{D2ABFC3A-5D34-E9CE-B89A-D0EDF1BA626E}"/>
              </a:ext>
            </a:extLst>
          </p:cNvPr>
          <p:cNvSpPr>
            <a:spLocks noChangeArrowheads="1"/>
          </p:cNvSpPr>
          <p:nvPr userDrawn="1"/>
        </p:nvSpPr>
        <p:spPr bwMode="gray">
          <a:xfrm>
            <a:off x="131234" y="6231467"/>
            <a:ext cx="1561089" cy="459052"/>
          </a:xfrm>
          <a:prstGeom prst="roundRect">
            <a:avLst>
              <a:gd name="adj" fmla="val 16667"/>
            </a:avLst>
          </a:prstGeom>
          <a:solidFill>
            <a:srgbClr val="F3C430"/>
          </a:solidFill>
          <a:ln>
            <a:noFill/>
          </a:ln>
        </p:spPr>
        <p:txBody>
          <a:bodyPr tIns="243840" bIns="243840" anchor="ctr"/>
          <a:lstStyle>
            <a:lvl1pPr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304F4D"/>
              </a:buClr>
              <a:buSzTx/>
              <a:buFontTx/>
              <a:buNone/>
              <a:tabLst/>
              <a:defRPr/>
            </a:pPr>
            <a:endParaRPr kumimoji="0" lang="en-CA" altLang="en-US" sz="1867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ヒラギノ角ゴ Pro W3" pitchFamily="2" charset="-128"/>
              <a:cs typeface="Arial"/>
              <a:sym typeface="Arial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4CA718C9-EA02-7CCB-E5D2-5D12828A9B1C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8432800" y="1660280"/>
            <a:ext cx="2449243" cy="3048000"/>
            <a:chOff x="6109259" y="1276350"/>
            <a:chExt cx="2069099" cy="2574924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C4AD95DA-9E9E-9D22-DE8D-AF8AD5EAFA6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109259" y="1276350"/>
              <a:ext cx="2069099" cy="2574924"/>
            </a:xfrm>
            <a:prstGeom prst="rect">
              <a:avLst/>
            </a:prstGeom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04F53FE1-2D08-38A4-2CB0-5131890FFF9F}"/>
                </a:ext>
              </a:extLst>
            </p:cNvPr>
            <p:cNvSpPr/>
            <p:nvPr/>
          </p:nvSpPr>
          <p:spPr bwMode="auto">
            <a:xfrm>
              <a:off x="6364345" y="1501298"/>
              <a:ext cx="1558925" cy="2125027"/>
            </a:xfrm>
            <a:prstGeom prst="rect">
              <a:avLst/>
            </a:prstGeom>
            <a:solidFill>
              <a:srgbClr val="14141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ヒラギノ角ゴ Pro W3" charset="0"/>
                <a:cs typeface="ヒラギノ角ゴ Pro W3" charset="0"/>
                <a:sym typeface="Arial"/>
              </a:endParaRPr>
            </a:p>
          </p:txBody>
        </p:sp>
        <p:pic>
          <p:nvPicPr>
            <p:cNvPr id="7" name="Picture 2" descr="Related image">
              <a:extLst>
                <a:ext uri="{FF2B5EF4-FFF2-40B4-BE49-F238E27FC236}">
                  <a16:creationId xmlns:a16="http://schemas.microsoft.com/office/drawing/2014/main" id="{4B7E0604-7C5D-0CB3-A10D-EED6FE8330B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5452" y="2393609"/>
              <a:ext cx="908842" cy="9088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4" descr="Image result for question icon">
              <a:extLst>
                <a:ext uri="{FF2B5EF4-FFF2-40B4-BE49-F238E27FC236}">
                  <a16:creationId xmlns:a16="http://schemas.microsoft.com/office/drawing/2014/main" id="{9AB73641-87A8-155B-185E-EFF2ED4BB65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10352" y="1918607"/>
              <a:ext cx="799521" cy="9064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535E033D-3C2F-9259-4670-F281CD8002B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31234" y="6231467"/>
            <a:ext cx="1562100" cy="459317"/>
          </a:xfrm>
        </p:spPr>
        <p:txBody>
          <a:bodyPr anchor="ctr"/>
          <a:lstStyle>
            <a:lvl1pPr algn="ctr">
              <a:defRPr sz="1867" b="1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PQ [X]/L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E7BF04B4-BAC6-ACD8-507B-8F83FC01407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28133" y="1528234"/>
            <a:ext cx="7569200" cy="3494617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3C43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/>
                <a:sym typeface="Arial"/>
              </a:rPr>
              <a:t>Answer [This/These] Question[s]</a:t>
            </a:r>
          </a:p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CA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/>
                <a:sym typeface="Arial"/>
              </a:rPr>
              <a:t>[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/>
                <a:sym typeface="Arial"/>
              </a:rPr>
              <a:t>Before we move on, please take a moment to answer…]</a:t>
            </a:r>
            <a:endParaRPr kumimoji="0" lang="en-US" altLang="en-US" sz="32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/>
              <a:sym typeface="Arial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9C6D78C-16BF-F6BA-306C-C5E71F37CF73}"/>
              </a:ext>
            </a:extLst>
          </p:cNvPr>
          <p:cNvSpPr txBox="1"/>
          <p:nvPr userDrawn="1"/>
        </p:nvSpPr>
        <p:spPr>
          <a:xfrm>
            <a:off x="-5957931" y="907654"/>
            <a:ext cx="30282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Example: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E3715D5-40DF-3773-7764-C6E4FD9D33FA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8609906" y="737393"/>
            <a:ext cx="8245839" cy="4681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60222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 notes left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3383280" y="1081907"/>
            <a:ext cx="8808720" cy="453183"/>
          </a:xfrm>
          <a:prstGeom prst="rect">
            <a:avLst/>
          </a:prstGeom>
          <a:noFill/>
        </p:spPr>
        <p:txBody>
          <a:bodyPr wrap="square" lIns="360000" tIns="72000" rIns="360000" bIns="72000">
            <a:spAutoFit/>
          </a:bodyPr>
          <a:lstStyle>
            <a:lvl1pPr algn="ctr">
              <a:lnSpc>
                <a:spcPct val="100000"/>
              </a:lnSpc>
              <a:defRPr sz="2000" b="1" cap="none" baseline="0">
                <a:solidFill>
                  <a:schemeClr val="tx1"/>
                </a:solidFill>
                <a:latin typeface="+mn-lt"/>
              </a:defRPr>
            </a:lvl1pPr>
            <a:lvl2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2pPr>
            <a:lvl3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3pPr>
            <a:lvl4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4pPr>
            <a:lvl5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5pPr>
          </a:lstStyle>
          <a:p>
            <a:pPr lvl="0"/>
            <a:r>
              <a:rPr lang="en-GB"/>
              <a:t>Table/Chart Title</a:t>
            </a:r>
            <a:endParaRPr lang="en-US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53B8EEF4-EC73-414D-BC41-9FC13827DC9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83280" y="6429540"/>
            <a:ext cx="880871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60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61C0BD4B-501C-C344-A596-388688D86A2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0" y="1082675"/>
            <a:ext cx="3382962" cy="5496993"/>
          </a:xfrm>
          <a:solidFill>
            <a:schemeClr val="bg1">
              <a:lumMod val="95000"/>
            </a:schemeClr>
          </a:solidFill>
        </p:spPr>
        <p:txBody>
          <a:bodyPr lIns="274320" tIns="274320" rIns="274320" bIns="274320"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1033192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ARS Pol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1895" y="5847080"/>
            <a:ext cx="2228212" cy="720000"/>
          </a:xfrm>
          <a:prstGeom prst="rect">
            <a:avLst/>
          </a:prstGeom>
        </p:spPr>
      </p:pic>
      <p:sp>
        <p:nvSpPr>
          <p:cNvPr id="3" name="Text Box 11">
            <a:extLst>
              <a:ext uri="{FF2B5EF4-FFF2-40B4-BE49-F238E27FC236}">
                <a16:creationId xmlns:a16="http://schemas.microsoft.com/office/drawing/2014/main" id="{D2ABFC3A-5D34-E9CE-B89A-D0EDF1BA626E}"/>
              </a:ext>
            </a:extLst>
          </p:cNvPr>
          <p:cNvSpPr>
            <a:spLocks noChangeArrowheads="1"/>
          </p:cNvSpPr>
          <p:nvPr userDrawn="1"/>
        </p:nvSpPr>
        <p:spPr bwMode="gray">
          <a:xfrm>
            <a:off x="131234" y="6231467"/>
            <a:ext cx="1561089" cy="459052"/>
          </a:xfrm>
          <a:prstGeom prst="roundRect">
            <a:avLst>
              <a:gd name="adj" fmla="val 16667"/>
            </a:avLst>
          </a:prstGeom>
          <a:solidFill>
            <a:srgbClr val="F3C430"/>
          </a:solidFill>
          <a:ln>
            <a:noFill/>
          </a:ln>
        </p:spPr>
        <p:txBody>
          <a:bodyPr tIns="243840" bIns="243840" anchor="ctr"/>
          <a:lstStyle>
            <a:lvl1pPr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304F4D"/>
              </a:buClr>
              <a:buSzTx/>
              <a:buFontTx/>
              <a:buNone/>
              <a:tabLst/>
              <a:defRPr/>
            </a:pPr>
            <a:endParaRPr kumimoji="0" lang="en-CA" altLang="en-US" sz="1867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ヒラギノ角ゴ Pro W3" pitchFamily="2" charset="-128"/>
              <a:cs typeface="Arial"/>
              <a:sym typeface="Arial"/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535E033D-3C2F-9259-4670-F281CD8002B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31234" y="6231467"/>
            <a:ext cx="1562100" cy="459317"/>
          </a:xfrm>
        </p:spPr>
        <p:txBody>
          <a:bodyPr anchor="ctr"/>
          <a:lstStyle>
            <a:lvl1pPr algn="ctr">
              <a:defRPr sz="1867" b="1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PQ [X]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9C6D78C-16BF-F6BA-306C-C5E71F37CF73}"/>
              </a:ext>
            </a:extLst>
          </p:cNvPr>
          <p:cNvSpPr txBox="1"/>
          <p:nvPr userDrawn="1"/>
        </p:nvSpPr>
        <p:spPr>
          <a:xfrm>
            <a:off x="-5957931" y="907654"/>
            <a:ext cx="30282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Example: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C409B26-3E8D-03B3-7C87-9B32E1BB6B64}"/>
              </a:ext>
            </a:extLst>
          </p:cNvPr>
          <p:cNvSpPr txBox="1"/>
          <p:nvPr userDrawn="1"/>
        </p:nvSpPr>
        <p:spPr>
          <a:xfrm>
            <a:off x="10773758" y="1311003"/>
            <a:ext cx="10187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61CDC2A8-974C-FD9B-EF31-94F8403D77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1253037"/>
            <a:ext cx="11582400" cy="4830763"/>
          </a:xfrm>
          <a:prstGeom prst="rect">
            <a:avLst/>
          </a:prstGeom>
        </p:spPr>
        <p:txBody>
          <a:bodyPr>
            <a:noAutofit/>
          </a:bodyPr>
          <a:lstStyle>
            <a:lvl1pPr marL="315376" indent="-315376">
              <a:lnSpc>
                <a:spcPct val="100000"/>
              </a:lnSpc>
              <a:buFont typeface="Arial" panose="020B0604020202020204" pitchFamily="34" charset="0"/>
              <a:buChar char="•"/>
              <a:defRPr sz="3200" baseline="0">
                <a:solidFill>
                  <a:schemeClr val="bg1"/>
                </a:solidFill>
              </a:defRPr>
            </a:lvl1pPr>
            <a:lvl2pPr marL="920728" indent="-311143">
              <a:lnSpc>
                <a:spcPct val="100000"/>
              </a:lnSpc>
              <a:buFont typeface="Arial" panose="020B0604020202020204" pitchFamily="34" charset="0"/>
              <a:buChar char="–"/>
              <a:defRPr sz="3200">
                <a:solidFill>
                  <a:schemeClr val="bg1"/>
                </a:solidFill>
              </a:defRPr>
            </a:lvl2pPr>
            <a:lvl3pPr marL="1530312" indent="-311143">
              <a:lnSpc>
                <a:spcPct val="100000"/>
              </a:lnSpc>
              <a:buSzPct val="70000"/>
              <a:buFont typeface="Wingdings" panose="05000000000000000000" pitchFamily="2" charset="2"/>
              <a:buChar char="Ø"/>
              <a:defRPr sz="3200">
                <a:solidFill>
                  <a:schemeClr val="bg1"/>
                </a:solidFill>
              </a:defRPr>
            </a:lvl3pPr>
            <a:lvl4pPr>
              <a:defRPr sz="3200"/>
            </a:lvl4pPr>
            <a:lvl5pPr>
              <a:defRPr sz="3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7C645EAD-E04E-71FF-0299-118B7F7523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" y="35787"/>
            <a:ext cx="11948160" cy="990600"/>
          </a:xfrm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FC85771E-650C-E02E-718E-5601FAD3C50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382933" y="438702"/>
            <a:ext cx="7078133" cy="4206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21354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ARS Polling-Bas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1895" y="5847080"/>
            <a:ext cx="2228212" cy="720000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69C6D78C-16BF-F6BA-306C-C5E71F37CF73}"/>
              </a:ext>
            </a:extLst>
          </p:cNvPr>
          <p:cNvSpPr txBox="1"/>
          <p:nvPr userDrawn="1"/>
        </p:nvSpPr>
        <p:spPr>
          <a:xfrm>
            <a:off x="-5957931" y="907654"/>
            <a:ext cx="30282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Example: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C409B26-3E8D-03B3-7C87-9B32E1BB6B64}"/>
              </a:ext>
            </a:extLst>
          </p:cNvPr>
          <p:cNvSpPr txBox="1"/>
          <p:nvPr userDrawn="1"/>
        </p:nvSpPr>
        <p:spPr>
          <a:xfrm>
            <a:off x="10773758" y="1311003"/>
            <a:ext cx="10187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61CDC2A8-974C-FD9B-EF31-94F8403D77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1253037"/>
            <a:ext cx="11582400" cy="4830763"/>
          </a:xfrm>
          <a:prstGeom prst="rect">
            <a:avLst/>
          </a:prstGeom>
        </p:spPr>
        <p:txBody>
          <a:bodyPr>
            <a:noAutofit/>
          </a:bodyPr>
          <a:lstStyle>
            <a:lvl1pPr marL="315376" indent="-315376">
              <a:lnSpc>
                <a:spcPct val="100000"/>
              </a:lnSpc>
              <a:buFont typeface="Arial" panose="020B0604020202020204" pitchFamily="34" charset="0"/>
              <a:buChar char="•"/>
              <a:defRPr sz="3200" baseline="0">
                <a:solidFill>
                  <a:schemeClr val="bg1"/>
                </a:solidFill>
              </a:defRPr>
            </a:lvl1pPr>
            <a:lvl2pPr marL="920728" indent="-311143">
              <a:lnSpc>
                <a:spcPct val="100000"/>
              </a:lnSpc>
              <a:buFont typeface="Arial" panose="020B0604020202020204" pitchFamily="34" charset="0"/>
              <a:buChar char="–"/>
              <a:defRPr sz="3200">
                <a:solidFill>
                  <a:schemeClr val="bg1"/>
                </a:solidFill>
              </a:defRPr>
            </a:lvl2pPr>
            <a:lvl3pPr marL="1530312" indent="-311143">
              <a:lnSpc>
                <a:spcPct val="100000"/>
              </a:lnSpc>
              <a:buSzPct val="70000"/>
              <a:buFont typeface="Wingdings" panose="05000000000000000000" pitchFamily="2" charset="2"/>
              <a:buChar char="Ø"/>
              <a:defRPr sz="3200">
                <a:solidFill>
                  <a:schemeClr val="bg1"/>
                </a:solidFill>
              </a:defRPr>
            </a:lvl3pPr>
            <a:lvl4pPr>
              <a:defRPr sz="3200"/>
            </a:lvl4pPr>
            <a:lvl5pPr>
              <a:defRPr sz="3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7C645EAD-E04E-71FF-0299-118B7F7523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" y="35787"/>
            <a:ext cx="11948160" cy="990600"/>
          </a:xfrm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FC85771E-650C-E02E-718E-5601FAD3C50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382933" y="438702"/>
            <a:ext cx="7078133" cy="4206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9830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RS Q&amp;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1895" y="5847080"/>
            <a:ext cx="2228212" cy="720000"/>
          </a:xfrm>
          <a:prstGeom prst="rect">
            <a:avLst/>
          </a:prstGeom>
        </p:spPr>
      </p:pic>
      <p:sp>
        <p:nvSpPr>
          <p:cNvPr id="3" name="Text Box 11">
            <a:extLst>
              <a:ext uri="{FF2B5EF4-FFF2-40B4-BE49-F238E27FC236}">
                <a16:creationId xmlns:a16="http://schemas.microsoft.com/office/drawing/2014/main" id="{D2ABFC3A-5D34-E9CE-B89A-D0EDF1BA626E}"/>
              </a:ext>
            </a:extLst>
          </p:cNvPr>
          <p:cNvSpPr>
            <a:spLocks noChangeArrowheads="1"/>
          </p:cNvSpPr>
          <p:nvPr userDrawn="1"/>
        </p:nvSpPr>
        <p:spPr bwMode="gray">
          <a:xfrm>
            <a:off x="131234" y="6231467"/>
            <a:ext cx="1561089" cy="459052"/>
          </a:xfrm>
          <a:prstGeom prst="roundRect">
            <a:avLst>
              <a:gd name="adj" fmla="val 16667"/>
            </a:avLst>
          </a:prstGeom>
          <a:solidFill>
            <a:srgbClr val="F3C430"/>
          </a:solidFill>
          <a:ln>
            <a:noFill/>
          </a:ln>
        </p:spPr>
        <p:txBody>
          <a:bodyPr tIns="243840" bIns="243840" anchor="ctr"/>
          <a:lstStyle>
            <a:lvl1pPr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304F4D"/>
              </a:buClr>
              <a:buSzTx/>
              <a:buFontTx/>
              <a:buNone/>
              <a:tabLst/>
              <a:defRPr/>
            </a:pPr>
            <a:endParaRPr kumimoji="0" lang="en-CA" altLang="en-US" sz="1867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ヒラギノ角ゴ Pro W3" pitchFamily="2" charset="-128"/>
              <a:cs typeface="Arial"/>
              <a:sym typeface="Arial"/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535E033D-3C2F-9259-4670-F281CD8002B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31234" y="6231467"/>
            <a:ext cx="1562100" cy="459317"/>
          </a:xfrm>
        </p:spPr>
        <p:txBody>
          <a:bodyPr anchor="ctr"/>
          <a:lstStyle>
            <a:lvl1pPr algn="ctr">
              <a:defRPr sz="1867" b="1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L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B37BC400-FC69-5C3C-62DE-55E21C721B2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957930" y="1380839"/>
            <a:ext cx="5667263" cy="3203935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69C6D78C-16BF-F6BA-306C-C5E71F37CF73}"/>
              </a:ext>
            </a:extLst>
          </p:cNvPr>
          <p:cNvSpPr txBox="1"/>
          <p:nvPr userDrawn="1"/>
        </p:nvSpPr>
        <p:spPr>
          <a:xfrm>
            <a:off x="-5957931" y="907654"/>
            <a:ext cx="30282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Example: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A1CC1C3-EE29-B2DF-B5E3-BAF92256FDF9}"/>
              </a:ext>
            </a:extLst>
          </p:cNvPr>
          <p:cNvGrpSpPr/>
          <p:nvPr userDrawn="1"/>
        </p:nvGrpSpPr>
        <p:grpSpPr>
          <a:xfrm>
            <a:off x="7001933" y="1608665"/>
            <a:ext cx="4023360" cy="3048000"/>
            <a:chOff x="5251450" y="1384299"/>
            <a:chExt cx="3017520" cy="2286000"/>
          </a:xfrm>
        </p:grpSpPr>
        <p:sp>
          <p:nvSpPr>
            <p:cNvPr id="5" name="Google Shape;350;p25">
              <a:extLst>
                <a:ext uri="{FF2B5EF4-FFF2-40B4-BE49-F238E27FC236}">
                  <a16:creationId xmlns:a16="http://schemas.microsoft.com/office/drawing/2014/main" id="{88DC3C5B-72F4-98A3-78C7-2DCC9BDA79A2}"/>
                </a:ext>
              </a:extLst>
            </p:cNvPr>
            <p:cNvSpPr/>
            <p:nvPr/>
          </p:nvSpPr>
          <p:spPr>
            <a:xfrm>
              <a:off x="5251450" y="1384299"/>
              <a:ext cx="3017520" cy="2286000"/>
            </a:xfrm>
            <a:prstGeom prst="roundRect">
              <a:avLst>
                <a:gd name="adj" fmla="val 16667"/>
              </a:avLst>
            </a:prstGeom>
            <a:solidFill>
              <a:schemeClr val="lt1"/>
            </a:solidFill>
            <a:ln w="25400" cap="flat" cmpd="sng">
              <a:solidFill>
                <a:srgbClr val="F3C43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6" name="Google Shape;351;p25" descr="https://www.iorg.ca/wp-content/uploads/2016/08/icon1-1.png">
              <a:extLst>
                <a:ext uri="{FF2B5EF4-FFF2-40B4-BE49-F238E27FC236}">
                  <a16:creationId xmlns:a16="http://schemas.microsoft.com/office/drawing/2014/main" id="{CA3A3DD6-EDDD-EC64-17FA-145CC2269CF2}"/>
                </a:ext>
              </a:extLst>
            </p:cNvPr>
            <p:cNvPicPr preferRelativeResize="0"/>
            <p:nvPr/>
          </p:nvPicPr>
          <p:blipFill rotWithShape="1">
            <a:blip r:embed="rId5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5160" t="3114" r="1"/>
            <a:stretch/>
          </p:blipFill>
          <p:spPr>
            <a:xfrm>
              <a:off x="5464629" y="1565274"/>
              <a:ext cx="2605488" cy="1983583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id="{57D5DEE3-5263-37D0-8892-156975955F23}"/>
              </a:ext>
            </a:extLst>
          </p:cNvPr>
          <p:cNvSpPr/>
          <p:nvPr userDrawn="1"/>
        </p:nvSpPr>
        <p:spPr>
          <a:xfrm>
            <a:off x="653142" y="1656632"/>
            <a:ext cx="5771147" cy="2946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en-US" sz="58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Audience Q&amp;A</a:t>
            </a:r>
            <a:endParaRPr lang="en-US" sz="5867" b="1" dirty="0"/>
          </a:p>
        </p:txBody>
      </p:sp>
    </p:spTree>
    <p:extLst>
      <p:ext uri="{BB962C8B-B14F-4D97-AF65-F5344CB8AC3E}">
        <p14:creationId xmlns:p14="http://schemas.microsoft.com/office/powerpoint/2010/main" val="22291782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dpresentation/Subsection Title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-9113"/>
            <a:ext cx="12192000" cy="6876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0" y="3584"/>
            <a:ext cx="12192000" cy="690067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7600" y="2362200"/>
            <a:ext cx="7416800" cy="566739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7600" y="3140870"/>
            <a:ext cx="74168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67">
                <a:solidFill>
                  <a:schemeClr val="bg2"/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51045573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usekeep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-9113"/>
            <a:ext cx="12192000" cy="690067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1625600" y="1371600"/>
            <a:ext cx="9245600" cy="2971800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  <a:lvl2pPr marL="0" indent="0">
              <a:buNone/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Text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1895" y="5847080"/>
            <a:ext cx="2228212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14777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1_Title and Content"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59"/>
          <p:cNvSpPr txBox="1">
            <a:spLocks noGrp="1"/>
          </p:cNvSpPr>
          <p:nvPr>
            <p:ph type="body" idx="1"/>
          </p:nvPr>
        </p:nvSpPr>
        <p:spPr>
          <a:xfrm>
            <a:off x="304800" y="1443037"/>
            <a:ext cx="11582400" cy="4830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09585" lvl="0" indent="-50798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3200"/>
            </a:lvl1pPr>
            <a:lvl2pPr marL="1219170" lvl="1" indent="-507987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3200"/>
            </a:lvl2pPr>
            <a:lvl3pPr marL="1828754" lvl="2" indent="-447029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680"/>
              <a:buFont typeface="Noto Sans Symbols"/>
              <a:buChar char="⮚"/>
              <a:defRPr sz="3200"/>
            </a:lvl3pPr>
            <a:lvl4pPr marL="2438339" lvl="3" indent="-507987" algn="l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3200"/>
            </a:lvl4pPr>
            <a:lvl5pPr marL="3047924" lvl="4" indent="-507987" algn="l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»"/>
              <a:defRPr sz="3200"/>
            </a:lvl5pPr>
            <a:lvl6pPr marL="3657509" lvl="5" indent="-457189" algn="l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267093" lvl="6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4876678" lvl="7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5486263" lvl="8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cxnSp>
        <p:nvCxnSpPr>
          <p:cNvPr id="94" name="Google Shape;94;p59"/>
          <p:cNvCxnSpPr/>
          <p:nvPr/>
        </p:nvCxnSpPr>
        <p:spPr>
          <a:xfrm>
            <a:off x="0" y="1035501"/>
            <a:ext cx="12192000" cy="0"/>
          </a:xfrm>
          <a:prstGeom prst="straightConnector1">
            <a:avLst/>
          </a:prstGeom>
          <a:noFill/>
          <a:ln w="25400" cap="flat" cmpd="sng">
            <a:solidFill>
              <a:srgbClr val="0C487E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</p:cxnSp>
      <p:sp>
        <p:nvSpPr>
          <p:cNvPr id="95" name="Google Shape;95;p59"/>
          <p:cNvSpPr txBox="1">
            <a:spLocks noGrp="1"/>
          </p:cNvSpPr>
          <p:nvPr>
            <p:ph type="ftr" idx="11"/>
          </p:nvPr>
        </p:nvSpPr>
        <p:spPr>
          <a:xfrm>
            <a:off x="243840" y="6356351"/>
            <a:ext cx="999744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91425" bIns="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defTabSz="1219170">
              <a:buClr>
                <a:srgbClr val="000000"/>
              </a:buClr>
              <a:defRPr/>
            </a:pPr>
            <a:endParaRPr lang="en-US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96" name="Google Shape;96;p59"/>
          <p:cNvSpPr txBox="1">
            <a:spLocks noGrp="1"/>
          </p:cNvSpPr>
          <p:nvPr>
            <p:ph type="title"/>
          </p:nvPr>
        </p:nvSpPr>
        <p:spPr>
          <a:xfrm>
            <a:off x="121920" y="35787"/>
            <a:ext cx="11948160" cy="9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rial"/>
              <a:buNone/>
              <a:defRPr sz="32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70757901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asic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 marL="688957" indent="-179384">
              <a:buFont typeface="Lucida Grande"/>
              <a:buChar char="»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3088262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6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6770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6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7509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>
            <a:lvl1pPr marL="609585" lvl="0" indent="-457189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6" name="Google Shape;16;p6"/>
          <p:cNvSpPr txBox="1">
            <a:spLocks noGrp="1"/>
          </p:cNvSpPr>
          <p:nvPr>
            <p:ph type="sldNum" idx="12"/>
          </p:nvPr>
        </p:nvSpPr>
        <p:spPr>
          <a:xfrm>
            <a:off x="11296611" y="6285145"/>
            <a:ext cx="731600" cy="3897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 dirty="0"/>
          </a:p>
        </p:txBody>
      </p:sp>
    </p:spTree>
    <p:extLst>
      <p:ext uri="{BB962C8B-B14F-4D97-AF65-F5344CB8AC3E}">
        <p14:creationId xmlns:p14="http://schemas.microsoft.com/office/powerpoint/2010/main" val="2154588765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5"/>
          <p:cNvSpPr txBox="1">
            <a:spLocks noGrp="1"/>
          </p:cNvSpPr>
          <p:nvPr>
            <p:ph type="ctrTitle"/>
          </p:nvPr>
        </p:nvSpPr>
        <p:spPr>
          <a:xfrm>
            <a:off x="415611" y="2478036"/>
            <a:ext cx="11360800" cy="12515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sp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sp>
        <p:nvSpPr>
          <p:cNvPr id="11" name="Google Shape;11;p5"/>
          <p:cNvSpPr txBox="1">
            <a:spLocks noGrp="1"/>
          </p:cNvSpPr>
          <p:nvPr>
            <p:ph type="subTitle" idx="1"/>
          </p:nvPr>
        </p:nvSpPr>
        <p:spPr>
          <a:xfrm>
            <a:off x="415600" y="3778833"/>
            <a:ext cx="11360800" cy="7590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12" name="Google Shape;12;p5"/>
          <p:cNvSpPr txBox="1">
            <a:spLocks noGrp="1"/>
          </p:cNvSpPr>
          <p:nvPr>
            <p:ph type="sldNum" idx="12"/>
          </p:nvPr>
        </p:nvSpPr>
        <p:spPr>
          <a:xfrm>
            <a:off x="11296611" y="6285145"/>
            <a:ext cx="731600" cy="3897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 dirty="0"/>
          </a:p>
        </p:txBody>
      </p:sp>
    </p:spTree>
    <p:extLst>
      <p:ext uri="{BB962C8B-B14F-4D97-AF65-F5344CB8AC3E}">
        <p14:creationId xmlns:p14="http://schemas.microsoft.com/office/powerpoint/2010/main" val="4264252489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88EA374-9E9D-9392-C37C-CF6F0C1111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61C9644-4C7F-40FB-8B16-20AB5EDBD655}" type="datetime1">
              <a:rPr lang="en-US" smtClean="0"/>
              <a:pPr>
                <a:defRPr/>
              </a:pPr>
              <a:t>4/11/24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A464EFD-DEFC-257E-8AAC-AB553A51E1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A8FD4E-43F3-90E8-6809-A93F8F3B1F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33F668-E6A1-4423-A05E-FC5667E9D8A7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58545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out w notes left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081907"/>
            <a:ext cx="12191999" cy="453183"/>
          </a:xfrm>
          <a:prstGeom prst="rect">
            <a:avLst/>
          </a:prstGeom>
          <a:solidFill>
            <a:schemeClr val="accent2"/>
          </a:solidFill>
        </p:spPr>
        <p:txBody>
          <a:bodyPr wrap="square" lIns="360000" tIns="72000" rIns="360000" bIns="72000">
            <a:spAutoFit/>
          </a:bodyPr>
          <a:lstStyle>
            <a:lvl1pPr algn="ctr">
              <a:lnSpc>
                <a:spcPct val="100000"/>
              </a:lnSpc>
              <a:defRPr sz="2000" b="1" cap="none" baseline="0">
                <a:solidFill>
                  <a:schemeClr val="bg1"/>
                </a:solidFill>
                <a:latin typeface="+mn-lt"/>
              </a:defRPr>
            </a:lvl1pPr>
            <a:lvl2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2pPr>
            <a:lvl3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3pPr>
            <a:lvl4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4pPr>
            <a:lvl5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5pPr>
          </a:lstStyle>
          <a:p>
            <a:pPr lvl="0"/>
            <a:r>
              <a:rPr lang="en-US"/>
              <a:t>Callout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EFE6E611-6A87-6A4E-9A21-3D61C39F2C9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83280" y="6429540"/>
            <a:ext cx="880871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60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611CB88-F6CF-8D4D-AC16-80C4475AE31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0" y="1082675"/>
            <a:ext cx="3382962" cy="5496993"/>
          </a:xfrm>
          <a:solidFill>
            <a:schemeClr val="bg1">
              <a:lumMod val="95000"/>
            </a:schemeClr>
          </a:solidFill>
        </p:spPr>
        <p:txBody>
          <a:bodyPr lIns="274320" tIns="274320" rIns="274320" bIns="274320"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3829726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662133919"/>
      </p:ext>
    </p:extLst>
  </p:cSld>
  <p:clrMapOvr>
    <a:masterClrMapping/>
  </p:clrMapOvr>
  <p:transition spd="med">
    <p:wipe dir="r"/>
  </p:transition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67017203"/>
      </p:ext>
    </p:extLst>
  </p:cSld>
  <p:clrMapOvr>
    <a:masterClrMapping/>
  </p:clrMapOvr>
  <p:transition spd="med">
    <p:wipe dir="r"/>
  </p:transition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7918390"/>
      </p:ext>
    </p:extLst>
  </p:cSld>
  <p:clrMapOvr>
    <a:masterClrMapping/>
  </p:clrMapOvr>
  <p:transition spd="med">
    <p:wipe dir="r"/>
  </p:transition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89487624"/>
      </p:ext>
    </p:extLst>
  </p:cSld>
  <p:clrMapOvr>
    <a:masterClrMapping/>
  </p:clrMapOvr>
  <p:transition spd="med">
    <p:wipe dir="r"/>
  </p:transition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90610140"/>
      </p:ext>
    </p:extLst>
  </p:cSld>
  <p:clrMapOvr>
    <a:masterClrMapping/>
  </p:clrMapOvr>
  <p:transition spd="med">
    <p:wipe dir="r"/>
  </p:transition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43234499"/>
      </p:ext>
    </p:extLst>
  </p:cSld>
  <p:clrMapOvr>
    <a:masterClrMapping/>
  </p:clrMapOvr>
  <p:transition spd="med">
    <p:wipe dir="r"/>
  </p:transition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1315420"/>
      </p:ext>
    </p:extLst>
  </p:cSld>
  <p:clrMapOvr>
    <a:masterClrMapping/>
  </p:clrMapOvr>
  <p:transition spd="med">
    <p:wipe dir="r"/>
  </p:transition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21339097"/>
      </p:ext>
    </p:extLst>
  </p:cSld>
  <p:clrMapOvr>
    <a:masterClrMapping/>
  </p:clrMapOvr>
  <p:transition spd="med">
    <p:wipe dir="r"/>
  </p:transition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57443909"/>
      </p:ext>
    </p:extLst>
  </p:cSld>
  <p:clrMapOvr>
    <a:masterClrMapping/>
  </p:clrMapOvr>
  <p:transition spd="med">
    <p:wipe dir="r"/>
  </p:transition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26202448"/>
      </p:ext>
    </p:extLst>
  </p:cSld>
  <p:clrMapOvr>
    <a:masterClrMapping/>
  </p:clrMapOvr>
  <p:transition spd="med">
    <p:wipe dir="r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Only w notes left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2"/>
          </p:nvPr>
        </p:nvSpPr>
        <p:spPr>
          <a:xfrm>
            <a:off x="3786960" y="1274618"/>
            <a:ext cx="7906172" cy="5288742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spcAft>
                <a:spcPts val="1200"/>
              </a:spcAft>
              <a:defRPr/>
            </a:lvl1pPr>
            <a:lvl2pPr marL="252000" indent="-252000">
              <a:defRPr/>
            </a:lvl2pPr>
            <a:lvl3pPr marL="504000" indent="-252000">
              <a:defRPr/>
            </a:lvl3pPr>
            <a:lvl4pPr marL="756000" indent="-252000">
              <a:defRPr/>
            </a:lvl4pPr>
            <a:lvl5pPr marL="1008000" indent="-252000"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27F7DEDA-B224-3342-9EBB-7357C367EB4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83280" y="6429540"/>
            <a:ext cx="880871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60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95BFC60-AF06-E843-A18B-2B960A37872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0" y="1082675"/>
            <a:ext cx="3382962" cy="5496993"/>
          </a:xfrm>
          <a:solidFill>
            <a:schemeClr val="bg1">
              <a:lumMod val="95000"/>
            </a:schemeClr>
          </a:solidFill>
        </p:spPr>
        <p:txBody>
          <a:bodyPr lIns="274320" tIns="274320" rIns="274320" bIns="274320"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9885963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27131466"/>
      </p:ext>
    </p:extLst>
  </p:cSld>
  <p:clrMapOvr>
    <a:masterClrMapping/>
  </p:clrMapOvr>
  <p:transition spd="med">
    <p:wipe dir="r"/>
  </p:transition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65104804"/>
      </p:ext>
    </p:extLst>
  </p:cSld>
  <p:clrMapOvr>
    <a:masterClrMapping/>
  </p:clrMapOvr>
  <p:transition spd="med">
    <p:wipe dir="r"/>
  </p:transition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914400" y="1981200"/>
            <a:ext cx="10363200" cy="4114800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214532627"/>
      </p:ext>
    </p:extLst>
  </p:cSld>
  <p:clrMapOvr>
    <a:masterClrMapping/>
  </p:clrMapOvr>
  <p:transition spd="med">
    <p:wipe dir="r"/>
  </p:transition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1772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189" indent="0" algn="ctr">
              <a:buNone/>
              <a:defRPr/>
            </a:lvl2pPr>
            <a:lvl3pPr marL="914377" indent="0" algn="ctr">
              <a:buNone/>
              <a:defRPr/>
            </a:lvl3pPr>
            <a:lvl4pPr marL="1371566" indent="0" algn="ctr">
              <a:buNone/>
              <a:defRPr/>
            </a:lvl4pPr>
            <a:lvl5pPr marL="1828754" indent="0" algn="ctr">
              <a:buNone/>
              <a:defRPr/>
            </a:lvl5pPr>
            <a:lvl6pPr marL="2285943" indent="0" algn="ctr">
              <a:buNone/>
              <a:defRPr/>
            </a:lvl6pPr>
            <a:lvl7pPr marL="2743131" indent="0" algn="ctr">
              <a:buNone/>
              <a:defRPr/>
            </a:lvl7pPr>
            <a:lvl8pPr marL="3200320" indent="0" algn="ctr">
              <a:buNone/>
              <a:defRPr/>
            </a:lvl8pPr>
            <a:lvl9pPr marL="3657509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>
                <a:solidFill>
                  <a:srgbClr val="000000"/>
                </a:solidFill>
              </a:rPr>
              <a:pPr/>
              <a:t>4/11/24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7921301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>
                <a:solidFill>
                  <a:srgbClr val="000000"/>
                </a:solidFill>
              </a:rPr>
              <a:pPr/>
              <a:t>4/11/24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3260446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>
                <a:solidFill>
                  <a:srgbClr val="000000"/>
                </a:solidFill>
              </a:rPr>
              <a:pPr/>
              <a:t>4/11/24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6667915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, Sub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11184546" y="44454"/>
            <a:ext cx="960967" cy="936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80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09605" y="152400"/>
            <a:ext cx="10483851" cy="457200"/>
          </a:xfrm>
        </p:spPr>
        <p:txBody>
          <a:bodyPr anchor="t">
            <a:noAutofit/>
          </a:bodyPr>
          <a:lstStyle>
            <a:lvl1pPr algn="l">
              <a:defRPr sz="28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ja-JP"/>
              <a:t>Click to edit Master title style</a:t>
            </a:r>
            <a:endParaRPr lang="en-US" dirty="0"/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609600" y="1524000"/>
            <a:ext cx="10871200" cy="4724400"/>
          </a:xfrm>
        </p:spPr>
        <p:txBody>
          <a:bodyPr/>
          <a:lstStyle>
            <a:lvl1pPr marL="0" indent="0">
              <a:buFontTx/>
              <a:buNone/>
              <a:defRPr sz="2800">
                <a:latin typeface="Arial" pitchFamily="34" charset="0"/>
                <a:cs typeface="Arial" pitchFamily="34" charset="0"/>
              </a:defRPr>
            </a:lvl1pPr>
            <a:lvl2pPr marL="688957" indent="-231769">
              <a:buClr>
                <a:srgbClr val="00B0F0"/>
              </a:buClr>
              <a:buFont typeface="Arial" pitchFamily="34" charset="0"/>
              <a:buChar char="•"/>
              <a:defRPr sz="2400">
                <a:latin typeface="Arial" pitchFamily="34" charset="0"/>
                <a:cs typeface="Arial" pitchFamily="34" charset="0"/>
              </a:defRPr>
            </a:lvl2pPr>
            <a:lvl3pPr marL="1027088" indent="-225420">
              <a:buClr>
                <a:srgbClr val="00B0F0"/>
              </a:buClr>
              <a:buFont typeface="Arial" pitchFamily="34" charset="0"/>
              <a:buChar char="•"/>
              <a:defRPr sz="2200">
                <a:latin typeface="Arial" pitchFamily="34" charset="0"/>
                <a:cs typeface="Arial" pitchFamily="34" charset="0"/>
              </a:defRPr>
            </a:lvl3pPr>
            <a:lvl4pPr marL="1377916" indent="-238119">
              <a:buClr>
                <a:srgbClr val="00B0F0"/>
              </a:buClr>
              <a:buFont typeface="Arial" pitchFamily="34" charset="0"/>
              <a:buChar char="•"/>
              <a:defRPr>
                <a:latin typeface="Arial" pitchFamily="34" charset="0"/>
                <a:cs typeface="Arial" pitchFamily="34" charset="0"/>
              </a:defRPr>
            </a:lvl4pPr>
            <a:lvl5pPr marL="2057349" indent="-228594">
              <a:buClr>
                <a:srgbClr val="00B0F0"/>
              </a:buClr>
              <a:buFont typeface="Arial" pitchFamily="34" charset="0"/>
              <a:buChar char="•"/>
              <a:defRPr/>
            </a:lvl5pPr>
          </a:lstStyle>
          <a:p>
            <a:pPr lvl="0"/>
            <a:r>
              <a:rPr lang="en-US" altLang="ja-JP"/>
              <a:t>Click to edit Master text styles</a:t>
            </a:r>
          </a:p>
          <a:p>
            <a:pPr lvl="1"/>
            <a:r>
              <a:rPr lang="en-US" altLang="ja-JP"/>
              <a:t>Second level</a:t>
            </a:r>
          </a:p>
          <a:p>
            <a:pPr lvl="2"/>
            <a:r>
              <a:rPr lang="en-US" altLang="ja-JP"/>
              <a:t>Third level</a:t>
            </a:r>
          </a:p>
          <a:p>
            <a:pPr lvl="3"/>
            <a:r>
              <a:rPr lang="en-US" altLang="ja-JP"/>
              <a:t>Fourth level</a:t>
            </a:r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8536" y="561536"/>
            <a:ext cx="10465093" cy="276664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aseline="0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ja-JP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86094401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ircle: Hollow 8">
            <a:extLst>
              <a:ext uri="{FF2B5EF4-FFF2-40B4-BE49-F238E27FC236}">
                <a16:creationId xmlns:a16="http://schemas.microsoft.com/office/drawing/2014/main" id="{093F68E6-064D-6649-6F0B-8CBF9087CD9D}"/>
              </a:ext>
            </a:extLst>
          </p:cNvPr>
          <p:cNvSpPr/>
          <p:nvPr userDrawn="1"/>
        </p:nvSpPr>
        <p:spPr>
          <a:xfrm rot="20254196">
            <a:off x="8042297" y="-2273428"/>
            <a:ext cx="6208467" cy="6208467"/>
          </a:xfrm>
          <a:prstGeom prst="donut">
            <a:avLst>
              <a:gd name="adj" fmla="val 5094"/>
            </a:avLst>
          </a:prstGeom>
          <a:gradFill>
            <a:gsLst>
              <a:gs pos="12000">
                <a:schemeClr val="accent2">
                  <a:lumMod val="20000"/>
                  <a:lumOff val="80000"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Arc 7">
            <a:extLst>
              <a:ext uri="{FF2B5EF4-FFF2-40B4-BE49-F238E27FC236}">
                <a16:creationId xmlns:a16="http://schemas.microsoft.com/office/drawing/2014/main" id="{C7EA008B-74B4-B43E-B417-2312F3D6502A}"/>
              </a:ext>
            </a:extLst>
          </p:cNvPr>
          <p:cNvSpPr/>
          <p:nvPr userDrawn="1"/>
        </p:nvSpPr>
        <p:spPr>
          <a:xfrm rot="19161618" flipH="1">
            <a:off x="7674836" y="-2131696"/>
            <a:ext cx="6572251" cy="6572251"/>
          </a:xfrm>
          <a:prstGeom prst="arc">
            <a:avLst>
              <a:gd name="adj1" fmla="val 396837"/>
              <a:gd name="adj2" fmla="val 3719394"/>
            </a:avLst>
          </a:prstGeom>
          <a:noFill/>
          <a:ln w="1905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</p:spTree>
    <p:extLst>
      <p:ext uri="{BB962C8B-B14F-4D97-AF65-F5344CB8AC3E}">
        <p14:creationId xmlns:p14="http://schemas.microsoft.com/office/powerpoint/2010/main" val="9155149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997">
          <p15:clr>
            <a:srgbClr val="FBAE40"/>
          </p15:clr>
        </p15:guide>
      </p15:sldGuideLst>
    </p:ext>
  </p:extLst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Diapositive de titr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ircle: Hollow 8">
            <a:extLst>
              <a:ext uri="{FF2B5EF4-FFF2-40B4-BE49-F238E27FC236}">
                <a16:creationId xmlns:a16="http://schemas.microsoft.com/office/drawing/2014/main" id="{093F68E6-064D-6649-6F0B-8CBF9087CD9D}"/>
              </a:ext>
            </a:extLst>
          </p:cNvPr>
          <p:cNvSpPr/>
          <p:nvPr userDrawn="1"/>
        </p:nvSpPr>
        <p:spPr>
          <a:xfrm rot="20254196">
            <a:off x="-1901803" y="-2799208"/>
            <a:ext cx="6208467" cy="6208467"/>
          </a:xfrm>
          <a:prstGeom prst="donut">
            <a:avLst>
              <a:gd name="adj" fmla="val 5094"/>
            </a:avLst>
          </a:prstGeom>
          <a:gradFill>
            <a:gsLst>
              <a:gs pos="12000">
                <a:schemeClr val="accent2">
                  <a:lumMod val="20000"/>
                  <a:lumOff val="80000"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Arc 7">
            <a:extLst>
              <a:ext uri="{FF2B5EF4-FFF2-40B4-BE49-F238E27FC236}">
                <a16:creationId xmlns:a16="http://schemas.microsoft.com/office/drawing/2014/main" id="{C7EA008B-74B4-B43E-B417-2312F3D6502A}"/>
              </a:ext>
            </a:extLst>
          </p:cNvPr>
          <p:cNvSpPr/>
          <p:nvPr userDrawn="1"/>
        </p:nvSpPr>
        <p:spPr>
          <a:xfrm rot="18182011" flipH="1">
            <a:off x="-2083695" y="-2656028"/>
            <a:ext cx="6572251" cy="6572251"/>
          </a:xfrm>
          <a:prstGeom prst="arc">
            <a:avLst>
              <a:gd name="adj1" fmla="val 1088678"/>
              <a:gd name="adj2" fmla="val 3719394"/>
            </a:avLst>
          </a:prstGeom>
          <a:noFill/>
          <a:ln w="1905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</p:spTree>
    <p:extLst>
      <p:ext uri="{BB962C8B-B14F-4D97-AF65-F5344CB8AC3E}">
        <p14:creationId xmlns:p14="http://schemas.microsoft.com/office/powerpoint/2010/main" val="7173338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997">
          <p15:clr>
            <a:srgbClr val="FBAE40"/>
          </p15:clr>
        </p15:guide>
      </p15:sldGuideLst>
    </p:ext>
  </p:extLst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Diapositive de titr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ircle: Hollow 8">
            <a:extLst>
              <a:ext uri="{FF2B5EF4-FFF2-40B4-BE49-F238E27FC236}">
                <a16:creationId xmlns:a16="http://schemas.microsoft.com/office/drawing/2014/main" id="{093F68E6-064D-6649-6F0B-8CBF9087CD9D}"/>
              </a:ext>
            </a:extLst>
          </p:cNvPr>
          <p:cNvSpPr/>
          <p:nvPr userDrawn="1"/>
        </p:nvSpPr>
        <p:spPr>
          <a:xfrm rot="20254196">
            <a:off x="-1901803" y="-2799208"/>
            <a:ext cx="6208467" cy="6208467"/>
          </a:xfrm>
          <a:prstGeom prst="donut">
            <a:avLst>
              <a:gd name="adj" fmla="val 5094"/>
            </a:avLst>
          </a:prstGeom>
          <a:gradFill>
            <a:gsLst>
              <a:gs pos="12000">
                <a:schemeClr val="accent2">
                  <a:lumMod val="82000"/>
                  <a:lumOff val="18000"/>
                  <a:alpha val="27000"/>
                </a:schemeClr>
              </a:gs>
              <a:gs pos="99000">
                <a:schemeClr val="accent2">
                  <a:alpha val="23469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Arc 7">
            <a:extLst>
              <a:ext uri="{FF2B5EF4-FFF2-40B4-BE49-F238E27FC236}">
                <a16:creationId xmlns:a16="http://schemas.microsoft.com/office/drawing/2014/main" id="{C7EA008B-74B4-B43E-B417-2312F3D6502A}"/>
              </a:ext>
            </a:extLst>
          </p:cNvPr>
          <p:cNvSpPr/>
          <p:nvPr userDrawn="1"/>
        </p:nvSpPr>
        <p:spPr>
          <a:xfrm rot="18182011" flipH="1">
            <a:off x="-2083695" y="-2656028"/>
            <a:ext cx="6572251" cy="6572251"/>
          </a:xfrm>
          <a:prstGeom prst="arc">
            <a:avLst>
              <a:gd name="adj1" fmla="val 1088678"/>
              <a:gd name="adj2" fmla="val 3719394"/>
            </a:avLst>
          </a:prstGeom>
          <a:noFill/>
          <a:ln w="19050" cap="rnd">
            <a:solidFill>
              <a:schemeClr val="accent2">
                <a:alpha val="1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</p:spTree>
    <p:extLst>
      <p:ext uri="{BB962C8B-B14F-4D97-AF65-F5344CB8AC3E}">
        <p14:creationId xmlns:p14="http://schemas.microsoft.com/office/powerpoint/2010/main" val="34679855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3997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ear w notes top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1097280"/>
            <a:ext cx="12191999" cy="1463040"/>
          </a:xfrm>
          <a:solidFill>
            <a:schemeClr val="bg1">
              <a:lumMod val="95000"/>
            </a:schemeClr>
          </a:solidFill>
        </p:spPr>
        <p:txBody>
          <a:bodyPr wrap="square" lIns="720000" tIns="182880" rIns="720000" bIns="182880" anchor="ctr" anchorCtr="0">
            <a:normAutofit/>
          </a:bodyPr>
          <a:lstStyle>
            <a:lvl1pPr>
              <a:defRPr sz="1600" b="0" i="0"/>
            </a:lvl1pPr>
          </a:lstStyle>
          <a:p>
            <a:pPr lvl="0"/>
            <a:r>
              <a:rPr lang="en-US"/>
              <a:t>Notes comes here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1AA40195-06BC-7C49-A95F-A02178B1C35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0" y="6443188"/>
            <a:ext cx="1219199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60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</p:spTree>
    <p:extLst>
      <p:ext uri="{BB962C8B-B14F-4D97-AF65-F5344CB8AC3E}">
        <p14:creationId xmlns:p14="http://schemas.microsoft.com/office/powerpoint/2010/main" val="1451731568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Diapositive de titr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ircle: Hollow 8">
            <a:extLst>
              <a:ext uri="{FF2B5EF4-FFF2-40B4-BE49-F238E27FC236}">
                <a16:creationId xmlns:a16="http://schemas.microsoft.com/office/drawing/2014/main" id="{093F68E6-064D-6649-6F0B-8CBF9087CD9D}"/>
              </a:ext>
            </a:extLst>
          </p:cNvPr>
          <p:cNvSpPr/>
          <p:nvPr userDrawn="1"/>
        </p:nvSpPr>
        <p:spPr>
          <a:xfrm rot="20254196">
            <a:off x="8042297" y="-2273428"/>
            <a:ext cx="6208467" cy="6208467"/>
          </a:xfrm>
          <a:prstGeom prst="donut">
            <a:avLst>
              <a:gd name="adj" fmla="val 5094"/>
            </a:avLst>
          </a:prstGeom>
          <a:gradFill>
            <a:gsLst>
              <a:gs pos="12000">
                <a:schemeClr val="accent2">
                  <a:lumMod val="20000"/>
                  <a:lumOff val="80000"/>
                  <a:alpha val="17801"/>
                </a:schemeClr>
              </a:gs>
              <a:gs pos="100000">
                <a:schemeClr val="accent2">
                  <a:alpha val="17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Arc 7">
            <a:extLst>
              <a:ext uri="{FF2B5EF4-FFF2-40B4-BE49-F238E27FC236}">
                <a16:creationId xmlns:a16="http://schemas.microsoft.com/office/drawing/2014/main" id="{C7EA008B-74B4-B43E-B417-2312F3D6502A}"/>
              </a:ext>
            </a:extLst>
          </p:cNvPr>
          <p:cNvSpPr/>
          <p:nvPr userDrawn="1"/>
        </p:nvSpPr>
        <p:spPr>
          <a:xfrm rot="19161618" flipH="1">
            <a:off x="7674836" y="-2131696"/>
            <a:ext cx="6572251" cy="6572251"/>
          </a:xfrm>
          <a:prstGeom prst="arc">
            <a:avLst>
              <a:gd name="adj1" fmla="val 396837"/>
              <a:gd name="adj2" fmla="val 3719394"/>
            </a:avLst>
          </a:prstGeom>
          <a:noFill/>
          <a:ln w="19050" cap="rnd">
            <a:solidFill>
              <a:schemeClr val="accent2">
                <a:alpha val="26794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</p:spTree>
    <p:extLst>
      <p:ext uri="{BB962C8B-B14F-4D97-AF65-F5344CB8AC3E}">
        <p14:creationId xmlns:p14="http://schemas.microsoft.com/office/powerpoint/2010/main" val="5030047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3997">
          <p15:clr>
            <a:srgbClr val="FBAE40"/>
          </p15:clr>
        </p15:guide>
      </p15:sldGuideLst>
    </p:ext>
  </p:extLst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Diapositive de titr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ircle: Hollow 8">
            <a:extLst>
              <a:ext uri="{FF2B5EF4-FFF2-40B4-BE49-F238E27FC236}">
                <a16:creationId xmlns:a16="http://schemas.microsoft.com/office/drawing/2014/main" id="{093F68E6-064D-6649-6F0B-8CBF9087CD9D}"/>
              </a:ext>
            </a:extLst>
          </p:cNvPr>
          <p:cNvSpPr/>
          <p:nvPr userDrawn="1"/>
        </p:nvSpPr>
        <p:spPr>
          <a:xfrm rot="20254196">
            <a:off x="8042297" y="-2273428"/>
            <a:ext cx="6208467" cy="6208467"/>
          </a:xfrm>
          <a:prstGeom prst="donut">
            <a:avLst>
              <a:gd name="adj" fmla="val 5094"/>
            </a:avLst>
          </a:prstGeom>
          <a:gradFill>
            <a:gsLst>
              <a:gs pos="12000">
                <a:schemeClr val="accent2">
                  <a:lumMod val="20000"/>
                  <a:lumOff val="80000"/>
                  <a:alpha val="17801"/>
                </a:schemeClr>
              </a:gs>
              <a:gs pos="100000">
                <a:schemeClr val="accent2">
                  <a:alpha val="17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Arc 7">
            <a:extLst>
              <a:ext uri="{FF2B5EF4-FFF2-40B4-BE49-F238E27FC236}">
                <a16:creationId xmlns:a16="http://schemas.microsoft.com/office/drawing/2014/main" id="{C7EA008B-74B4-B43E-B417-2312F3D6502A}"/>
              </a:ext>
            </a:extLst>
          </p:cNvPr>
          <p:cNvSpPr/>
          <p:nvPr userDrawn="1"/>
        </p:nvSpPr>
        <p:spPr>
          <a:xfrm rot="19161618" flipH="1">
            <a:off x="7674836" y="-2131696"/>
            <a:ext cx="6572251" cy="6572251"/>
          </a:xfrm>
          <a:prstGeom prst="arc">
            <a:avLst>
              <a:gd name="adj1" fmla="val 396837"/>
              <a:gd name="adj2" fmla="val 3719394"/>
            </a:avLst>
          </a:prstGeom>
          <a:noFill/>
          <a:ln w="19050" cap="rnd">
            <a:solidFill>
              <a:schemeClr val="accent2">
                <a:alpha val="26794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5" name="Espace réservé du contenu 20">
            <a:extLst>
              <a:ext uri="{FF2B5EF4-FFF2-40B4-BE49-F238E27FC236}">
                <a16:creationId xmlns:a16="http://schemas.microsoft.com/office/drawing/2014/main" id="{5677BBFE-68EB-B6E2-30AF-7B7E9AA0A443}"/>
              </a:ext>
            </a:extLst>
          </p:cNvPr>
          <p:cNvSpPr>
            <a:spLocks noGrp="1"/>
          </p:cNvSpPr>
          <p:nvPr>
            <p:ph sz="half" idx="16" hasCustomPrompt="1"/>
          </p:nvPr>
        </p:nvSpPr>
        <p:spPr>
          <a:xfrm rot="10800000">
            <a:off x="1" y="1858061"/>
            <a:ext cx="5314321" cy="843539"/>
          </a:xfrm>
          <a:custGeom>
            <a:avLst/>
            <a:gdLst>
              <a:gd name="connsiteX0" fmla="*/ 0 w 5314321"/>
              <a:gd name="connsiteY0" fmla="*/ 421768 h 843538"/>
              <a:gd name="connsiteX1" fmla="*/ 0 w 5314321"/>
              <a:gd name="connsiteY1" fmla="*/ 421769 h 843538"/>
              <a:gd name="connsiteX2" fmla="*/ 0 w 5314321"/>
              <a:gd name="connsiteY2" fmla="*/ 421769 h 843538"/>
              <a:gd name="connsiteX3" fmla="*/ 421769 w 5314321"/>
              <a:gd name="connsiteY3" fmla="*/ 0 h 843538"/>
              <a:gd name="connsiteX4" fmla="*/ 5314321 w 5314321"/>
              <a:gd name="connsiteY4" fmla="*/ 0 h 843538"/>
              <a:gd name="connsiteX5" fmla="*/ 5314321 w 5314321"/>
              <a:gd name="connsiteY5" fmla="*/ 843538 h 843538"/>
              <a:gd name="connsiteX6" fmla="*/ 421769 w 5314321"/>
              <a:gd name="connsiteY6" fmla="*/ 843537 h 843538"/>
              <a:gd name="connsiteX7" fmla="*/ 8569 w 5314321"/>
              <a:gd name="connsiteY7" fmla="*/ 506769 h 843538"/>
              <a:gd name="connsiteX8" fmla="*/ 0 w 5314321"/>
              <a:gd name="connsiteY8" fmla="*/ 421769 h 843538"/>
              <a:gd name="connsiteX9" fmla="*/ 8569 w 5314321"/>
              <a:gd name="connsiteY9" fmla="*/ 336768 h 843538"/>
              <a:gd name="connsiteX10" fmla="*/ 421769 w 5314321"/>
              <a:gd name="connsiteY10" fmla="*/ 0 h 843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314321" h="843538">
                <a:moveTo>
                  <a:pt x="0" y="421768"/>
                </a:moveTo>
                <a:lnTo>
                  <a:pt x="0" y="421769"/>
                </a:lnTo>
                <a:lnTo>
                  <a:pt x="0" y="421769"/>
                </a:lnTo>
                <a:close/>
                <a:moveTo>
                  <a:pt x="421769" y="0"/>
                </a:moveTo>
                <a:lnTo>
                  <a:pt x="5314321" y="0"/>
                </a:lnTo>
                <a:lnTo>
                  <a:pt x="5314321" y="843538"/>
                </a:lnTo>
                <a:lnTo>
                  <a:pt x="421769" y="843537"/>
                </a:lnTo>
                <a:cubicBezTo>
                  <a:pt x="217950" y="843537"/>
                  <a:pt x="47898" y="698963"/>
                  <a:pt x="8569" y="506769"/>
                </a:cubicBezTo>
                <a:lnTo>
                  <a:pt x="0" y="421769"/>
                </a:lnTo>
                <a:lnTo>
                  <a:pt x="8569" y="336768"/>
                </a:lnTo>
                <a:cubicBezTo>
                  <a:pt x="47898" y="144575"/>
                  <a:pt x="217950" y="0"/>
                  <a:pt x="421769" y="0"/>
                </a:cubicBezTo>
                <a:close/>
              </a:path>
            </a:pathLst>
          </a:custGeom>
          <a:solidFill>
            <a:schemeClr val="accent2"/>
          </a:solidFill>
        </p:spPr>
        <p:txBody>
          <a:bodyPr wrap="square" lIns="1007999" anchor="ctr" anchorCtr="0">
            <a:noAutofit/>
          </a:bodyPr>
          <a:lstStyle>
            <a:lvl1pPr marL="0" indent="0" algn="l">
              <a:lnSpc>
                <a:spcPts val="2200"/>
              </a:lnSpc>
              <a:buNone/>
              <a:defRPr sz="16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5pPr algn="ctr">
              <a:defRPr b="1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fr-FR" dirty="0" err="1"/>
              <a:t>Lorem</a:t>
            </a:r>
            <a:r>
              <a:rPr lang="fr-FR" dirty="0"/>
              <a:t> </a:t>
            </a:r>
            <a:r>
              <a:rPr lang="fr-FR" dirty="0" err="1"/>
              <a:t>ipsum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, </a:t>
            </a:r>
            <a:br>
              <a:rPr lang="fr-FR" dirty="0"/>
            </a:br>
            <a:r>
              <a:rPr lang="fr-FR" dirty="0" err="1"/>
              <a:t>consectetuer</a:t>
            </a:r>
            <a:r>
              <a:rPr lang="fr-FR" dirty="0"/>
              <a:t> </a:t>
            </a:r>
            <a:r>
              <a:rPr lang="fr-FR" dirty="0" err="1"/>
              <a:t>adipiscing</a:t>
            </a:r>
            <a:r>
              <a:rPr lang="fr-FR" dirty="0"/>
              <a:t> </a:t>
            </a:r>
            <a:r>
              <a:rPr lang="fr-FR" dirty="0" err="1"/>
              <a:t>elit</a:t>
            </a:r>
            <a:r>
              <a:rPr lang="fr-FR" dirty="0"/>
              <a:t>, </a:t>
            </a:r>
            <a:r>
              <a:rPr lang="fr-FR" dirty="0" err="1"/>
              <a:t>sed</a:t>
            </a:r>
            <a:endParaRPr lang="fr-FR" dirty="0"/>
          </a:p>
        </p:txBody>
      </p:sp>
      <p:sp>
        <p:nvSpPr>
          <p:cNvPr id="6" name="Espace réservé du contenu 32">
            <a:extLst>
              <a:ext uri="{FF2B5EF4-FFF2-40B4-BE49-F238E27FC236}">
                <a16:creationId xmlns:a16="http://schemas.microsoft.com/office/drawing/2014/main" id="{F6A47D5C-3961-8BDD-9610-025A5A51C5C6}"/>
              </a:ext>
            </a:extLst>
          </p:cNvPr>
          <p:cNvSpPr>
            <a:spLocks noGrp="1"/>
          </p:cNvSpPr>
          <p:nvPr>
            <p:ph sz="half" idx="17" hasCustomPrompt="1"/>
          </p:nvPr>
        </p:nvSpPr>
        <p:spPr>
          <a:xfrm rot="10800000">
            <a:off x="1" y="2949576"/>
            <a:ext cx="5314321" cy="843539"/>
          </a:xfrm>
          <a:custGeom>
            <a:avLst/>
            <a:gdLst>
              <a:gd name="connsiteX0" fmla="*/ 0 w 5314321"/>
              <a:gd name="connsiteY0" fmla="*/ 421768 h 843538"/>
              <a:gd name="connsiteX1" fmla="*/ 0 w 5314321"/>
              <a:gd name="connsiteY1" fmla="*/ 421769 h 843538"/>
              <a:gd name="connsiteX2" fmla="*/ 0 w 5314321"/>
              <a:gd name="connsiteY2" fmla="*/ 421769 h 843538"/>
              <a:gd name="connsiteX3" fmla="*/ 421769 w 5314321"/>
              <a:gd name="connsiteY3" fmla="*/ 0 h 843538"/>
              <a:gd name="connsiteX4" fmla="*/ 5314321 w 5314321"/>
              <a:gd name="connsiteY4" fmla="*/ 0 h 843538"/>
              <a:gd name="connsiteX5" fmla="*/ 5314321 w 5314321"/>
              <a:gd name="connsiteY5" fmla="*/ 843538 h 843538"/>
              <a:gd name="connsiteX6" fmla="*/ 421769 w 5314321"/>
              <a:gd name="connsiteY6" fmla="*/ 843537 h 843538"/>
              <a:gd name="connsiteX7" fmla="*/ 8569 w 5314321"/>
              <a:gd name="connsiteY7" fmla="*/ 506769 h 843538"/>
              <a:gd name="connsiteX8" fmla="*/ 0 w 5314321"/>
              <a:gd name="connsiteY8" fmla="*/ 421769 h 843538"/>
              <a:gd name="connsiteX9" fmla="*/ 8569 w 5314321"/>
              <a:gd name="connsiteY9" fmla="*/ 336768 h 843538"/>
              <a:gd name="connsiteX10" fmla="*/ 421769 w 5314321"/>
              <a:gd name="connsiteY10" fmla="*/ 0 h 843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314321" h="843538">
                <a:moveTo>
                  <a:pt x="0" y="421768"/>
                </a:moveTo>
                <a:lnTo>
                  <a:pt x="0" y="421769"/>
                </a:lnTo>
                <a:lnTo>
                  <a:pt x="0" y="421769"/>
                </a:lnTo>
                <a:close/>
                <a:moveTo>
                  <a:pt x="421769" y="0"/>
                </a:moveTo>
                <a:lnTo>
                  <a:pt x="5314321" y="0"/>
                </a:lnTo>
                <a:lnTo>
                  <a:pt x="5314321" y="843538"/>
                </a:lnTo>
                <a:lnTo>
                  <a:pt x="421769" y="843537"/>
                </a:lnTo>
                <a:cubicBezTo>
                  <a:pt x="217950" y="843537"/>
                  <a:pt x="47898" y="698963"/>
                  <a:pt x="8569" y="506769"/>
                </a:cubicBezTo>
                <a:lnTo>
                  <a:pt x="0" y="421769"/>
                </a:lnTo>
                <a:lnTo>
                  <a:pt x="8569" y="336768"/>
                </a:lnTo>
                <a:cubicBezTo>
                  <a:pt x="47898" y="144575"/>
                  <a:pt x="217950" y="0"/>
                  <a:pt x="421769" y="0"/>
                </a:cubicBezTo>
                <a:close/>
              </a:path>
            </a:pathLst>
          </a:custGeom>
          <a:solidFill>
            <a:schemeClr val="accent2"/>
          </a:solidFill>
        </p:spPr>
        <p:txBody>
          <a:bodyPr wrap="square" lIns="1007999" anchor="ctr" anchorCtr="0">
            <a:noAutofit/>
          </a:bodyPr>
          <a:lstStyle>
            <a:lvl1pPr marL="0" indent="0" algn="l">
              <a:lnSpc>
                <a:spcPts val="2200"/>
              </a:lnSpc>
              <a:buNone/>
              <a:defRPr sz="16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5pPr algn="ctr">
              <a:defRPr b="1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fr-FR" dirty="0" err="1"/>
              <a:t>Lorem</a:t>
            </a:r>
            <a:r>
              <a:rPr lang="fr-FR" dirty="0"/>
              <a:t> </a:t>
            </a:r>
            <a:r>
              <a:rPr lang="fr-FR" dirty="0" err="1"/>
              <a:t>ipsum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, </a:t>
            </a:r>
            <a:br>
              <a:rPr lang="fr-FR" dirty="0"/>
            </a:br>
            <a:r>
              <a:rPr lang="fr-FR" dirty="0" err="1"/>
              <a:t>consectetuer</a:t>
            </a:r>
            <a:r>
              <a:rPr lang="fr-FR" dirty="0"/>
              <a:t> </a:t>
            </a:r>
            <a:r>
              <a:rPr lang="fr-FR" dirty="0" err="1"/>
              <a:t>adipiscing</a:t>
            </a:r>
            <a:r>
              <a:rPr lang="fr-FR" dirty="0"/>
              <a:t> </a:t>
            </a:r>
            <a:r>
              <a:rPr lang="fr-FR" dirty="0" err="1"/>
              <a:t>elit</a:t>
            </a:r>
            <a:r>
              <a:rPr lang="fr-FR" dirty="0"/>
              <a:t>, </a:t>
            </a:r>
            <a:r>
              <a:rPr lang="fr-FR" dirty="0" err="1"/>
              <a:t>sed</a:t>
            </a:r>
            <a:endParaRPr lang="fr-FR" dirty="0"/>
          </a:p>
        </p:txBody>
      </p:sp>
      <p:sp>
        <p:nvSpPr>
          <p:cNvPr id="11" name="Espace réservé du contenu 36">
            <a:extLst>
              <a:ext uri="{FF2B5EF4-FFF2-40B4-BE49-F238E27FC236}">
                <a16:creationId xmlns:a16="http://schemas.microsoft.com/office/drawing/2014/main" id="{C1F99396-E96D-F76F-FA80-161566519155}"/>
              </a:ext>
            </a:extLst>
          </p:cNvPr>
          <p:cNvSpPr>
            <a:spLocks noGrp="1"/>
          </p:cNvSpPr>
          <p:nvPr>
            <p:ph sz="half" idx="18" hasCustomPrompt="1"/>
          </p:nvPr>
        </p:nvSpPr>
        <p:spPr>
          <a:xfrm rot="10800000">
            <a:off x="1" y="4041089"/>
            <a:ext cx="5314321" cy="843539"/>
          </a:xfrm>
          <a:custGeom>
            <a:avLst/>
            <a:gdLst>
              <a:gd name="connsiteX0" fmla="*/ 0 w 5314321"/>
              <a:gd name="connsiteY0" fmla="*/ 421768 h 843538"/>
              <a:gd name="connsiteX1" fmla="*/ 0 w 5314321"/>
              <a:gd name="connsiteY1" fmla="*/ 421769 h 843538"/>
              <a:gd name="connsiteX2" fmla="*/ 0 w 5314321"/>
              <a:gd name="connsiteY2" fmla="*/ 421769 h 843538"/>
              <a:gd name="connsiteX3" fmla="*/ 421769 w 5314321"/>
              <a:gd name="connsiteY3" fmla="*/ 0 h 843538"/>
              <a:gd name="connsiteX4" fmla="*/ 5314321 w 5314321"/>
              <a:gd name="connsiteY4" fmla="*/ 0 h 843538"/>
              <a:gd name="connsiteX5" fmla="*/ 5314321 w 5314321"/>
              <a:gd name="connsiteY5" fmla="*/ 843538 h 843538"/>
              <a:gd name="connsiteX6" fmla="*/ 421769 w 5314321"/>
              <a:gd name="connsiteY6" fmla="*/ 843537 h 843538"/>
              <a:gd name="connsiteX7" fmla="*/ 8569 w 5314321"/>
              <a:gd name="connsiteY7" fmla="*/ 506769 h 843538"/>
              <a:gd name="connsiteX8" fmla="*/ 0 w 5314321"/>
              <a:gd name="connsiteY8" fmla="*/ 421769 h 843538"/>
              <a:gd name="connsiteX9" fmla="*/ 8569 w 5314321"/>
              <a:gd name="connsiteY9" fmla="*/ 336768 h 843538"/>
              <a:gd name="connsiteX10" fmla="*/ 421769 w 5314321"/>
              <a:gd name="connsiteY10" fmla="*/ 0 h 843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314321" h="843538">
                <a:moveTo>
                  <a:pt x="0" y="421768"/>
                </a:moveTo>
                <a:lnTo>
                  <a:pt x="0" y="421769"/>
                </a:lnTo>
                <a:lnTo>
                  <a:pt x="0" y="421769"/>
                </a:lnTo>
                <a:close/>
                <a:moveTo>
                  <a:pt x="421769" y="0"/>
                </a:moveTo>
                <a:lnTo>
                  <a:pt x="5314321" y="0"/>
                </a:lnTo>
                <a:lnTo>
                  <a:pt x="5314321" y="843538"/>
                </a:lnTo>
                <a:lnTo>
                  <a:pt x="421769" y="843537"/>
                </a:lnTo>
                <a:cubicBezTo>
                  <a:pt x="217950" y="843537"/>
                  <a:pt x="47898" y="698963"/>
                  <a:pt x="8569" y="506769"/>
                </a:cubicBezTo>
                <a:lnTo>
                  <a:pt x="0" y="421769"/>
                </a:lnTo>
                <a:lnTo>
                  <a:pt x="8569" y="336768"/>
                </a:lnTo>
                <a:cubicBezTo>
                  <a:pt x="47898" y="144575"/>
                  <a:pt x="217950" y="0"/>
                  <a:pt x="421769" y="0"/>
                </a:cubicBezTo>
                <a:close/>
              </a:path>
            </a:pathLst>
          </a:custGeom>
          <a:solidFill>
            <a:schemeClr val="accent2"/>
          </a:solidFill>
        </p:spPr>
        <p:txBody>
          <a:bodyPr wrap="square" lIns="1007999" anchor="ctr" anchorCtr="0">
            <a:noAutofit/>
          </a:bodyPr>
          <a:lstStyle>
            <a:lvl1pPr marL="0" indent="0" algn="l">
              <a:lnSpc>
                <a:spcPts val="2200"/>
              </a:lnSpc>
              <a:buNone/>
              <a:defRPr sz="16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5pPr algn="ctr">
              <a:defRPr b="1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fr-FR" dirty="0" err="1"/>
              <a:t>Lorem</a:t>
            </a:r>
            <a:r>
              <a:rPr lang="fr-FR" dirty="0"/>
              <a:t> </a:t>
            </a:r>
            <a:r>
              <a:rPr lang="fr-FR" dirty="0" err="1"/>
              <a:t>ipsum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, </a:t>
            </a:r>
            <a:br>
              <a:rPr lang="fr-FR" dirty="0"/>
            </a:br>
            <a:r>
              <a:rPr lang="fr-FR" dirty="0" err="1"/>
              <a:t>consectetuer</a:t>
            </a:r>
            <a:r>
              <a:rPr lang="fr-FR" dirty="0"/>
              <a:t> </a:t>
            </a:r>
            <a:r>
              <a:rPr lang="fr-FR" dirty="0" err="1"/>
              <a:t>adipiscing</a:t>
            </a:r>
            <a:r>
              <a:rPr lang="fr-FR" dirty="0"/>
              <a:t> </a:t>
            </a:r>
            <a:r>
              <a:rPr lang="fr-FR" dirty="0" err="1"/>
              <a:t>elit</a:t>
            </a:r>
            <a:r>
              <a:rPr lang="fr-FR" dirty="0"/>
              <a:t>, </a:t>
            </a:r>
            <a:r>
              <a:rPr lang="fr-FR" dirty="0" err="1"/>
              <a:t>sed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639305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3997">
          <p15:clr>
            <a:srgbClr val="FBAE40"/>
          </p15:clr>
        </p15:guide>
      </p15:sldGuideLst>
    </p:ext>
  </p:extLst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apositive de titr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B2B8730-8802-3D73-F9FE-A5038642319C}"/>
              </a:ext>
            </a:extLst>
          </p:cNvPr>
          <p:cNvSpPr/>
          <p:nvPr userDrawn="1"/>
        </p:nvSpPr>
        <p:spPr>
          <a:xfrm>
            <a:off x="0" y="6080874"/>
            <a:ext cx="12192000" cy="787399"/>
          </a:xfrm>
          <a:prstGeom prst="rect">
            <a:avLst/>
          </a:prstGeom>
          <a:solidFill>
            <a:srgbClr val="F3F7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800" dirty="0"/>
              <a:t> </a:t>
            </a:r>
          </a:p>
        </p:txBody>
      </p:sp>
      <p:sp>
        <p:nvSpPr>
          <p:cNvPr id="8" name="Circle: Hollow 8">
            <a:extLst>
              <a:ext uri="{FF2B5EF4-FFF2-40B4-BE49-F238E27FC236}">
                <a16:creationId xmlns:a16="http://schemas.microsoft.com/office/drawing/2014/main" id="{025B3E7B-5283-6BB9-C44E-51665575DB47}"/>
              </a:ext>
            </a:extLst>
          </p:cNvPr>
          <p:cNvSpPr/>
          <p:nvPr userDrawn="1"/>
        </p:nvSpPr>
        <p:spPr>
          <a:xfrm rot="18879739">
            <a:off x="10612577" y="-2770595"/>
            <a:ext cx="4077249" cy="4066205"/>
          </a:xfrm>
          <a:prstGeom prst="donut">
            <a:avLst>
              <a:gd name="adj" fmla="val 5094"/>
            </a:avLst>
          </a:prstGeom>
          <a:gradFill>
            <a:gsLst>
              <a:gs pos="18000">
                <a:schemeClr val="accent2">
                  <a:lumMod val="20000"/>
                  <a:lumOff val="80000"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Arc 9">
            <a:extLst>
              <a:ext uri="{FF2B5EF4-FFF2-40B4-BE49-F238E27FC236}">
                <a16:creationId xmlns:a16="http://schemas.microsoft.com/office/drawing/2014/main" id="{1BC066E6-60C3-A46F-6EBD-447653275EF4}"/>
              </a:ext>
            </a:extLst>
          </p:cNvPr>
          <p:cNvSpPr/>
          <p:nvPr userDrawn="1"/>
        </p:nvSpPr>
        <p:spPr>
          <a:xfrm rot="20185680" flipH="1">
            <a:off x="10758681" y="-1252233"/>
            <a:ext cx="2391147" cy="2716143"/>
          </a:xfrm>
          <a:prstGeom prst="arc">
            <a:avLst>
              <a:gd name="adj1" fmla="val 1088678"/>
              <a:gd name="adj2" fmla="val 3719394"/>
            </a:avLst>
          </a:prstGeom>
          <a:noFill/>
          <a:ln w="1905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</p:spTree>
    <p:extLst>
      <p:ext uri="{BB962C8B-B14F-4D97-AF65-F5344CB8AC3E}">
        <p14:creationId xmlns:p14="http://schemas.microsoft.com/office/powerpoint/2010/main" val="16932887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997">
          <p15:clr>
            <a:srgbClr val="FBAE40"/>
          </p15:clr>
        </p15:guide>
      </p15:sldGuideLst>
    </p:ext>
  </p:extLst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e de titr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005F5FEE-F61E-574A-B893-0E549E4CD96A}"/>
              </a:ext>
            </a:extLst>
          </p:cNvPr>
          <p:cNvSpPr/>
          <p:nvPr userDrawn="1"/>
        </p:nvSpPr>
        <p:spPr>
          <a:xfrm>
            <a:off x="0" y="2"/>
            <a:ext cx="4127045" cy="6857999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sp>
        <p:nvSpPr>
          <p:cNvPr id="23" name="Espace réservé pour une image  2">
            <a:extLst>
              <a:ext uri="{FF2B5EF4-FFF2-40B4-BE49-F238E27FC236}">
                <a16:creationId xmlns:a16="http://schemas.microsoft.com/office/drawing/2014/main" id="{9EACE8BA-3FE1-EE48-81E1-7E7B8DDE5C3F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4127044" y="0"/>
            <a:ext cx="8064957" cy="6858000"/>
          </a:xfrm>
          <a:prstGeom prst="rect">
            <a:avLst/>
          </a:prstGeom>
          <a:solidFill>
            <a:schemeClr val="bg1"/>
          </a:solidFill>
        </p:spPr>
        <p:txBody>
          <a:bodyPr anchor="ctr" anchorCtr="0"/>
          <a:lstStyle>
            <a:lvl1pPr marL="0" indent="0" algn="ctr">
              <a:buNone/>
              <a:defRPr sz="13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fr-FR" dirty="0" err="1"/>
              <a:t>visual</a:t>
            </a:r>
            <a:endParaRPr lang="fr-FR" dirty="0"/>
          </a:p>
        </p:txBody>
      </p:sp>
      <p:pic>
        <p:nvPicPr>
          <p:cNvPr id="38" name="Image 37">
            <a:extLst>
              <a:ext uri="{FF2B5EF4-FFF2-40B4-BE49-F238E27FC236}">
                <a16:creationId xmlns:a16="http://schemas.microsoft.com/office/drawing/2014/main" id="{8F50E447-E654-B244-AAED-A24068A190B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838001" y="5656415"/>
            <a:ext cx="2959495" cy="988860"/>
          </a:xfrm>
          <a:prstGeom prst="rect">
            <a:avLst/>
          </a:prstGeom>
        </p:spPr>
      </p:pic>
      <p:sp>
        <p:nvSpPr>
          <p:cNvPr id="40" name="Espace réservé de la date 3">
            <a:extLst>
              <a:ext uri="{FF2B5EF4-FFF2-40B4-BE49-F238E27FC236}">
                <a16:creationId xmlns:a16="http://schemas.microsoft.com/office/drawing/2014/main" id="{0AE4A73D-6541-9C41-969E-9D9E6736D51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240968" y="6184901"/>
            <a:ext cx="2743200" cy="214313"/>
          </a:xfrm>
          <a:prstGeom prst="rect">
            <a:avLst/>
          </a:prstGeom>
        </p:spPr>
        <p:txBody>
          <a:bodyPr lIns="0" tIns="0" rIns="0" bIns="0"/>
          <a:lstStyle>
            <a:lvl1pPr>
              <a:defRPr sz="13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74B1588B-B492-A44B-852C-52B76DA9C505}" type="datetime1">
              <a:rPr lang="fr-FR" smtClean="0"/>
              <a:t>11/04/2024</a:t>
            </a:fld>
            <a:endParaRPr lang="fr-FR" dirty="0"/>
          </a:p>
        </p:txBody>
      </p:sp>
      <p:sp>
        <p:nvSpPr>
          <p:cNvPr id="15" name="Forme libre 14">
            <a:extLst>
              <a:ext uri="{FF2B5EF4-FFF2-40B4-BE49-F238E27FC236}">
                <a16:creationId xmlns:a16="http://schemas.microsoft.com/office/drawing/2014/main" id="{1382887C-986A-5C47-9F28-BACBE89668CB}"/>
              </a:ext>
            </a:extLst>
          </p:cNvPr>
          <p:cNvSpPr/>
          <p:nvPr userDrawn="1"/>
        </p:nvSpPr>
        <p:spPr>
          <a:xfrm>
            <a:off x="1235077" y="2056751"/>
            <a:ext cx="2891969" cy="3404503"/>
          </a:xfrm>
          <a:custGeom>
            <a:avLst/>
            <a:gdLst>
              <a:gd name="connsiteX0" fmla="*/ 2891969 w 2891969"/>
              <a:gd name="connsiteY0" fmla="*/ 0 h 3404503"/>
              <a:gd name="connsiteX1" fmla="*/ 2891969 w 2891969"/>
              <a:gd name="connsiteY1" fmla="*/ 2622287 h 3404503"/>
              <a:gd name="connsiteX2" fmla="*/ 2665964 w 2891969"/>
              <a:gd name="connsiteY2" fmla="*/ 2752237 h 3404503"/>
              <a:gd name="connsiteX3" fmla="*/ 89969 w 2891969"/>
              <a:gd name="connsiteY3" fmla="*/ 3404503 h 3404503"/>
              <a:gd name="connsiteX4" fmla="*/ 0 w 2891969"/>
              <a:gd name="connsiteY4" fmla="*/ 3402228 h 3404503"/>
              <a:gd name="connsiteX5" fmla="*/ 0 w 2891969"/>
              <a:gd name="connsiteY5" fmla="*/ 1443291 h 3404503"/>
              <a:gd name="connsiteX6" fmla="*/ 89970 w 2891969"/>
              <a:gd name="connsiteY6" fmla="*/ 1445566 h 3404503"/>
              <a:gd name="connsiteX7" fmla="*/ 2748554 w 2891969"/>
              <a:gd name="connsiteY7" fmla="*/ 191787 h 3404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91969" h="3404503">
                <a:moveTo>
                  <a:pt x="2891969" y="0"/>
                </a:moveTo>
                <a:lnTo>
                  <a:pt x="2891969" y="2622287"/>
                </a:lnTo>
                <a:lnTo>
                  <a:pt x="2665964" y="2752237"/>
                </a:lnTo>
                <a:cubicBezTo>
                  <a:pt x="1900215" y="3168217"/>
                  <a:pt x="1022686" y="3404503"/>
                  <a:pt x="89969" y="3404503"/>
                </a:cubicBezTo>
                <a:lnTo>
                  <a:pt x="0" y="3402228"/>
                </a:lnTo>
                <a:lnTo>
                  <a:pt x="0" y="1443291"/>
                </a:lnTo>
                <a:lnTo>
                  <a:pt x="89970" y="1445566"/>
                </a:lnTo>
                <a:cubicBezTo>
                  <a:pt x="1160297" y="1445566"/>
                  <a:pt x="2116630" y="957501"/>
                  <a:pt x="2748554" y="19178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sz="1800" dirty="0"/>
          </a:p>
        </p:txBody>
      </p:sp>
      <p:sp>
        <p:nvSpPr>
          <p:cNvPr id="20" name="Forme libre 19">
            <a:extLst>
              <a:ext uri="{FF2B5EF4-FFF2-40B4-BE49-F238E27FC236}">
                <a16:creationId xmlns:a16="http://schemas.microsoft.com/office/drawing/2014/main" id="{E7F24AA1-A3C6-4941-8250-E97804125718}"/>
              </a:ext>
            </a:extLst>
          </p:cNvPr>
          <p:cNvSpPr/>
          <p:nvPr userDrawn="1"/>
        </p:nvSpPr>
        <p:spPr>
          <a:xfrm>
            <a:off x="4127043" y="3"/>
            <a:ext cx="2602268" cy="4679036"/>
          </a:xfrm>
          <a:custGeom>
            <a:avLst/>
            <a:gdLst>
              <a:gd name="connsiteX0" fmla="*/ 641890 w 2602268"/>
              <a:gd name="connsiteY0" fmla="*/ 0 h 4679036"/>
              <a:gd name="connsiteX1" fmla="*/ 2600827 w 2602268"/>
              <a:gd name="connsiteY1" fmla="*/ 0 h 4679036"/>
              <a:gd name="connsiteX2" fmla="*/ 2602268 w 2602268"/>
              <a:gd name="connsiteY2" fmla="*/ 56984 h 4679036"/>
              <a:gd name="connsiteX3" fmla="*/ 310 w 2602268"/>
              <a:gd name="connsiteY3" fmla="*/ 4678857 h 4679036"/>
              <a:gd name="connsiteX4" fmla="*/ 0 w 2602268"/>
              <a:gd name="connsiteY4" fmla="*/ 4679036 h 4679036"/>
              <a:gd name="connsiteX5" fmla="*/ 0 w 2602268"/>
              <a:gd name="connsiteY5" fmla="*/ 2056749 h 4679036"/>
              <a:gd name="connsiteX6" fmla="*/ 54923 w 2602268"/>
              <a:gd name="connsiteY6" fmla="*/ 1983301 h 4679036"/>
              <a:gd name="connsiteX7" fmla="*/ 643331 w 2602268"/>
              <a:gd name="connsiteY7" fmla="*/ 56985 h 4679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02268" h="4679036">
                <a:moveTo>
                  <a:pt x="641890" y="0"/>
                </a:moveTo>
                <a:lnTo>
                  <a:pt x="2600827" y="0"/>
                </a:lnTo>
                <a:lnTo>
                  <a:pt x="2602268" y="56984"/>
                </a:lnTo>
                <a:cubicBezTo>
                  <a:pt x="2602268" y="2015690"/>
                  <a:pt x="1560245" y="3731018"/>
                  <a:pt x="310" y="4678857"/>
                </a:cubicBezTo>
                <a:lnTo>
                  <a:pt x="0" y="4679036"/>
                </a:lnTo>
                <a:lnTo>
                  <a:pt x="0" y="2056749"/>
                </a:lnTo>
                <a:lnTo>
                  <a:pt x="54923" y="1983301"/>
                </a:lnTo>
                <a:cubicBezTo>
                  <a:pt x="426414" y="1433423"/>
                  <a:pt x="643331" y="770536"/>
                  <a:pt x="643331" y="56985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sz="1800" dirty="0"/>
          </a:p>
        </p:txBody>
      </p:sp>
      <p:sp>
        <p:nvSpPr>
          <p:cNvPr id="21" name="Titre 1">
            <a:extLst>
              <a:ext uri="{FF2B5EF4-FFF2-40B4-BE49-F238E27FC236}">
                <a16:creationId xmlns:a16="http://schemas.microsoft.com/office/drawing/2014/main" id="{1B0E6927-DA7F-9D48-AD2D-DDB4F157F03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35076" y="931898"/>
            <a:ext cx="10342563" cy="2216623"/>
          </a:xfrm>
        </p:spPr>
        <p:txBody>
          <a:bodyPr anchor="t" anchorCtr="0"/>
          <a:lstStyle>
            <a:lvl1pPr algn="l">
              <a:lnSpc>
                <a:spcPts val="5200"/>
              </a:lnSpc>
              <a:defRPr sz="4100">
                <a:solidFill>
                  <a:schemeClr val="bg1"/>
                </a:solidFill>
              </a:defRPr>
            </a:lvl1pPr>
          </a:lstStyle>
          <a:p>
            <a:r>
              <a:rPr lang="fr-FR" dirty="0" err="1"/>
              <a:t>Title</a:t>
            </a:r>
            <a:r>
              <a:rPr lang="fr-FR" dirty="0"/>
              <a:t> of </a:t>
            </a:r>
            <a:r>
              <a:rPr lang="fr-FR" dirty="0" err="1"/>
              <a:t>your</a:t>
            </a:r>
            <a:r>
              <a:rPr lang="fr-FR" dirty="0"/>
              <a:t> </a:t>
            </a:r>
            <a:r>
              <a:rPr lang="fr-FR" dirty="0" err="1"/>
              <a:t>presentation</a:t>
            </a:r>
            <a:r>
              <a:rPr lang="fr-FR" dirty="0"/>
              <a:t> in few </a:t>
            </a:r>
            <a:r>
              <a:rPr lang="fr-FR" dirty="0" err="1"/>
              <a:t>lines</a:t>
            </a:r>
            <a:r>
              <a:rPr lang="fr-FR" dirty="0"/>
              <a:t> (Century Gothic 41 pt)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B8FE761C-7C24-B743-8E80-DCD981CC09E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235076" y="3805491"/>
            <a:ext cx="10333037" cy="1655763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>
                <a:solidFill>
                  <a:schemeClr val="bg1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fr-FR" dirty="0" err="1"/>
              <a:t>Subtitle</a:t>
            </a:r>
            <a:r>
              <a:rPr lang="fr-FR" dirty="0"/>
              <a:t> in one or </a:t>
            </a:r>
            <a:r>
              <a:rPr lang="fr-FR" dirty="0" err="1"/>
              <a:t>two</a:t>
            </a:r>
            <a:r>
              <a:rPr lang="fr-FR" dirty="0"/>
              <a:t> </a:t>
            </a:r>
            <a:r>
              <a:rPr lang="fr-FR" dirty="0" err="1"/>
              <a:t>lines</a:t>
            </a:r>
            <a:endParaRPr lang="fr-FR" dirty="0"/>
          </a:p>
          <a:p>
            <a:r>
              <a:rPr lang="fr-FR" dirty="0"/>
              <a:t>(Century Gothic 24 pt)</a:t>
            </a:r>
          </a:p>
        </p:txBody>
      </p:sp>
    </p:spTree>
    <p:extLst>
      <p:ext uri="{BB962C8B-B14F-4D97-AF65-F5344CB8AC3E}">
        <p14:creationId xmlns:p14="http://schemas.microsoft.com/office/powerpoint/2010/main" val="3164816897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contenu">
    <p:bg>
      <p:bgPr>
        <a:solidFill>
          <a:srgbClr val="F8FAFD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2CFA2AD-1ABE-4843-AECA-117CE310A314}"/>
              </a:ext>
            </a:extLst>
          </p:cNvPr>
          <p:cNvSpPr/>
          <p:nvPr userDrawn="1"/>
        </p:nvSpPr>
        <p:spPr>
          <a:xfrm>
            <a:off x="0" y="6080874"/>
            <a:ext cx="12192000" cy="787399"/>
          </a:xfrm>
          <a:prstGeom prst="rect">
            <a:avLst/>
          </a:prstGeom>
          <a:solidFill>
            <a:srgbClr val="F3F7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800" dirty="0"/>
              <a:t> </a:t>
            </a:r>
          </a:p>
        </p:txBody>
      </p:sp>
      <p:sp>
        <p:nvSpPr>
          <p:cNvPr id="12" name="Espace réservé pour une image  2">
            <a:extLst>
              <a:ext uri="{FF2B5EF4-FFF2-40B4-BE49-F238E27FC236}">
                <a16:creationId xmlns:a16="http://schemas.microsoft.com/office/drawing/2014/main" id="{5FC40DE6-95E0-2843-884F-8246A32520F9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4127049" y="1"/>
            <a:ext cx="8064953" cy="6858001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13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fr-FR" dirty="0"/>
              <a:t>Visual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E3E7A38-3062-BC49-A536-E78E413D75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Footer of your presentation</a:t>
            </a:r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190302B-71B2-D643-89C5-EA6AB80F65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E75B2-1F5F-104D-81CC-0E99E60AEADE}" type="slidenum">
              <a:rPr lang="fr-FR" smtClean="0"/>
              <a:t>‹#›</a:t>
            </a:fld>
            <a:endParaRPr lang="fr-FR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3DF9A7FA-0440-F44F-8513-5E831B3D54B5}"/>
              </a:ext>
            </a:extLst>
          </p:cNvPr>
          <p:cNvSpPr txBox="1"/>
          <p:nvPr userDrawn="1"/>
        </p:nvSpPr>
        <p:spPr>
          <a:xfrm>
            <a:off x="-2832409" y="330076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sz="1800" dirty="0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EF524757-EECA-4F40-BDFA-B98E2898C5B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35077" y="931898"/>
            <a:ext cx="10475913" cy="2216623"/>
          </a:xfrm>
        </p:spPr>
        <p:txBody>
          <a:bodyPr anchor="t" anchorCtr="0"/>
          <a:lstStyle>
            <a:lvl1pPr algn="l">
              <a:lnSpc>
                <a:spcPts val="5200"/>
              </a:lnSpc>
              <a:defRPr sz="4100">
                <a:solidFill>
                  <a:schemeClr val="accent1"/>
                </a:solidFill>
              </a:defRPr>
            </a:lvl1pPr>
          </a:lstStyle>
          <a:p>
            <a:r>
              <a:rPr lang="fr-FR" dirty="0" err="1"/>
              <a:t>Chapter</a:t>
            </a:r>
            <a:r>
              <a:rPr lang="fr-FR" dirty="0"/>
              <a:t> </a:t>
            </a:r>
            <a:r>
              <a:rPr lang="fr-FR" dirty="0" err="1"/>
              <a:t>title</a:t>
            </a:r>
            <a:r>
              <a:rPr lang="fr-FR" dirty="0"/>
              <a:t> in few </a:t>
            </a:r>
            <a:r>
              <a:rPr lang="fr-FR" dirty="0" err="1"/>
              <a:t>lines</a:t>
            </a:r>
            <a:r>
              <a:rPr lang="fr-FR" dirty="0"/>
              <a:t> </a:t>
            </a:r>
            <a:br>
              <a:rPr lang="fr-FR" dirty="0"/>
            </a:br>
            <a:r>
              <a:rPr lang="fr-FR" dirty="0"/>
              <a:t>(Century Gothic 41 pt)</a:t>
            </a:r>
          </a:p>
        </p:txBody>
      </p:sp>
      <p:sp>
        <p:nvSpPr>
          <p:cNvPr id="16" name="Sous-titre 2">
            <a:extLst>
              <a:ext uri="{FF2B5EF4-FFF2-40B4-BE49-F238E27FC236}">
                <a16:creationId xmlns:a16="http://schemas.microsoft.com/office/drawing/2014/main" id="{033CB210-9BD8-FE41-814C-A0502228928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235077" y="3805491"/>
            <a:ext cx="10475913" cy="1655763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>
                <a:solidFill>
                  <a:schemeClr val="accent1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fr-FR" dirty="0" err="1"/>
              <a:t>Subtitle</a:t>
            </a:r>
            <a:r>
              <a:rPr lang="fr-FR" dirty="0"/>
              <a:t> in one or </a:t>
            </a:r>
            <a:r>
              <a:rPr lang="fr-FR" dirty="0" err="1"/>
              <a:t>two</a:t>
            </a:r>
            <a:r>
              <a:rPr lang="fr-FR" dirty="0"/>
              <a:t> </a:t>
            </a:r>
            <a:r>
              <a:rPr lang="fr-FR" dirty="0" err="1"/>
              <a:t>lines</a:t>
            </a:r>
            <a:endParaRPr lang="fr-FR" dirty="0"/>
          </a:p>
          <a:p>
            <a:r>
              <a:rPr lang="fr-FR" dirty="0"/>
              <a:t>(Century Gothic 24 pt)</a:t>
            </a:r>
          </a:p>
        </p:txBody>
      </p:sp>
    </p:spTree>
    <p:extLst>
      <p:ext uri="{BB962C8B-B14F-4D97-AF65-F5344CB8AC3E}">
        <p14:creationId xmlns:p14="http://schemas.microsoft.com/office/powerpoint/2010/main" val="2301887383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re et contenu">
    <p:bg>
      <p:bgPr>
        <a:solidFill>
          <a:srgbClr val="F8FAFD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FDACB068-14A3-EC46-8C25-07D15C463242}"/>
              </a:ext>
            </a:extLst>
          </p:cNvPr>
          <p:cNvSpPr/>
          <p:nvPr userDrawn="1"/>
        </p:nvSpPr>
        <p:spPr>
          <a:xfrm>
            <a:off x="0" y="6080874"/>
            <a:ext cx="12192000" cy="787399"/>
          </a:xfrm>
          <a:prstGeom prst="rect">
            <a:avLst/>
          </a:prstGeom>
          <a:solidFill>
            <a:srgbClr val="F3F7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800" dirty="0"/>
              <a:t> </a:t>
            </a:r>
          </a:p>
        </p:txBody>
      </p:sp>
      <p:sp>
        <p:nvSpPr>
          <p:cNvPr id="22" name="Espace réservé pour une image  2">
            <a:extLst>
              <a:ext uri="{FF2B5EF4-FFF2-40B4-BE49-F238E27FC236}">
                <a16:creationId xmlns:a16="http://schemas.microsoft.com/office/drawing/2014/main" id="{92EAFF21-E0B0-CC42-BDF2-D87A09446BD5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1235077" y="1385181"/>
            <a:ext cx="6600071" cy="4695691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13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fr-FR" dirty="0"/>
              <a:t>Visual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E3E7A38-3062-BC49-A536-E78E413D75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Footer of your presentation</a:t>
            </a:r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190302B-71B2-D643-89C5-EA6AB80F65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E75B2-1F5F-104D-81CC-0E99E60AEADE}" type="slidenum">
              <a:rPr lang="fr-FR" smtClean="0"/>
              <a:t>‹#›</a:t>
            </a:fld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6E00134A-FF32-4148-A10E-6EBB70654BE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35075" y="751682"/>
            <a:ext cx="10333039" cy="832189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 err="1"/>
              <a:t>Title</a:t>
            </a:r>
            <a:r>
              <a:rPr lang="fr-FR" dirty="0"/>
              <a:t> slide in one line (Century Gothic 26 pt)</a:t>
            </a:r>
          </a:p>
        </p:txBody>
      </p:sp>
      <p:sp>
        <p:nvSpPr>
          <p:cNvPr id="21" name="Espace réservé du contenu 20">
            <a:extLst>
              <a:ext uri="{FF2B5EF4-FFF2-40B4-BE49-F238E27FC236}">
                <a16:creationId xmlns:a16="http://schemas.microsoft.com/office/drawing/2014/main" id="{887681B2-3BA5-2A4F-996C-13EBF63FE5BD}"/>
              </a:ext>
            </a:extLst>
          </p:cNvPr>
          <p:cNvSpPr>
            <a:spLocks noGrp="1"/>
          </p:cNvSpPr>
          <p:nvPr>
            <p:ph sz="half" idx="16" hasCustomPrompt="1"/>
          </p:nvPr>
        </p:nvSpPr>
        <p:spPr>
          <a:xfrm>
            <a:off x="6877681" y="2039264"/>
            <a:ext cx="5314321" cy="843539"/>
          </a:xfrm>
          <a:custGeom>
            <a:avLst/>
            <a:gdLst>
              <a:gd name="connsiteX0" fmla="*/ 0 w 5314321"/>
              <a:gd name="connsiteY0" fmla="*/ 421768 h 843538"/>
              <a:gd name="connsiteX1" fmla="*/ 0 w 5314321"/>
              <a:gd name="connsiteY1" fmla="*/ 421769 h 843538"/>
              <a:gd name="connsiteX2" fmla="*/ 0 w 5314321"/>
              <a:gd name="connsiteY2" fmla="*/ 421769 h 843538"/>
              <a:gd name="connsiteX3" fmla="*/ 421769 w 5314321"/>
              <a:gd name="connsiteY3" fmla="*/ 0 h 843538"/>
              <a:gd name="connsiteX4" fmla="*/ 5314321 w 5314321"/>
              <a:gd name="connsiteY4" fmla="*/ 0 h 843538"/>
              <a:gd name="connsiteX5" fmla="*/ 5314321 w 5314321"/>
              <a:gd name="connsiteY5" fmla="*/ 843538 h 843538"/>
              <a:gd name="connsiteX6" fmla="*/ 421769 w 5314321"/>
              <a:gd name="connsiteY6" fmla="*/ 843537 h 843538"/>
              <a:gd name="connsiteX7" fmla="*/ 8569 w 5314321"/>
              <a:gd name="connsiteY7" fmla="*/ 506769 h 843538"/>
              <a:gd name="connsiteX8" fmla="*/ 0 w 5314321"/>
              <a:gd name="connsiteY8" fmla="*/ 421769 h 843538"/>
              <a:gd name="connsiteX9" fmla="*/ 8569 w 5314321"/>
              <a:gd name="connsiteY9" fmla="*/ 336768 h 843538"/>
              <a:gd name="connsiteX10" fmla="*/ 421769 w 5314321"/>
              <a:gd name="connsiteY10" fmla="*/ 0 h 843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314321" h="843538">
                <a:moveTo>
                  <a:pt x="0" y="421768"/>
                </a:moveTo>
                <a:lnTo>
                  <a:pt x="0" y="421769"/>
                </a:lnTo>
                <a:lnTo>
                  <a:pt x="0" y="421769"/>
                </a:lnTo>
                <a:close/>
                <a:moveTo>
                  <a:pt x="421769" y="0"/>
                </a:moveTo>
                <a:lnTo>
                  <a:pt x="5314321" y="0"/>
                </a:lnTo>
                <a:lnTo>
                  <a:pt x="5314321" y="843538"/>
                </a:lnTo>
                <a:lnTo>
                  <a:pt x="421769" y="843537"/>
                </a:lnTo>
                <a:cubicBezTo>
                  <a:pt x="217950" y="843537"/>
                  <a:pt x="47898" y="698963"/>
                  <a:pt x="8569" y="506769"/>
                </a:cubicBezTo>
                <a:lnTo>
                  <a:pt x="0" y="421769"/>
                </a:lnTo>
                <a:lnTo>
                  <a:pt x="8569" y="336768"/>
                </a:lnTo>
                <a:cubicBezTo>
                  <a:pt x="47898" y="144575"/>
                  <a:pt x="217950" y="0"/>
                  <a:pt x="421769" y="0"/>
                </a:cubicBezTo>
                <a:close/>
              </a:path>
            </a:pathLst>
          </a:custGeom>
          <a:solidFill>
            <a:schemeClr val="accent2"/>
          </a:solidFill>
        </p:spPr>
        <p:txBody>
          <a:bodyPr wrap="square" lIns="1007999" anchor="ctr" anchorCtr="0">
            <a:noAutofit/>
          </a:bodyPr>
          <a:lstStyle>
            <a:lvl1pPr marL="0" indent="0" algn="l">
              <a:lnSpc>
                <a:spcPts val="2200"/>
              </a:lnSpc>
              <a:buNone/>
              <a:defRPr sz="16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5pPr algn="ctr">
              <a:defRPr b="1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fr-FR" dirty="0" err="1"/>
              <a:t>Lorem</a:t>
            </a:r>
            <a:r>
              <a:rPr lang="fr-FR" dirty="0"/>
              <a:t> </a:t>
            </a:r>
            <a:r>
              <a:rPr lang="fr-FR" dirty="0" err="1"/>
              <a:t>ipsum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, </a:t>
            </a:r>
            <a:br>
              <a:rPr lang="fr-FR" dirty="0"/>
            </a:br>
            <a:r>
              <a:rPr lang="fr-FR" dirty="0" err="1"/>
              <a:t>consectetuer</a:t>
            </a:r>
            <a:r>
              <a:rPr lang="fr-FR" dirty="0"/>
              <a:t> </a:t>
            </a:r>
            <a:r>
              <a:rPr lang="fr-FR" dirty="0" err="1"/>
              <a:t>adipiscing</a:t>
            </a:r>
            <a:r>
              <a:rPr lang="fr-FR" dirty="0"/>
              <a:t> </a:t>
            </a:r>
            <a:r>
              <a:rPr lang="fr-FR" dirty="0" err="1"/>
              <a:t>elit</a:t>
            </a:r>
            <a:r>
              <a:rPr lang="fr-FR" dirty="0"/>
              <a:t>, </a:t>
            </a:r>
            <a:r>
              <a:rPr lang="fr-FR" dirty="0" err="1"/>
              <a:t>sed</a:t>
            </a:r>
            <a:endParaRPr lang="fr-FR" dirty="0"/>
          </a:p>
        </p:txBody>
      </p:sp>
      <p:sp>
        <p:nvSpPr>
          <p:cNvPr id="33" name="Espace réservé du contenu 32">
            <a:extLst>
              <a:ext uri="{FF2B5EF4-FFF2-40B4-BE49-F238E27FC236}">
                <a16:creationId xmlns:a16="http://schemas.microsoft.com/office/drawing/2014/main" id="{2C1D8664-B20A-A14B-9C50-48C0235CB4F4}"/>
              </a:ext>
            </a:extLst>
          </p:cNvPr>
          <p:cNvSpPr>
            <a:spLocks noGrp="1"/>
          </p:cNvSpPr>
          <p:nvPr>
            <p:ph sz="half" idx="17" hasCustomPrompt="1"/>
          </p:nvPr>
        </p:nvSpPr>
        <p:spPr>
          <a:xfrm>
            <a:off x="6877681" y="3130777"/>
            <a:ext cx="5314321" cy="843539"/>
          </a:xfrm>
          <a:custGeom>
            <a:avLst/>
            <a:gdLst>
              <a:gd name="connsiteX0" fmla="*/ 0 w 5314321"/>
              <a:gd name="connsiteY0" fmla="*/ 421768 h 843538"/>
              <a:gd name="connsiteX1" fmla="*/ 0 w 5314321"/>
              <a:gd name="connsiteY1" fmla="*/ 421769 h 843538"/>
              <a:gd name="connsiteX2" fmla="*/ 0 w 5314321"/>
              <a:gd name="connsiteY2" fmla="*/ 421769 h 843538"/>
              <a:gd name="connsiteX3" fmla="*/ 421769 w 5314321"/>
              <a:gd name="connsiteY3" fmla="*/ 0 h 843538"/>
              <a:gd name="connsiteX4" fmla="*/ 5314321 w 5314321"/>
              <a:gd name="connsiteY4" fmla="*/ 0 h 843538"/>
              <a:gd name="connsiteX5" fmla="*/ 5314321 w 5314321"/>
              <a:gd name="connsiteY5" fmla="*/ 843538 h 843538"/>
              <a:gd name="connsiteX6" fmla="*/ 421769 w 5314321"/>
              <a:gd name="connsiteY6" fmla="*/ 843537 h 843538"/>
              <a:gd name="connsiteX7" fmla="*/ 8569 w 5314321"/>
              <a:gd name="connsiteY7" fmla="*/ 506769 h 843538"/>
              <a:gd name="connsiteX8" fmla="*/ 0 w 5314321"/>
              <a:gd name="connsiteY8" fmla="*/ 421769 h 843538"/>
              <a:gd name="connsiteX9" fmla="*/ 8569 w 5314321"/>
              <a:gd name="connsiteY9" fmla="*/ 336768 h 843538"/>
              <a:gd name="connsiteX10" fmla="*/ 421769 w 5314321"/>
              <a:gd name="connsiteY10" fmla="*/ 0 h 843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314321" h="843538">
                <a:moveTo>
                  <a:pt x="0" y="421768"/>
                </a:moveTo>
                <a:lnTo>
                  <a:pt x="0" y="421769"/>
                </a:lnTo>
                <a:lnTo>
                  <a:pt x="0" y="421769"/>
                </a:lnTo>
                <a:close/>
                <a:moveTo>
                  <a:pt x="421769" y="0"/>
                </a:moveTo>
                <a:lnTo>
                  <a:pt x="5314321" y="0"/>
                </a:lnTo>
                <a:lnTo>
                  <a:pt x="5314321" y="843538"/>
                </a:lnTo>
                <a:lnTo>
                  <a:pt x="421769" y="843537"/>
                </a:lnTo>
                <a:cubicBezTo>
                  <a:pt x="217950" y="843537"/>
                  <a:pt x="47898" y="698963"/>
                  <a:pt x="8569" y="506769"/>
                </a:cubicBezTo>
                <a:lnTo>
                  <a:pt x="0" y="421769"/>
                </a:lnTo>
                <a:lnTo>
                  <a:pt x="8569" y="336768"/>
                </a:lnTo>
                <a:cubicBezTo>
                  <a:pt x="47898" y="144575"/>
                  <a:pt x="217950" y="0"/>
                  <a:pt x="421769" y="0"/>
                </a:cubicBezTo>
                <a:close/>
              </a:path>
            </a:pathLst>
          </a:custGeom>
          <a:solidFill>
            <a:schemeClr val="accent2"/>
          </a:solidFill>
        </p:spPr>
        <p:txBody>
          <a:bodyPr wrap="square" lIns="1007999" anchor="ctr" anchorCtr="0">
            <a:noAutofit/>
          </a:bodyPr>
          <a:lstStyle>
            <a:lvl1pPr marL="0" indent="0" algn="l">
              <a:lnSpc>
                <a:spcPts val="2200"/>
              </a:lnSpc>
              <a:buNone/>
              <a:defRPr sz="16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5pPr algn="ctr">
              <a:defRPr b="1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fr-FR" dirty="0" err="1"/>
              <a:t>Lorem</a:t>
            </a:r>
            <a:r>
              <a:rPr lang="fr-FR" dirty="0"/>
              <a:t> </a:t>
            </a:r>
            <a:r>
              <a:rPr lang="fr-FR" dirty="0" err="1"/>
              <a:t>ipsum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, </a:t>
            </a:r>
            <a:br>
              <a:rPr lang="fr-FR" dirty="0"/>
            </a:br>
            <a:r>
              <a:rPr lang="fr-FR" dirty="0" err="1"/>
              <a:t>consectetuer</a:t>
            </a:r>
            <a:r>
              <a:rPr lang="fr-FR" dirty="0"/>
              <a:t> </a:t>
            </a:r>
            <a:r>
              <a:rPr lang="fr-FR" dirty="0" err="1"/>
              <a:t>adipiscing</a:t>
            </a:r>
            <a:r>
              <a:rPr lang="fr-FR" dirty="0"/>
              <a:t> </a:t>
            </a:r>
            <a:r>
              <a:rPr lang="fr-FR" dirty="0" err="1"/>
              <a:t>elit</a:t>
            </a:r>
            <a:r>
              <a:rPr lang="fr-FR" dirty="0"/>
              <a:t>, </a:t>
            </a:r>
            <a:r>
              <a:rPr lang="fr-FR" dirty="0" err="1"/>
              <a:t>sed</a:t>
            </a:r>
            <a:endParaRPr lang="fr-FR" dirty="0"/>
          </a:p>
        </p:txBody>
      </p:sp>
      <p:sp>
        <p:nvSpPr>
          <p:cNvPr id="35" name="Forme libre 34">
            <a:extLst>
              <a:ext uri="{FF2B5EF4-FFF2-40B4-BE49-F238E27FC236}">
                <a16:creationId xmlns:a16="http://schemas.microsoft.com/office/drawing/2014/main" id="{379A959B-30B1-C24E-944E-AF8C8C56DF20}"/>
              </a:ext>
            </a:extLst>
          </p:cNvPr>
          <p:cNvSpPr/>
          <p:nvPr userDrawn="1"/>
        </p:nvSpPr>
        <p:spPr>
          <a:xfrm rot="18900000">
            <a:off x="7208148" y="3396097"/>
            <a:ext cx="312901" cy="312901"/>
          </a:xfrm>
          <a:custGeom>
            <a:avLst/>
            <a:gdLst>
              <a:gd name="connsiteX0" fmla="*/ 2163652 w 2163778"/>
              <a:gd name="connsiteY0" fmla="*/ 0 h 2163778"/>
              <a:gd name="connsiteX1" fmla="*/ 2163652 w 2163778"/>
              <a:gd name="connsiteY1" fmla="*/ 1910396 h 2163778"/>
              <a:gd name="connsiteX2" fmla="*/ 2163778 w 2163778"/>
              <a:gd name="connsiteY2" fmla="*/ 1910396 h 2163778"/>
              <a:gd name="connsiteX3" fmla="*/ 2163778 w 2163778"/>
              <a:gd name="connsiteY3" fmla="*/ 2163652 h 2163778"/>
              <a:gd name="connsiteX4" fmla="*/ 2163652 w 2163778"/>
              <a:gd name="connsiteY4" fmla="*/ 2163652 h 2163778"/>
              <a:gd name="connsiteX5" fmla="*/ 2163652 w 2163778"/>
              <a:gd name="connsiteY5" fmla="*/ 2163778 h 2163778"/>
              <a:gd name="connsiteX6" fmla="*/ 1910396 w 2163778"/>
              <a:gd name="connsiteY6" fmla="*/ 2163778 h 2163778"/>
              <a:gd name="connsiteX7" fmla="*/ 1910396 w 2163778"/>
              <a:gd name="connsiteY7" fmla="*/ 2163652 h 2163778"/>
              <a:gd name="connsiteX8" fmla="*/ 0 w 2163778"/>
              <a:gd name="connsiteY8" fmla="*/ 2163652 h 2163778"/>
              <a:gd name="connsiteX9" fmla="*/ 0 w 2163778"/>
              <a:gd name="connsiteY9" fmla="*/ 1910396 h 2163778"/>
              <a:gd name="connsiteX10" fmla="*/ 1910396 w 2163778"/>
              <a:gd name="connsiteY10" fmla="*/ 1910396 h 2163778"/>
              <a:gd name="connsiteX11" fmla="*/ 1910396 w 2163778"/>
              <a:gd name="connsiteY11" fmla="*/ 0 h 2163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63778" h="2163778">
                <a:moveTo>
                  <a:pt x="2163652" y="0"/>
                </a:moveTo>
                <a:lnTo>
                  <a:pt x="2163652" y="1910396"/>
                </a:lnTo>
                <a:lnTo>
                  <a:pt x="2163778" y="1910396"/>
                </a:lnTo>
                <a:lnTo>
                  <a:pt x="2163778" y="2163652"/>
                </a:lnTo>
                <a:lnTo>
                  <a:pt x="2163652" y="2163652"/>
                </a:lnTo>
                <a:lnTo>
                  <a:pt x="2163652" y="2163778"/>
                </a:lnTo>
                <a:lnTo>
                  <a:pt x="1910396" y="2163778"/>
                </a:lnTo>
                <a:lnTo>
                  <a:pt x="1910396" y="2163652"/>
                </a:lnTo>
                <a:lnTo>
                  <a:pt x="0" y="2163652"/>
                </a:lnTo>
                <a:lnTo>
                  <a:pt x="0" y="1910396"/>
                </a:lnTo>
                <a:lnTo>
                  <a:pt x="1910396" y="1910396"/>
                </a:lnTo>
                <a:lnTo>
                  <a:pt x="191039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sp>
        <p:nvSpPr>
          <p:cNvPr id="37" name="Espace réservé du contenu 36">
            <a:extLst>
              <a:ext uri="{FF2B5EF4-FFF2-40B4-BE49-F238E27FC236}">
                <a16:creationId xmlns:a16="http://schemas.microsoft.com/office/drawing/2014/main" id="{4EE9E2AF-CB0A-1C46-AF2B-9F721988A767}"/>
              </a:ext>
            </a:extLst>
          </p:cNvPr>
          <p:cNvSpPr>
            <a:spLocks noGrp="1"/>
          </p:cNvSpPr>
          <p:nvPr>
            <p:ph sz="half" idx="18" hasCustomPrompt="1"/>
          </p:nvPr>
        </p:nvSpPr>
        <p:spPr>
          <a:xfrm>
            <a:off x="6877681" y="4222292"/>
            <a:ext cx="5314321" cy="843539"/>
          </a:xfrm>
          <a:custGeom>
            <a:avLst/>
            <a:gdLst>
              <a:gd name="connsiteX0" fmla="*/ 0 w 5314321"/>
              <a:gd name="connsiteY0" fmla="*/ 421768 h 843538"/>
              <a:gd name="connsiteX1" fmla="*/ 0 w 5314321"/>
              <a:gd name="connsiteY1" fmla="*/ 421769 h 843538"/>
              <a:gd name="connsiteX2" fmla="*/ 0 w 5314321"/>
              <a:gd name="connsiteY2" fmla="*/ 421769 h 843538"/>
              <a:gd name="connsiteX3" fmla="*/ 421769 w 5314321"/>
              <a:gd name="connsiteY3" fmla="*/ 0 h 843538"/>
              <a:gd name="connsiteX4" fmla="*/ 5314321 w 5314321"/>
              <a:gd name="connsiteY4" fmla="*/ 0 h 843538"/>
              <a:gd name="connsiteX5" fmla="*/ 5314321 w 5314321"/>
              <a:gd name="connsiteY5" fmla="*/ 843538 h 843538"/>
              <a:gd name="connsiteX6" fmla="*/ 421769 w 5314321"/>
              <a:gd name="connsiteY6" fmla="*/ 843537 h 843538"/>
              <a:gd name="connsiteX7" fmla="*/ 8569 w 5314321"/>
              <a:gd name="connsiteY7" fmla="*/ 506769 h 843538"/>
              <a:gd name="connsiteX8" fmla="*/ 0 w 5314321"/>
              <a:gd name="connsiteY8" fmla="*/ 421769 h 843538"/>
              <a:gd name="connsiteX9" fmla="*/ 8569 w 5314321"/>
              <a:gd name="connsiteY9" fmla="*/ 336768 h 843538"/>
              <a:gd name="connsiteX10" fmla="*/ 421769 w 5314321"/>
              <a:gd name="connsiteY10" fmla="*/ 0 h 843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314321" h="843538">
                <a:moveTo>
                  <a:pt x="0" y="421768"/>
                </a:moveTo>
                <a:lnTo>
                  <a:pt x="0" y="421769"/>
                </a:lnTo>
                <a:lnTo>
                  <a:pt x="0" y="421769"/>
                </a:lnTo>
                <a:close/>
                <a:moveTo>
                  <a:pt x="421769" y="0"/>
                </a:moveTo>
                <a:lnTo>
                  <a:pt x="5314321" y="0"/>
                </a:lnTo>
                <a:lnTo>
                  <a:pt x="5314321" y="843538"/>
                </a:lnTo>
                <a:lnTo>
                  <a:pt x="421769" y="843537"/>
                </a:lnTo>
                <a:cubicBezTo>
                  <a:pt x="217950" y="843537"/>
                  <a:pt x="47898" y="698963"/>
                  <a:pt x="8569" y="506769"/>
                </a:cubicBezTo>
                <a:lnTo>
                  <a:pt x="0" y="421769"/>
                </a:lnTo>
                <a:lnTo>
                  <a:pt x="8569" y="336768"/>
                </a:lnTo>
                <a:cubicBezTo>
                  <a:pt x="47898" y="144575"/>
                  <a:pt x="217950" y="0"/>
                  <a:pt x="421769" y="0"/>
                </a:cubicBezTo>
                <a:close/>
              </a:path>
            </a:pathLst>
          </a:custGeom>
          <a:solidFill>
            <a:schemeClr val="accent2"/>
          </a:solidFill>
        </p:spPr>
        <p:txBody>
          <a:bodyPr wrap="square" lIns="1007999" anchor="ctr" anchorCtr="0">
            <a:noAutofit/>
          </a:bodyPr>
          <a:lstStyle>
            <a:lvl1pPr marL="0" indent="0" algn="l">
              <a:lnSpc>
                <a:spcPts val="2200"/>
              </a:lnSpc>
              <a:buNone/>
              <a:defRPr sz="16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5pPr algn="ctr">
              <a:defRPr b="1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fr-FR" dirty="0" err="1"/>
              <a:t>Lorem</a:t>
            </a:r>
            <a:r>
              <a:rPr lang="fr-FR" dirty="0"/>
              <a:t> </a:t>
            </a:r>
            <a:r>
              <a:rPr lang="fr-FR" dirty="0" err="1"/>
              <a:t>ipsum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, </a:t>
            </a:r>
            <a:br>
              <a:rPr lang="fr-FR" dirty="0"/>
            </a:br>
            <a:r>
              <a:rPr lang="fr-FR" dirty="0" err="1"/>
              <a:t>consectetuer</a:t>
            </a:r>
            <a:r>
              <a:rPr lang="fr-FR" dirty="0"/>
              <a:t> </a:t>
            </a:r>
            <a:r>
              <a:rPr lang="fr-FR" dirty="0" err="1"/>
              <a:t>adipiscing</a:t>
            </a:r>
            <a:r>
              <a:rPr lang="fr-FR" dirty="0"/>
              <a:t> </a:t>
            </a:r>
            <a:r>
              <a:rPr lang="fr-FR" dirty="0" err="1"/>
              <a:t>elit</a:t>
            </a:r>
            <a:r>
              <a:rPr lang="fr-FR" dirty="0"/>
              <a:t>, </a:t>
            </a:r>
            <a:r>
              <a:rPr lang="fr-FR" dirty="0" err="1"/>
              <a:t>sed</a:t>
            </a:r>
            <a:endParaRPr lang="fr-FR" dirty="0"/>
          </a:p>
        </p:txBody>
      </p:sp>
      <p:sp>
        <p:nvSpPr>
          <p:cNvPr id="39" name="Forme libre 38">
            <a:extLst>
              <a:ext uri="{FF2B5EF4-FFF2-40B4-BE49-F238E27FC236}">
                <a16:creationId xmlns:a16="http://schemas.microsoft.com/office/drawing/2014/main" id="{635A6D6C-8398-FD41-9338-357E85FCA3FB}"/>
              </a:ext>
            </a:extLst>
          </p:cNvPr>
          <p:cNvSpPr/>
          <p:nvPr userDrawn="1"/>
        </p:nvSpPr>
        <p:spPr>
          <a:xfrm rot="18900000">
            <a:off x="7208148" y="4487612"/>
            <a:ext cx="312901" cy="312901"/>
          </a:xfrm>
          <a:custGeom>
            <a:avLst/>
            <a:gdLst>
              <a:gd name="connsiteX0" fmla="*/ 2163652 w 2163778"/>
              <a:gd name="connsiteY0" fmla="*/ 0 h 2163778"/>
              <a:gd name="connsiteX1" fmla="*/ 2163652 w 2163778"/>
              <a:gd name="connsiteY1" fmla="*/ 1910396 h 2163778"/>
              <a:gd name="connsiteX2" fmla="*/ 2163778 w 2163778"/>
              <a:gd name="connsiteY2" fmla="*/ 1910396 h 2163778"/>
              <a:gd name="connsiteX3" fmla="*/ 2163778 w 2163778"/>
              <a:gd name="connsiteY3" fmla="*/ 2163652 h 2163778"/>
              <a:gd name="connsiteX4" fmla="*/ 2163652 w 2163778"/>
              <a:gd name="connsiteY4" fmla="*/ 2163652 h 2163778"/>
              <a:gd name="connsiteX5" fmla="*/ 2163652 w 2163778"/>
              <a:gd name="connsiteY5" fmla="*/ 2163778 h 2163778"/>
              <a:gd name="connsiteX6" fmla="*/ 1910396 w 2163778"/>
              <a:gd name="connsiteY6" fmla="*/ 2163778 h 2163778"/>
              <a:gd name="connsiteX7" fmla="*/ 1910396 w 2163778"/>
              <a:gd name="connsiteY7" fmla="*/ 2163652 h 2163778"/>
              <a:gd name="connsiteX8" fmla="*/ 0 w 2163778"/>
              <a:gd name="connsiteY8" fmla="*/ 2163652 h 2163778"/>
              <a:gd name="connsiteX9" fmla="*/ 0 w 2163778"/>
              <a:gd name="connsiteY9" fmla="*/ 1910396 h 2163778"/>
              <a:gd name="connsiteX10" fmla="*/ 1910396 w 2163778"/>
              <a:gd name="connsiteY10" fmla="*/ 1910396 h 2163778"/>
              <a:gd name="connsiteX11" fmla="*/ 1910396 w 2163778"/>
              <a:gd name="connsiteY11" fmla="*/ 0 h 2163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63778" h="2163778">
                <a:moveTo>
                  <a:pt x="2163652" y="0"/>
                </a:moveTo>
                <a:lnTo>
                  <a:pt x="2163652" y="1910396"/>
                </a:lnTo>
                <a:lnTo>
                  <a:pt x="2163778" y="1910396"/>
                </a:lnTo>
                <a:lnTo>
                  <a:pt x="2163778" y="2163652"/>
                </a:lnTo>
                <a:lnTo>
                  <a:pt x="2163652" y="2163652"/>
                </a:lnTo>
                <a:lnTo>
                  <a:pt x="2163652" y="2163778"/>
                </a:lnTo>
                <a:lnTo>
                  <a:pt x="1910396" y="2163778"/>
                </a:lnTo>
                <a:lnTo>
                  <a:pt x="1910396" y="2163652"/>
                </a:lnTo>
                <a:lnTo>
                  <a:pt x="0" y="2163652"/>
                </a:lnTo>
                <a:lnTo>
                  <a:pt x="0" y="1910396"/>
                </a:lnTo>
                <a:lnTo>
                  <a:pt x="1910396" y="1910396"/>
                </a:lnTo>
                <a:lnTo>
                  <a:pt x="191039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sp>
        <p:nvSpPr>
          <p:cNvPr id="31" name="Forme libre 30">
            <a:extLst>
              <a:ext uri="{FF2B5EF4-FFF2-40B4-BE49-F238E27FC236}">
                <a16:creationId xmlns:a16="http://schemas.microsoft.com/office/drawing/2014/main" id="{384F2333-9CCD-414A-865E-9B12A8B4FE17}"/>
              </a:ext>
            </a:extLst>
          </p:cNvPr>
          <p:cNvSpPr/>
          <p:nvPr userDrawn="1"/>
        </p:nvSpPr>
        <p:spPr>
          <a:xfrm rot="18900000">
            <a:off x="7208148" y="2304583"/>
            <a:ext cx="312901" cy="312901"/>
          </a:xfrm>
          <a:custGeom>
            <a:avLst/>
            <a:gdLst>
              <a:gd name="connsiteX0" fmla="*/ 2163652 w 2163778"/>
              <a:gd name="connsiteY0" fmla="*/ 0 h 2163778"/>
              <a:gd name="connsiteX1" fmla="*/ 2163652 w 2163778"/>
              <a:gd name="connsiteY1" fmla="*/ 1910396 h 2163778"/>
              <a:gd name="connsiteX2" fmla="*/ 2163778 w 2163778"/>
              <a:gd name="connsiteY2" fmla="*/ 1910396 h 2163778"/>
              <a:gd name="connsiteX3" fmla="*/ 2163778 w 2163778"/>
              <a:gd name="connsiteY3" fmla="*/ 2163652 h 2163778"/>
              <a:gd name="connsiteX4" fmla="*/ 2163652 w 2163778"/>
              <a:gd name="connsiteY4" fmla="*/ 2163652 h 2163778"/>
              <a:gd name="connsiteX5" fmla="*/ 2163652 w 2163778"/>
              <a:gd name="connsiteY5" fmla="*/ 2163778 h 2163778"/>
              <a:gd name="connsiteX6" fmla="*/ 1910396 w 2163778"/>
              <a:gd name="connsiteY6" fmla="*/ 2163778 h 2163778"/>
              <a:gd name="connsiteX7" fmla="*/ 1910396 w 2163778"/>
              <a:gd name="connsiteY7" fmla="*/ 2163652 h 2163778"/>
              <a:gd name="connsiteX8" fmla="*/ 0 w 2163778"/>
              <a:gd name="connsiteY8" fmla="*/ 2163652 h 2163778"/>
              <a:gd name="connsiteX9" fmla="*/ 0 w 2163778"/>
              <a:gd name="connsiteY9" fmla="*/ 1910396 h 2163778"/>
              <a:gd name="connsiteX10" fmla="*/ 1910396 w 2163778"/>
              <a:gd name="connsiteY10" fmla="*/ 1910396 h 2163778"/>
              <a:gd name="connsiteX11" fmla="*/ 1910396 w 2163778"/>
              <a:gd name="connsiteY11" fmla="*/ 0 h 2163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63778" h="2163778">
                <a:moveTo>
                  <a:pt x="2163652" y="0"/>
                </a:moveTo>
                <a:lnTo>
                  <a:pt x="2163652" y="1910396"/>
                </a:lnTo>
                <a:lnTo>
                  <a:pt x="2163778" y="1910396"/>
                </a:lnTo>
                <a:lnTo>
                  <a:pt x="2163778" y="2163652"/>
                </a:lnTo>
                <a:lnTo>
                  <a:pt x="2163652" y="2163652"/>
                </a:lnTo>
                <a:lnTo>
                  <a:pt x="2163652" y="2163778"/>
                </a:lnTo>
                <a:lnTo>
                  <a:pt x="1910396" y="2163778"/>
                </a:lnTo>
                <a:lnTo>
                  <a:pt x="1910396" y="2163652"/>
                </a:lnTo>
                <a:lnTo>
                  <a:pt x="0" y="2163652"/>
                </a:lnTo>
                <a:lnTo>
                  <a:pt x="0" y="1910396"/>
                </a:lnTo>
                <a:lnTo>
                  <a:pt x="1910396" y="1910396"/>
                </a:lnTo>
                <a:lnTo>
                  <a:pt x="191039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</p:spTree>
    <p:extLst>
      <p:ext uri="{BB962C8B-B14F-4D97-AF65-F5344CB8AC3E}">
        <p14:creationId xmlns:p14="http://schemas.microsoft.com/office/powerpoint/2010/main" val="2543466718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iapositive de titr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82DCC05-9DFF-AA4E-AFA9-3D1A2B13D6D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208811" y="1792791"/>
            <a:ext cx="3391829" cy="3391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614421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plastic, different, variety, fresh&#10;&#10;Description automatically generated">
            <a:extLst>
              <a:ext uri="{FF2B5EF4-FFF2-40B4-BE49-F238E27FC236}">
                <a16:creationId xmlns:a16="http://schemas.microsoft.com/office/drawing/2014/main" id="{30F52B4E-978E-A0BA-6FE2-F03ECE83CA1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149" y="3647628"/>
            <a:ext cx="6096851" cy="3210373"/>
          </a:xfrm>
          <a:prstGeom prst="rect">
            <a:avLst/>
          </a:prstGeom>
        </p:spPr>
      </p:pic>
      <p:pic>
        <p:nvPicPr>
          <p:cNvPr id="2" name="Picture 2">
            <a:extLst>
              <a:ext uri="{FF2B5EF4-FFF2-40B4-BE49-F238E27FC236}">
                <a16:creationId xmlns:a16="http://schemas.microsoft.com/office/drawing/2014/main" id="{C7E952F1-BFF8-6B82-AD94-82343630FF2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1969" y="244903"/>
            <a:ext cx="2028825" cy="1076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54"/>
          <p:cNvSpPr>
            <a:spLocks noGrp="1" noChangeArrowheads="1"/>
          </p:cNvSpPr>
          <p:nvPr>
            <p:ph type="subTitle" idx="1"/>
          </p:nvPr>
        </p:nvSpPr>
        <p:spPr>
          <a:xfrm>
            <a:off x="609600" y="4041653"/>
            <a:ext cx="5181600" cy="1120775"/>
          </a:xfrm>
        </p:spPr>
        <p:txBody>
          <a:bodyPr/>
          <a:lstStyle>
            <a:lvl1pPr marL="0" indent="0">
              <a:lnSpc>
                <a:spcPct val="100000"/>
              </a:lnSpc>
              <a:buFont typeface="Wingdings" pitchFamily="2" charset="2"/>
              <a:buNone/>
              <a:defRPr sz="2000" b="1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2294B36-D511-4E23-A768-EAFA149B5CC7}"/>
              </a:ext>
            </a:extLst>
          </p:cNvPr>
          <p:cNvSpPr/>
          <p:nvPr/>
        </p:nvSpPr>
        <p:spPr>
          <a:xfrm>
            <a:off x="1" y="1620837"/>
            <a:ext cx="12192000" cy="2057400"/>
          </a:xfrm>
          <a:prstGeom prst="rect">
            <a:avLst/>
          </a:prstGeom>
          <a:solidFill>
            <a:srgbClr val="CDCDCF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3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5B42F6D-719A-45C6-BB57-84887368226C}"/>
              </a:ext>
            </a:extLst>
          </p:cNvPr>
          <p:cNvCxnSpPr/>
          <p:nvPr/>
        </p:nvCxnSpPr>
        <p:spPr bwMode="auto">
          <a:xfrm>
            <a:off x="-14291" y="1620839"/>
            <a:ext cx="12214232" cy="0"/>
          </a:xfrm>
          <a:prstGeom prst="line">
            <a:avLst/>
          </a:prstGeom>
          <a:ln w="12700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ACD6CB8-625C-44F5-9B90-77A60BCC4A2E}"/>
              </a:ext>
            </a:extLst>
          </p:cNvPr>
          <p:cNvCxnSpPr/>
          <p:nvPr/>
        </p:nvCxnSpPr>
        <p:spPr bwMode="auto">
          <a:xfrm>
            <a:off x="-14291" y="3662363"/>
            <a:ext cx="12214232" cy="0"/>
          </a:xfrm>
          <a:prstGeom prst="line">
            <a:avLst/>
          </a:prstGeom>
          <a:ln w="12700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3" name="Rectangle 55">
            <a:extLst>
              <a:ext uri="{FF2B5EF4-FFF2-40B4-BE49-F238E27FC236}">
                <a16:creationId xmlns:a16="http://schemas.microsoft.com/office/drawing/2014/main" id="{078B106A-3121-420B-B2D9-854FF204BD0F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 bwMode="invGray">
          <a:xfrm>
            <a:off x="609600" y="1600200"/>
            <a:ext cx="11264901" cy="2057400"/>
          </a:xfrm>
          <a:prstGeom prst="rect">
            <a:avLst/>
          </a:prstGeom>
        </p:spPr>
        <p:txBody>
          <a:bodyPr/>
          <a:lstStyle>
            <a:lvl1pPr>
              <a:defRPr sz="4000">
                <a:solidFill>
                  <a:srgbClr val="45556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6C33664-ACD6-44A3-95A5-32325CBC9685}"/>
              </a:ext>
            </a:extLst>
          </p:cNvPr>
          <p:cNvSpPr/>
          <p:nvPr userDrawn="1"/>
        </p:nvSpPr>
        <p:spPr>
          <a:xfrm>
            <a:off x="1" y="1620837"/>
            <a:ext cx="12192000" cy="2057400"/>
          </a:xfrm>
          <a:prstGeom prst="rect">
            <a:avLst/>
          </a:prstGeom>
          <a:solidFill>
            <a:srgbClr val="CDCDCF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3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EECCBFD-9ED3-4167-961B-65218739F1A5}"/>
              </a:ext>
            </a:extLst>
          </p:cNvPr>
          <p:cNvCxnSpPr/>
          <p:nvPr userDrawn="1"/>
        </p:nvCxnSpPr>
        <p:spPr bwMode="auto">
          <a:xfrm>
            <a:off x="-14291" y="1620839"/>
            <a:ext cx="12214232" cy="0"/>
          </a:xfrm>
          <a:prstGeom prst="line">
            <a:avLst/>
          </a:prstGeom>
          <a:ln w="12700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95A2832-7EB2-44CE-B43D-FCA9D107E325}"/>
              </a:ext>
            </a:extLst>
          </p:cNvPr>
          <p:cNvCxnSpPr/>
          <p:nvPr userDrawn="1"/>
        </p:nvCxnSpPr>
        <p:spPr bwMode="auto">
          <a:xfrm>
            <a:off x="-14291" y="3662363"/>
            <a:ext cx="12214232" cy="0"/>
          </a:xfrm>
          <a:prstGeom prst="line">
            <a:avLst/>
          </a:prstGeom>
          <a:ln w="12700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pic>
        <p:nvPicPr>
          <p:cNvPr id="4" name="Picture 3" descr="A picture containing text, sign, clipart&#10;&#10;Description automatically generated">
            <a:extLst>
              <a:ext uri="{FF2B5EF4-FFF2-40B4-BE49-F238E27FC236}">
                <a16:creationId xmlns:a16="http://schemas.microsoft.com/office/drawing/2014/main" id="{24CC37EE-20B9-7968-4A43-B125C48F6CF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544" y="239715"/>
            <a:ext cx="2389355" cy="824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769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759" y="238130"/>
            <a:ext cx="10872444" cy="11033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4678" y="1513048"/>
            <a:ext cx="10877529" cy="465068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54905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+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759" y="238130"/>
            <a:ext cx="10872444" cy="11033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4678" y="1513048"/>
            <a:ext cx="10877529" cy="465068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7086264D-C2D7-672C-71B2-FF09A4F5E54A}"/>
              </a:ext>
            </a:extLst>
          </p:cNvPr>
          <p:cNvGrpSpPr/>
          <p:nvPr userDrawn="1"/>
        </p:nvGrpSpPr>
        <p:grpSpPr>
          <a:xfrm>
            <a:off x="9392914" y="6215508"/>
            <a:ext cx="2488502" cy="447311"/>
            <a:chOff x="9392911" y="6215524"/>
            <a:chExt cx="2488500" cy="447313"/>
          </a:xfrm>
        </p:grpSpPr>
        <p:pic>
          <p:nvPicPr>
            <p:cNvPr id="7" name="Picture 2">
              <a:extLst>
                <a:ext uri="{FF2B5EF4-FFF2-40B4-BE49-F238E27FC236}">
                  <a16:creationId xmlns:a16="http://schemas.microsoft.com/office/drawing/2014/main" id="{C4D1478F-F92C-4D77-A709-A3034D728B1B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6267"/>
            <a:stretch/>
          </p:blipFill>
          <p:spPr bwMode="auto">
            <a:xfrm>
              <a:off x="11188699" y="6215524"/>
              <a:ext cx="569733" cy="1926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Rectangle 8">
              <a:extLst>
                <a:ext uri="{FF2B5EF4-FFF2-40B4-BE49-F238E27FC236}">
                  <a16:creationId xmlns:a16="http://schemas.microsoft.com/office/drawing/2014/main" id="{79882158-D8CB-A63B-35E5-FF6D03999C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92911" y="6355059"/>
              <a:ext cx="2488500" cy="307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Wingdings" panose="05000000000000000000" pitchFamily="2" charset="2"/>
                <a:buChar char="§"/>
                <a:defRPr sz="2800">
                  <a:solidFill>
                    <a:srgbClr val="FEFDDE"/>
                  </a:solidFill>
                  <a:latin typeface="Arial" panose="020B060402020202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600">
                  <a:solidFill>
                    <a:srgbClr val="FEFDDE"/>
                  </a:solidFill>
                  <a:latin typeface="Arial" panose="020B060402020202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400">
                  <a:solidFill>
                    <a:srgbClr val="FEFDDE"/>
                  </a:solidFill>
                  <a:latin typeface="Arial" panose="020B060402020202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200">
                  <a:solidFill>
                    <a:srgbClr val="FEFDDE"/>
                  </a:solidFill>
                  <a:latin typeface="Arial" panose="020B060402020202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354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45556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Slide credit: </a:t>
              </a:r>
              <a:r>
                <a:rPr kumimoji="0" lang="en-US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7F3F98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  <a:hlinkClick r:id="rId3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clinicaloptions.com</a:t>
              </a:r>
              <a:endParaRPr kumimoji="0" lang="en-US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7F3F98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506352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ear-LB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3578884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Only w notes top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1097280"/>
            <a:ext cx="12191999" cy="1463040"/>
          </a:xfrm>
          <a:solidFill>
            <a:schemeClr val="bg1">
              <a:lumMod val="95000"/>
            </a:schemeClr>
          </a:solidFill>
        </p:spPr>
        <p:txBody>
          <a:bodyPr wrap="square" lIns="720000" tIns="182880" rIns="648000" bIns="182880" anchor="ctr" anchorCtr="0">
            <a:normAutofit/>
          </a:bodyPr>
          <a:lstStyle>
            <a:lvl1pPr>
              <a:defRPr sz="1600" b="0" i="0"/>
            </a:lvl1pPr>
          </a:lstStyle>
          <a:p>
            <a:pPr lvl="0"/>
            <a:r>
              <a:rPr lang="en-US"/>
              <a:t>Notes comes here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2"/>
          </p:nvPr>
        </p:nvSpPr>
        <p:spPr>
          <a:xfrm>
            <a:off x="719668" y="2772229"/>
            <a:ext cx="10752667" cy="3640928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spcAft>
                <a:spcPts val="1200"/>
              </a:spcAft>
              <a:defRPr/>
            </a:lvl1pPr>
            <a:lvl2pPr marL="252000" indent="-252000">
              <a:defRPr/>
            </a:lvl2pPr>
            <a:lvl3pPr marL="504000" indent="-252000">
              <a:defRPr/>
            </a:lvl3pPr>
            <a:lvl4pPr marL="756000" indent="-252000">
              <a:defRPr/>
            </a:lvl4pPr>
            <a:lvl5pPr marL="1008000" indent="-252000"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FCF5EE89-7A94-684A-AC6B-05956603630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0" y="6443188"/>
            <a:ext cx="1219199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60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</p:spTree>
    <p:extLst>
      <p:ext uri="{BB962C8B-B14F-4D97-AF65-F5344CB8AC3E}">
        <p14:creationId xmlns:p14="http://schemas.microsoft.com/office/powerpoint/2010/main" val="310110597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Logo&#10;&#10;Description automatically generated">
            <a:extLst>
              <a:ext uri="{FF2B5EF4-FFF2-40B4-BE49-F238E27FC236}">
                <a16:creationId xmlns:a16="http://schemas.microsoft.com/office/drawing/2014/main" id="{7D475E15-B51D-DA25-2D91-15378C84E9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9" b="34884"/>
          <a:stretch/>
        </p:blipFill>
        <p:spPr>
          <a:xfrm>
            <a:off x="9094573" y="5515464"/>
            <a:ext cx="3097427" cy="1072477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14352" y="330201"/>
            <a:ext cx="11244149" cy="5250792"/>
          </a:xfrm>
          <a:prstGeom prst="rect">
            <a:avLst/>
          </a:prstGeom>
        </p:spPr>
        <p:txBody>
          <a:bodyPr anchorCtr="1"/>
          <a:lstStyle>
            <a:lvl1pPr algn="ctr">
              <a:defRPr sz="4000" b="1" cap="none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F8F8BDA-1A03-445B-A76B-525DE8317C18}"/>
              </a:ext>
            </a:extLst>
          </p:cNvPr>
          <p:cNvSpPr/>
          <p:nvPr userDrawn="1"/>
        </p:nvSpPr>
        <p:spPr>
          <a:xfrm>
            <a:off x="1" y="6590271"/>
            <a:ext cx="12192000" cy="267732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FA01F1A-8AE6-48F9-95F4-73790D6CA686}"/>
              </a:ext>
            </a:extLst>
          </p:cNvPr>
          <p:cNvCxnSpPr/>
          <p:nvPr userDrawn="1"/>
        </p:nvCxnSpPr>
        <p:spPr>
          <a:xfrm>
            <a:off x="1" y="6589713"/>
            <a:ext cx="12192000" cy="0"/>
          </a:xfrm>
          <a:prstGeom prst="line">
            <a:avLst/>
          </a:prstGeom>
          <a:ln w="19050">
            <a:solidFill>
              <a:srgbClr val="7F3F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 descr="A picture containing text, sign, clipart&#10;&#10;Description automatically generated">
            <a:extLst>
              <a:ext uri="{FF2B5EF4-FFF2-40B4-BE49-F238E27FC236}">
                <a16:creationId xmlns:a16="http://schemas.microsoft.com/office/drawing/2014/main" id="{B25810B7-5251-3DEA-B473-D59372C08C9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89" y="5556669"/>
            <a:ext cx="2389355" cy="824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7070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760" y="238130"/>
            <a:ext cx="10872445" cy="11033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1820" y="1510729"/>
            <a:ext cx="5309279" cy="4678739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52633" y="1510731"/>
            <a:ext cx="5229571" cy="46794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68235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+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760" y="238130"/>
            <a:ext cx="10872445" cy="11033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1820" y="1510729"/>
            <a:ext cx="5309279" cy="4678739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52633" y="1510731"/>
            <a:ext cx="5229571" cy="46794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415EA0D3-EFE9-0A46-CE02-0B0B85B44D8D}"/>
              </a:ext>
            </a:extLst>
          </p:cNvPr>
          <p:cNvGrpSpPr/>
          <p:nvPr userDrawn="1"/>
        </p:nvGrpSpPr>
        <p:grpSpPr>
          <a:xfrm>
            <a:off x="9392914" y="6215508"/>
            <a:ext cx="2488502" cy="447311"/>
            <a:chOff x="9392911" y="6215524"/>
            <a:chExt cx="2488500" cy="447313"/>
          </a:xfrm>
        </p:grpSpPr>
        <p:pic>
          <p:nvPicPr>
            <p:cNvPr id="9" name="Picture 2">
              <a:extLst>
                <a:ext uri="{FF2B5EF4-FFF2-40B4-BE49-F238E27FC236}">
                  <a16:creationId xmlns:a16="http://schemas.microsoft.com/office/drawing/2014/main" id="{432E8942-BF98-C26E-4D44-3E74CBF19B92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6267"/>
            <a:stretch/>
          </p:blipFill>
          <p:spPr bwMode="auto">
            <a:xfrm>
              <a:off x="11188699" y="6215524"/>
              <a:ext cx="569733" cy="1926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Rectangle 8">
              <a:extLst>
                <a:ext uri="{FF2B5EF4-FFF2-40B4-BE49-F238E27FC236}">
                  <a16:creationId xmlns:a16="http://schemas.microsoft.com/office/drawing/2014/main" id="{0563FCEC-0A22-BA00-2868-191FF17FC2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92911" y="6355059"/>
              <a:ext cx="2488500" cy="307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Wingdings" panose="05000000000000000000" pitchFamily="2" charset="2"/>
                <a:buChar char="§"/>
                <a:defRPr sz="2800">
                  <a:solidFill>
                    <a:srgbClr val="FEFDDE"/>
                  </a:solidFill>
                  <a:latin typeface="Arial" panose="020B060402020202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600">
                  <a:solidFill>
                    <a:srgbClr val="FEFDDE"/>
                  </a:solidFill>
                  <a:latin typeface="Arial" panose="020B060402020202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400">
                  <a:solidFill>
                    <a:srgbClr val="FEFDDE"/>
                  </a:solidFill>
                  <a:latin typeface="Arial" panose="020B060402020202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200">
                  <a:solidFill>
                    <a:srgbClr val="FEFDDE"/>
                  </a:solidFill>
                  <a:latin typeface="Arial" panose="020B060402020202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354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45556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Slide credit: </a:t>
              </a:r>
              <a:r>
                <a:rPr kumimoji="0" lang="en-US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7F3F98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  <a:hlinkClick r:id="rId3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clinicaloptions.com</a:t>
              </a:r>
              <a:endParaRPr kumimoji="0" lang="en-US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7F3F98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22572885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3"/>
          <p:cNvSpPr>
            <a:spLocks noGrp="1"/>
          </p:cNvSpPr>
          <p:nvPr>
            <p:ph sz="half" idx="2"/>
          </p:nvPr>
        </p:nvSpPr>
        <p:spPr>
          <a:xfrm>
            <a:off x="6252633" y="1510729"/>
            <a:ext cx="5229571" cy="4665747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609759" y="238130"/>
            <a:ext cx="10872444" cy="11033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sz="half" idx="1"/>
          </p:nvPr>
        </p:nvSpPr>
        <p:spPr>
          <a:xfrm>
            <a:off x="601820" y="1510729"/>
            <a:ext cx="5309279" cy="4678739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9315753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, Text and Chart+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3"/>
          <p:cNvSpPr>
            <a:spLocks noGrp="1"/>
          </p:cNvSpPr>
          <p:nvPr>
            <p:ph sz="half" idx="2"/>
          </p:nvPr>
        </p:nvSpPr>
        <p:spPr>
          <a:xfrm>
            <a:off x="6252633" y="1510729"/>
            <a:ext cx="5229571" cy="4665747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609759" y="238130"/>
            <a:ext cx="10872444" cy="11033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sz="half" idx="1"/>
          </p:nvPr>
        </p:nvSpPr>
        <p:spPr>
          <a:xfrm>
            <a:off x="601820" y="1510729"/>
            <a:ext cx="5309279" cy="4678739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D8CA943-738E-9FA1-A896-D841DF4A1BC5}"/>
              </a:ext>
            </a:extLst>
          </p:cNvPr>
          <p:cNvGrpSpPr/>
          <p:nvPr userDrawn="1"/>
        </p:nvGrpSpPr>
        <p:grpSpPr>
          <a:xfrm>
            <a:off x="9392914" y="6215508"/>
            <a:ext cx="2488502" cy="447311"/>
            <a:chOff x="9392911" y="6215524"/>
            <a:chExt cx="2488500" cy="447313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C537B316-2378-AE68-0F82-3DB11BA04032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6267"/>
            <a:stretch/>
          </p:blipFill>
          <p:spPr bwMode="auto">
            <a:xfrm>
              <a:off x="11188699" y="6215524"/>
              <a:ext cx="569733" cy="1926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Rectangle 8">
              <a:extLst>
                <a:ext uri="{FF2B5EF4-FFF2-40B4-BE49-F238E27FC236}">
                  <a16:creationId xmlns:a16="http://schemas.microsoft.com/office/drawing/2014/main" id="{C0FEE258-F13F-D3E4-817B-7E9E681B80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92911" y="6355059"/>
              <a:ext cx="2488500" cy="307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Wingdings" panose="05000000000000000000" pitchFamily="2" charset="2"/>
                <a:buChar char="§"/>
                <a:defRPr sz="2800">
                  <a:solidFill>
                    <a:srgbClr val="FEFDDE"/>
                  </a:solidFill>
                  <a:latin typeface="Arial" panose="020B060402020202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600">
                  <a:solidFill>
                    <a:srgbClr val="FEFDDE"/>
                  </a:solidFill>
                  <a:latin typeface="Arial" panose="020B060402020202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400">
                  <a:solidFill>
                    <a:srgbClr val="FEFDDE"/>
                  </a:solidFill>
                  <a:latin typeface="Arial" panose="020B060402020202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200">
                  <a:solidFill>
                    <a:srgbClr val="FEFDDE"/>
                  </a:solidFill>
                  <a:latin typeface="Arial" panose="020B060402020202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354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45556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Slide credit: </a:t>
              </a:r>
              <a:r>
                <a:rPr kumimoji="0" lang="en-US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7F3F98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  <a:hlinkClick r:id="rId3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clinicaloptions.com</a:t>
              </a:r>
              <a:endParaRPr kumimoji="0" lang="en-US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7F3F98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07729958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762" y="238130"/>
            <a:ext cx="11141055" cy="11033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4266238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+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762" y="238130"/>
            <a:ext cx="11141055" cy="11033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AD6A4D7D-D385-6B4D-F864-74599AF645E1}"/>
              </a:ext>
            </a:extLst>
          </p:cNvPr>
          <p:cNvGrpSpPr/>
          <p:nvPr userDrawn="1"/>
        </p:nvGrpSpPr>
        <p:grpSpPr>
          <a:xfrm>
            <a:off x="9392914" y="6215508"/>
            <a:ext cx="2488502" cy="447311"/>
            <a:chOff x="9392911" y="6215524"/>
            <a:chExt cx="2488500" cy="447313"/>
          </a:xfrm>
        </p:grpSpPr>
        <p:pic>
          <p:nvPicPr>
            <p:cNvPr id="7" name="Picture 2">
              <a:extLst>
                <a:ext uri="{FF2B5EF4-FFF2-40B4-BE49-F238E27FC236}">
                  <a16:creationId xmlns:a16="http://schemas.microsoft.com/office/drawing/2014/main" id="{0CBBDF69-1621-9493-9DFB-85EA48BAFF60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6267"/>
            <a:stretch/>
          </p:blipFill>
          <p:spPr bwMode="auto">
            <a:xfrm>
              <a:off x="11188699" y="6215524"/>
              <a:ext cx="569733" cy="1926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Rectangle 8">
              <a:extLst>
                <a:ext uri="{FF2B5EF4-FFF2-40B4-BE49-F238E27FC236}">
                  <a16:creationId xmlns:a16="http://schemas.microsoft.com/office/drawing/2014/main" id="{E5FE712E-C541-4792-3982-7C942811DC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92911" y="6355059"/>
              <a:ext cx="2488500" cy="307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Wingdings" panose="05000000000000000000" pitchFamily="2" charset="2"/>
                <a:buChar char="§"/>
                <a:defRPr sz="2800">
                  <a:solidFill>
                    <a:srgbClr val="FEFDDE"/>
                  </a:solidFill>
                  <a:latin typeface="Arial" panose="020B060402020202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600">
                  <a:solidFill>
                    <a:srgbClr val="FEFDDE"/>
                  </a:solidFill>
                  <a:latin typeface="Arial" panose="020B060402020202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400">
                  <a:solidFill>
                    <a:srgbClr val="FEFDDE"/>
                  </a:solidFill>
                  <a:latin typeface="Arial" panose="020B060402020202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200">
                  <a:solidFill>
                    <a:srgbClr val="FEFDDE"/>
                  </a:solidFill>
                  <a:latin typeface="Arial" panose="020B060402020202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354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45556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Slide credit: </a:t>
              </a:r>
              <a:r>
                <a:rPr kumimoji="0" lang="en-US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7F3F98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  <a:hlinkClick r:id="rId3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clinicaloptions.com</a:t>
              </a:r>
              <a:endParaRPr kumimoji="0" lang="en-US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7F3F98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03806283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2298542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+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6ADED9CC-70F7-BD5D-49B5-A53019B1900A}"/>
              </a:ext>
            </a:extLst>
          </p:cNvPr>
          <p:cNvGrpSpPr/>
          <p:nvPr userDrawn="1"/>
        </p:nvGrpSpPr>
        <p:grpSpPr>
          <a:xfrm>
            <a:off x="9392914" y="6215508"/>
            <a:ext cx="2488502" cy="447311"/>
            <a:chOff x="9392911" y="6215524"/>
            <a:chExt cx="2488500" cy="447313"/>
          </a:xfrm>
        </p:grpSpPr>
        <p:pic>
          <p:nvPicPr>
            <p:cNvPr id="6" name="Picture 2">
              <a:extLst>
                <a:ext uri="{FF2B5EF4-FFF2-40B4-BE49-F238E27FC236}">
                  <a16:creationId xmlns:a16="http://schemas.microsoft.com/office/drawing/2014/main" id="{E38D25FE-31ED-0761-CC06-725BE5211DB7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6267"/>
            <a:stretch/>
          </p:blipFill>
          <p:spPr bwMode="auto">
            <a:xfrm>
              <a:off x="11188699" y="6215524"/>
              <a:ext cx="569733" cy="1926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8DC88AA3-7803-DF91-A9E0-003FBAF189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92911" y="6355059"/>
              <a:ext cx="2488500" cy="307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Wingdings" panose="05000000000000000000" pitchFamily="2" charset="2"/>
                <a:buChar char="§"/>
                <a:defRPr sz="2800">
                  <a:solidFill>
                    <a:srgbClr val="FEFDDE"/>
                  </a:solidFill>
                  <a:latin typeface="Arial" panose="020B060402020202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600">
                  <a:solidFill>
                    <a:srgbClr val="FEFDDE"/>
                  </a:solidFill>
                  <a:latin typeface="Arial" panose="020B060402020202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400">
                  <a:solidFill>
                    <a:srgbClr val="FEFDDE"/>
                  </a:solidFill>
                  <a:latin typeface="Arial" panose="020B060402020202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200">
                  <a:solidFill>
                    <a:srgbClr val="FEFDDE"/>
                  </a:solidFill>
                  <a:latin typeface="Arial" panose="020B060402020202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354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45556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Slide credit: </a:t>
              </a:r>
              <a:r>
                <a:rPr kumimoji="0" lang="en-US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7F3F98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  <a:hlinkClick r:id="rId3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clinicaloptions.com</a:t>
              </a:r>
              <a:endParaRPr kumimoji="0" lang="en-US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7F3F98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01618008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m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Logo&#10;&#10;Description automatically generated">
            <a:extLst>
              <a:ext uri="{FF2B5EF4-FFF2-40B4-BE49-F238E27FC236}">
                <a16:creationId xmlns:a16="http://schemas.microsoft.com/office/drawing/2014/main" id="{A89318FF-8EAA-EC41-39A2-551059BBEDD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9" b="34884"/>
          <a:stretch/>
        </p:blipFill>
        <p:spPr>
          <a:xfrm>
            <a:off x="9094573" y="5515464"/>
            <a:ext cx="3097427" cy="107247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484" y="239716"/>
            <a:ext cx="11244016" cy="1674813"/>
          </a:xfrm>
          <a:prstGeom prst="rect">
            <a:avLst/>
          </a:prstGeom>
        </p:spPr>
        <p:txBody>
          <a:bodyPr/>
          <a:lstStyle>
            <a:lvl1pPr algn="ctr">
              <a:defRPr sz="39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0"/>
          </p:nvPr>
        </p:nvSpPr>
        <p:spPr>
          <a:xfrm>
            <a:off x="609759" y="1895479"/>
            <a:ext cx="10872444" cy="260571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b="1">
                <a:solidFill>
                  <a:schemeClr val="bg2"/>
                </a:solidFill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FB50470-EA3D-49B4-8F28-4C9C1E0D226A}"/>
              </a:ext>
            </a:extLst>
          </p:cNvPr>
          <p:cNvCxnSpPr/>
          <p:nvPr userDrawn="1"/>
        </p:nvCxnSpPr>
        <p:spPr bwMode="auto">
          <a:xfrm>
            <a:off x="-22229" y="4605619"/>
            <a:ext cx="12214231" cy="0"/>
          </a:xfrm>
          <a:prstGeom prst="line">
            <a:avLst/>
          </a:prstGeom>
          <a:ln w="28575">
            <a:solidFill>
              <a:schemeClr val="tx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4" name="Content Placeholder 9">
            <a:extLst>
              <a:ext uri="{FF2B5EF4-FFF2-40B4-BE49-F238E27FC236}">
                <a16:creationId xmlns:a16="http://schemas.microsoft.com/office/drawing/2014/main" id="{DF9EACC2-568A-498C-8601-A87328BD11D3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514353" y="4856676"/>
            <a:ext cx="11283951" cy="1155939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sz="2400" b="1">
                <a:solidFill>
                  <a:srgbClr val="7F3F98"/>
                </a:solidFill>
              </a:defRPr>
            </a:lvl1pPr>
            <a:lvl2pPr>
              <a:buFontTx/>
              <a:buNone/>
              <a:defRPr sz="2400"/>
            </a:lvl2pPr>
            <a:lvl3pPr>
              <a:buFontTx/>
              <a:buNone/>
              <a:defRPr sz="2400"/>
            </a:lvl3pPr>
            <a:lvl4pPr>
              <a:buFontTx/>
              <a:buNone/>
              <a:defRPr sz="2400"/>
            </a:lvl4pPr>
            <a:lvl5pPr>
              <a:buFontTx/>
              <a:buNone/>
              <a:defRPr sz="2400"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BBD1E00-A2D3-4202-961C-9DF3DF2683C9}"/>
              </a:ext>
            </a:extLst>
          </p:cNvPr>
          <p:cNvSpPr/>
          <p:nvPr userDrawn="1"/>
        </p:nvSpPr>
        <p:spPr>
          <a:xfrm>
            <a:off x="1" y="6590271"/>
            <a:ext cx="12192000" cy="267732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590A4E9-08A7-4826-8D90-46B546D1F341}"/>
              </a:ext>
            </a:extLst>
          </p:cNvPr>
          <p:cNvCxnSpPr/>
          <p:nvPr userDrawn="1"/>
        </p:nvCxnSpPr>
        <p:spPr>
          <a:xfrm>
            <a:off x="1" y="6589713"/>
            <a:ext cx="12192000" cy="0"/>
          </a:xfrm>
          <a:prstGeom prst="line">
            <a:avLst/>
          </a:prstGeom>
          <a:ln w="19050">
            <a:solidFill>
              <a:srgbClr val="7F3F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276702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4/11/24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4958811"/>
      </p:ext>
    </p:extLst>
  </p:cSld>
  <p:clrMapOvr>
    <a:masterClrMapping/>
  </p:clrMapOvr>
  <p:transition spd="med">
    <p:wipe dir="r"/>
  </p:transition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>
  <p:cSld name="Two Content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35"/>
          <p:cNvSpPr txBox="1">
            <a:spLocks noGrp="1"/>
          </p:cNvSpPr>
          <p:nvPr>
            <p:ph type="body" idx="1"/>
          </p:nvPr>
        </p:nvSpPr>
        <p:spPr>
          <a:xfrm>
            <a:off x="304800" y="1260768"/>
            <a:ext cx="5608320" cy="4754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70" lvl="0" indent="-30478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3200"/>
            </a:lvl1pPr>
            <a:lvl2pPr marL="1219140" lvl="1" indent="-474109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667"/>
            </a:lvl2pPr>
            <a:lvl3pPr marL="1828709" lvl="2" indent="-41146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60"/>
              <a:buChar char="◆"/>
              <a:defRPr sz="2400"/>
            </a:lvl3pPr>
            <a:lvl4pPr marL="2438278" lvl="3" indent="-440245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2133"/>
            </a:lvl4pPr>
            <a:lvl5pPr marL="3047848" lvl="4" indent="-440245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2133"/>
            </a:lvl5pPr>
            <a:lvl6pPr marL="3657418" lvl="5" indent="-457178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2400"/>
            </a:lvl6pPr>
            <a:lvl7pPr marL="4266987" lvl="6" indent="-457178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2400"/>
            </a:lvl7pPr>
            <a:lvl8pPr marL="4876557" lvl="7" indent="-457178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2400"/>
            </a:lvl8pPr>
            <a:lvl9pPr marL="5486126" lvl="8" indent="-457178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2400"/>
            </a:lvl9pPr>
          </a:lstStyle>
          <a:p>
            <a:endParaRPr/>
          </a:p>
        </p:txBody>
      </p:sp>
      <p:sp>
        <p:nvSpPr>
          <p:cNvPr id="50" name="Google Shape;50;p35"/>
          <p:cNvSpPr txBox="1">
            <a:spLocks noGrp="1"/>
          </p:cNvSpPr>
          <p:nvPr>
            <p:ph type="body" idx="2"/>
          </p:nvPr>
        </p:nvSpPr>
        <p:spPr>
          <a:xfrm>
            <a:off x="6278880" y="1260768"/>
            <a:ext cx="5608320" cy="4754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70" lvl="0" indent="-30478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3200"/>
            </a:lvl1pPr>
            <a:lvl2pPr marL="1219140" lvl="1" indent="-474109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667"/>
            </a:lvl2pPr>
            <a:lvl3pPr marL="1828709" lvl="2" indent="-41146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60"/>
              <a:buChar char="◆"/>
              <a:defRPr sz="2400"/>
            </a:lvl3pPr>
            <a:lvl4pPr marL="2438278" lvl="3" indent="-440245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2133"/>
            </a:lvl4pPr>
            <a:lvl5pPr marL="3047848" lvl="4" indent="-440245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2133"/>
            </a:lvl5pPr>
            <a:lvl6pPr marL="3657418" lvl="5" indent="-457178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2400"/>
            </a:lvl6pPr>
            <a:lvl7pPr marL="4266987" lvl="6" indent="-457178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2400"/>
            </a:lvl7pPr>
            <a:lvl8pPr marL="4876557" lvl="7" indent="-457178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2400"/>
            </a:lvl8pPr>
            <a:lvl9pPr marL="5486126" lvl="8" indent="-457178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2400"/>
            </a:lvl9pPr>
          </a:lstStyle>
          <a:p>
            <a:endParaRPr/>
          </a:p>
        </p:txBody>
      </p:sp>
      <p:sp>
        <p:nvSpPr>
          <p:cNvPr id="51" name="Google Shape;51;p35"/>
          <p:cNvSpPr txBox="1">
            <a:spLocks noGrp="1"/>
          </p:cNvSpPr>
          <p:nvPr>
            <p:ph type="ftr" idx="11"/>
          </p:nvPr>
        </p:nvSpPr>
        <p:spPr>
          <a:xfrm>
            <a:off x="126568" y="6419015"/>
            <a:ext cx="1026566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cxnSp>
        <p:nvCxnSpPr>
          <p:cNvPr id="52" name="Google Shape;52;p35"/>
          <p:cNvCxnSpPr/>
          <p:nvPr/>
        </p:nvCxnSpPr>
        <p:spPr>
          <a:xfrm>
            <a:off x="0" y="1062633"/>
            <a:ext cx="12192000" cy="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254"/>
              </a:srgbClr>
            </a:outerShdw>
          </a:effectLst>
        </p:spPr>
      </p:cxnSp>
      <p:sp>
        <p:nvSpPr>
          <p:cNvPr id="53" name="Google Shape;53;p35"/>
          <p:cNvSpPr txBox="1">
            <a:spLocks noGrp="1"/>
          </p:cNvSpPr>
          <p:nvPr>
            <p:ph type="title"/>
          </p:nvPr>
        </p:nvSpPr>
        <p:spPr>
          <a:xfrm>
            <a:off x="121920" y="35787"/>
            <a:ext cx="11948160" cy="9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rial"/>
              <a:buNone/>
              <a:defRPr sz="32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33100330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>
  <p:cSld name="Comparison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36"/>
          <p:cNvSpPr txBox="1">
            <a:spLocks noGrp="1"/>
          </p:cNvSpPr>
          <p:nvPr>
            <p:ph type="body" idx="1"/>
          </p:nvPr>
        </p:nvSpPr>
        <p:spPr>
          <a:xfrm>
            <a:off x="304800" y="1345113"/>
            <a:ext cx="5608320" cy="639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609570" lvl="0" indent="-30478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 sz="2667" b="1">
                <a:solidFill>
                  <a:schemeClr val="accent1"/>
                </a:solidFill>
              </a:defRPr>
            </a:lvl1pPr>
            <a:lvl2pPr marL="1219140" lvl="1" indent="-304784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667" b="1"/>
            </a:lvl2pPr>
            <a:lvl3pPr marL="1828709" lvl="2" indent="-304784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60"/>
              <a:buNone/>
              <a:defRPr sz="2400" b="1"/>
            </a:lvl3pPr>
            <a:lvl4pPr marL="2438278" lvl="3" indent="-304784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 b="1"/>
            </a:lvl4pPr>
            <a:lvl5pPr marL="3047848" lvl="4" indent="-304784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 b="1"/>
            </a:lvl5pPr>
            <a:lvl6pPr marL="3657418" lvl="5" indent="-304784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 b="1"/>
            </a:lvl6pPr>
            <a:lvl7pPr marL="4266987" lvl="6" indent="-304784" algn="l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 b="1"/>
            </a:lvl7pPr>
            <a:lvl8pPr marL="4876557" lvl="7" indent="-304784" algn="l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 b="1"/>
            </a:lvl8pPr>
            <a:lvl9pPr marL="5486126" lvl="8" indent="-304784" algn="l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 b="1"/>
            </a:lvl9pPr>
          </a:lstStyle>
          <a:p>
            <a:endParaRPr/>
          </a:p>
        </p:txBody>
      </p:sp>
      <p:sp>
        <p:nvSpPr>
          <p:cNvPr id="56" name="Google Shape;56;p36"/>
          <p:cNvSpPr txBox="1">
            <a:spLocks noGrp="1"/>
          </p:cNvSpPr>
          <p:nvPr>
            <p:ph type="body" idx="2"/>
          </p:nvPr>
        </p:nvSpPr>
        <p:spPr>
          <a:xfrm>
            <a:off x="304800" y="1984875"/>
            <a:ext cx="5608320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70" lvl="0" indent="-474109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667"/>
            </a:lvl1pPr>
            <a:lvl2pPr marL="1219140" lvl="1" indent="-457178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2400"/>
            </a:lvl2pPr>
            <a:lvl3pPr marL="1828709" lvl="2" indent="-399605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120"/>
              <a:buFont typeface="Noto Sans Symbols"/>
              <a:buChar char="⮚"/>
              <a:defRPr sz="2133"/>
            </a:lvl3pPr>
            <a:lvl4pPr marL="2438278" lvl="3" indent="-423312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–"/>
              <a:defRPr sz="1867"/>
            </a:lvl4pPr>
            <a:lvl5pPr marL="3047848" lvl="4" indent="-423312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»"/>
              <a:defRPr sz="1867"/>
            </a:lvl5pPr>
            <a:lvl6pPr marL="3657418" lvl="5" indent="-440245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2133"/>
            </a:lvl6pPr>
            <a:lvl7pPr marL="4266987" lvl="6" indent="-440245" algn="l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2133"/>
            </a:lvl7pPr>
            <a:lvl8pPr marL="4876557" lvl="7" indent="-440245" algn="l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2133"/>
            </a:lvl8pPr>
            <a:lvl9pPr marL="5486126" lvl="8" indent="-440245" algn="l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2133"/>
            </a:lvl9pPr>
          </a:lstStyle>
          <a:p>
            <a:endParaRPr/>
          </a:p>
        </p:txBody>
      </p:sp>
      <p:sp>
        <p:nvSpPr>
          <p:cNvPr id="57" name="Google Shape;57;p36"/>
          <p:cNvSpPr txBox="1">
            <a:spLocks noGrp="1"/>
          </p:cNvSpPr>
          <p:nvPr>
            <p:ph type="body" idx="3"/>
          </p:nvPr>
        </p:nvSpPr>
        <p:spPr>
          <a:xfrm>
            <a:off x="6278880" y="1345113"/>
            <a:ext cx="5608320" cy="639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609570" lvl="0" indent="-30478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 sz="2667" b="1">
                <a:solidFill>
                  <a:schemeClr val="accent1"/>
                </a:solidFill>
              </a:defRPr>
            </a:lvl1pPr>
            <a:lvl2pPr marL="1219140" lvl="1" indent="-304784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667" b="1"/>
            </a:lvl2pPr>
            <a:lvl3pPr marL="1828709" lvl="2" indent="-304784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60"/>
              <a:buNone/>
              <a:defRPr sz="2400" b="1"/>
            </a:lvl3pPr>
            <a:lvl4pPr marL="2438278" lvl="3" indent="-304784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 b="1"/>
            </a:lvl4pPr>
            <a:lvl5pPr marL="3047848" lvl="4" indent="-304784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 b="1"/>
            </a:lvl5pPr>
            <a:lvl6pPr marL="3657418" lvl="5" indent="-304784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 b="1"/>
            </a:lvl6pPr>
            <a:lvl7pPr marL="4266987" lvl="6" indent="-304784" algn="l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 b="1"/>
            </a:lvl7pPr>
            <a:lvl8pPr marL="4876557" lvl="7" indent="-304784" algn="l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 b="1"/>
            </a:lvl8pPr>
            <a:lvl9pPr marL="5486126" lvl="8" indent="-304784" algn="l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 b="1"/>
            </a:lvl9pPr>
          </a:lstStyle>
          <a:p>
            <a:endParaRPr/>
          </a:p>
        </p:txBody>
      </p:sp>
      <p:sp>
        <p:nvSpPr>
          <p:cNvPr id="58" name="Google Shape;58;p36"/>
          <p:cNvSpPr txBox="1">
            <a:spLocks noGrp="1"/>
          </p:cNvSpPr>
          <p:nvPr>
            <p:ph type="body" idx="4"/>
          </p:nvPr>
        </p:nvSpPr>
        <p:spPr>
          <a:xfrm>
            <a:off x="6278880" y="1984875"/>
            <a:ext cx="5608320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70" lvl="0" indent="-474109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667"/>
            </a:lvl1pPr>
            <a:lvl2pPr marL="1219140" lvl="1" indent="-457178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2400"/>
            </a:lvl2pPr>
            <a:lvl3pPr marL="1828709" lvl="2" indent="-399605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120"/>
              <a:buFont typeface="Noto Sans Symbols"/>
              <a:buChar char="⮚"/>
              <a:defRPr sz="2133"/>
            </a:lvl3pPr>
            <a:lvl4pPr marL="2438278" lvl="3" indent="-423312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–"/>
              <a:defRPr sz="1867"/>
            </a:lvl4pPr>
            <a:lvl5pPr marL="3047848" lvl="4" indent="-423312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»"/>
              <a:defRPr sz="1867"/>
            </a:lvl5pPr>
            <a:lvl6pPr marL="3657418" lvl="5" indent="-440245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2133"/>
            </a:lvl6pPr>
            <a:lvl7pPr marL="4266987" lvl="6" indent="-440245" algn="l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2133"/>
            </a:lvl7pPr>
            <a:lvl8pPr marL="4876557" lvl="7" indent="-440245" algn="l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2133"/>
            </a:lvl8pPr>
            <a:lvl9pPr marL="5486126" lvl="8" indent="-440245" algn="l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2133"/>
            </a:lvl9pPr>
          </a:lstStyle>
          <a:p>
            <a:endParaRPr/>
          </a:p>
        </p:txBody>
      </p:sp>
      <p:sp>
        <p:nvSpPr>
          <p:cNvPr id="59" name="Google Shape;59;p36"/>
          <p:cNvSpPr txBox="1">
            <a:spLocks noGrp="1"/>
          </p:cNvSpPr>
          <p:nvPr>
            <p:ph type="ftr" idx="11"/>
          </p:nvPr>
        </p:nvSpPr>
        <p:spPr>
          <a:xfrm>
            <a:off x="126568" y="6419015"/>
            <a:ext cx="1026566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cxnSp>
        <p:nvCxnSpPr>
          <p:cNvPr id="60" name="Google Shape;60;p36"/>
          <p:cNvCxnSpPr/>
          <p:nvPr/>
        </p:nvCxnSpPr>
        <p:spPr>
          <a:xfrm>
            <a:off x="0" y="1062633"/>
            <a:ext cx="12192000" cy="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254"/>
              </a:srgbClr>
            </a:outerShdw>
          </a:effectLst>
        </p:spPr>
      </p:cxnSp>
      <p:sp>
        <p:nvSpPr>
          <p:cNvPr id="61" name="Google Shape;61;p36"/>
          <p:cNvSpPr txBox="1">
            <a:spLocks noGrp="1"/>
          </p:cNvSpPr>
          <p:nvPr>
            <p:ph type="title"/>
          </p:nvPr>
        </p:nvSpPr>
        <p:spPr>
          <a:xfrm>
            <a:off x="121920" y="35787"/>
            <a:ext cx="11948160" cy="9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45A"/>
              </a:buClr>
              <a:buSzPts val="2400"/>
              <a:buFont typeface="Arial"/>
              <a:buNone/>
              <a:defRPr sz="3200">
                <a:solidFill>
                  <a:srgbClr val="09345A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72637048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">
  <p:cSld name="Custom Layout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37"/>
          <p:cNvSpPr txBox="1">
            <a:spLocks noGrp="1"/>
          </p:cNvSpPr>
          <p:nvPr>
            <p:ph type="ftr" idx="11"/>
          </p:nvPr>
        </p:nvSpPr>
        <p:spPr>
          <a:xfrm>
            <a:off x="126568" y="6419015"/>
            <a:ext cx="1026566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963867954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>
          <a:xfrm>
            <a:off x="126568" y="6419016"/>
            <a:ext cx="10265664" cy="365125"/>
          </a:xfrm>
        </p:spPr>
        <p:txBody>
          <a:bodyPr lIns="45720" tIns="45720" bIns="45720"/>
          <a:lstStyle/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21920" y="35787"/>
            <a:ext cx="11948160" cy="990600"/>
          </a:xfrm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lvl1pPr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0" y="1062633"/>
            <a:ext cx="12192000" cy="0"/>
          </a:xfrm>
          <a:prstGeom prst="line">
            <a:avLst/>
          </a:prstGeom>
          <a:ln>
            <a:solidFill>
              <a:srgbClr val="09345A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776320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F078FC-29E7-B847-A60D-FD6C27A98B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8B75D9-2E2E-5047-B3AD-354742DA11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67" indent="0">
              <a:buNone/>
              <a:defRPr sz="2000" b="1"/>
            </a:lvl2pPr>
            <a:lvl3pPr marL="914332" indent="0">
              <a:buNone/>
              <a:defRPr sz="1800" b="1"/>
            </a:lvl3pPr>
            <a:lvl4pPr marL="1371498" indent="0">
              <a:buNone/>
              <a:defRPr sz="1600" b="1"/>
            </a:lvl4pPr>
            <a:lvl5pPr marL="1828664" indent="0">
              <a:buNone/>
              <a:defRPr sz="1600" b="1"/>
            </a:lvl5pPr>
            <a:lvl6pPr marL="2285830" indent="0">
              <a:buNone/>
              <a:defRPr sz="1600" b="1"/>
            </a:lvl6pPr>
            <a:lvl7pPr marL="2742994" indent="0">
              <a:buNone/>
              <a:defRPr sz="1600" b="1"/>
            </a:lvl7pPr>
            <a:lvl8pPr marL="3200160" indent="0">
              <a:buNone/>
              <a:defRPr sz="1600" b="1"/>
            </a:lvl8pPr>
            <a:lvl9pPr marL="365732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53B2EE5-36C6-FB47-8EC0-6C7A89E3E2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6F132F8-08B2-E14F-BDD4-B6910958526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67" indent="0">
              <a:buNone/>
              <a:defRPr sz="2000" b="1"/>
            </a:lvl2pPr>
            <a:lvl3pPr marL="914332" indent="0">
              <a:buNone/>
              <a:defRPr sz="1800" b="1"/>
            </a:lvl3pPr>
            <a:lvl4pPr marL="1371498" indent="0">
              <a:buNone/>
              <a:defRPr sz="1600" b="1"/>
            </a:lvl4pPr>
            <a:lvl5pPr marL="1828664" indent="0">
              <a:buNone/>
              <a:defRPr sz="1600" b="1"/>
            </a:lvl5pPr>
            <a:lvl6pPr marL="2285830" indent="0">
              <a:buNone/>
              <a:defRPr sz="1600" b="1"/>
            </a:lvl6pPr>
            <a:lvl7pPr marL="2742994" indent="0">
              <a:buNone/>
              <a:defRPr sz="1600" b="1"/>
            </a:lvl7pPr>
            <a:lvl8pPr marL="3200160" indent="0">
              <a:buNone/>
              <a:defRPr sz="1600" b="1"/>
            </a:lvl8pPr>
            <a:lvl9pPr marL="365732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3F54D19-BBEA-8E48-8025-8FC5C07CB44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A90F244-6DA8-EE4F-A261-6F659871FA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D5AF7-CB6F-DF42-A7BC-D4D75ACD449D}" type="datetimeFigureOut">
              <a:rPr lang="en-US" smtClean="0"/>
              <a:t>4/11/24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F7A8A56-0B9F-A94A-BB45-285DEB6AD8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1C7D308-2C8D-2246-9B00-BBC771F816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526A0-C7C3-2F45-BAD2-8D6658761F8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2460779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1_Title and Content"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59"/>
          <p:cNvSpPr txBox="1">
            <a:spLocks noGrp="1"/>
          </p:cNvSpPr>
          <p:nvPr>
            <p:ph type="body" idx="1"/>
          </p:nvPr>
        </p:nvSpPr>
        <p:spPr>
          <a:xfrm>
            <a:off x="304800" y="1443037"/>
            <a:ext cx="11582400" cy="4830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09570" lvl="0" indent="-50797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3200"/>
            </a:lvl1pPr>
            <a:lvl2pPr marL="1219140" lvl="1" indent="-507974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3200"/>
            </a:lvl2pPr>
            <a:lvl3pPr marL="1828709" lvl="2" indent="-447018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680"/>
              <a:buFont typeface="Noto Sans Symbols"/>
              <a:buChar char="⮚"/>
              <a:defRPr sz="3200"/>
            </a:lvl3pPr>
            <a:lvl4pPr marL="2438278" lvl="3" indent="-507974" algn="l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3200"/>
            </a:lvl4pPr>
            <a:lvl5pPr marL="3047848" lvl="4" indent="-507974" algn="l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»"/>
              <a:defRPr sz="3200"/>
            </a:lvl5pPr>
            <a:lvl6pPr marL="3657418" lvl="5" indent="-457178" algn="l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266987" lvl="6" indent="-457178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4876557" lvl="7" indent="-457178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5486126" lvl="8" indent="-457178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cxnSp>
        <p:nvCxnSpPr>
          <p:cNvPr id="94" name="Google Shape;94;p59"/>
          <p:cNvCxnSpPr/>
          <p:nvPr/>
        </p:nvCxnSpPr>
        <p:spPr>
          <a:xfrm>
            <a:off x="0" y="1035501"/>
            <a:ext cx="12192000" cy="0"/>
          </a:xfrm>
          <a:prstGeom prst="straightConnector1">
            <a:avLst/>
          </a:prstGeom>
          <a:noFill/>
          <a:ln w="25400" cap="flat" cmpd="sng">
            <a:solidFill>
              <a:srgbClr val="0C487E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</p:cxnSp>
      <p:sp>
        <p:nvSpPr>
          <p:cNvPr id="95" name="Google Shape;95;p59"/>
          <p:cNvSpPr txBox="1">
            <a:spLocks noGrp="1"/>
          </p:cNvSpPr>
          <p:nvPr>
            <p:ph type="ftr" idx="11"/>
          </p:nvPr>
        </p:nvSpPr>
        <p:spPr>
          <a:xfrm>
            <a:off x="243840" y="6356352"/>
            <a:ext cx="999744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91425" bIns="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defTabSz="1219140">
              <a:defRPr/>
            </a:pPr>
            <a:endParaRPr lang="en-US" kern="0" dirty="0">
              <a:solidFill>
                <a:srgbClr val="000000"/>
              </a:solidFill>
            </a:endParaRPr>
          </a:p>
        </p:txBody>
      </p:sp>
      <p:sp>
        <p:nvSpPr>
          <p:cNvPr id="96" name="Google Shape;96;p59"/>
          <p:cNvSpPr txBox="1">
            <a:spLocks noGrp="1"/>
          </p:cNvSpPr>
          <p:nvPr>
            <p:ph type="title"/>
          </p:nvPr>
        </p:nvSpPr>
        <p:spPr>
          <a:xfrm>
            <a:off x="121920" y="35787"/>
            <a:ext cx="11948160" cy="9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rial"/>
              <a:buNone/>
              <a:defRPr sz="32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13877928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219200"/>
            <a:ext cx="5689600" cy="46482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219200"/>
            <a:ext cx="5588000" cy="46482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896455" y="6465807"/>
            <a:ext cx="3860800" cy="304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281255" y="6465807"/>
            <a:ext cx="508000" cy="304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123F57-C17D-4045-AC1D-8E1C75E9C50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304800" y="5867406"/>
            <a:ext cx="11480800" cy="345017"/>
          </a:xfrm>
        </p:spPr>
        <p:txBody>
          <a:bodyPr anchor="b"/>
          <a:lstStyle>
            <a:lvl1pPr marL="0" indent="0">
              <a:buFontTx/>
              <a:buNone/>
              <a:defRPr sz="1000"/>
            </a:lvl1pPr>
            <a:lvl2pPr marL="457167" indent="0">
              <a:buFontTx/>
              <a:buNone/>
              <a:defRPr sz="1000"/>
            </a:lvl2pPr>
            <a:lvl3pPr marL="914332" indent="0">
              <a:buFontTx/>
              <a:buNone/>
              <a:defRPr sz="1000"/>
            </a:lvl3pPr>
            <a:lvl4pPr marL="1371498" indent="0">
              <a:buFontTx/>
              <a:buNone/>
              <a:defRPr sz="1000"/>
            </a:lvl4pPr>
            <a:lvl5pPr marL="1828664" indent="0">
              <a:buFontTx/>
              <a:buNone/>
              <a:defRPr sz="1000"/>
            </a:lvl5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0192135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E2F9F-7A0E-194A-BE01-1D02E367C64F}" type="datetimeFigureOut">
              <a:rPr lang="en-US" smtClean="0"/>
              <a:t>4/11/24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E63B1-7AC8-E144-A6E7-AC58FCFF4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3479603"/>
      </p:ext>
    </p:extLst>
  </p:cSld>
  <p:clrMapOvr>
    <a:masterClrMapping/>
  </p:clrMapOvr>
  <p:transition/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BU Clear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19669" y="132517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3" y="6323858"/>
            <a:ext cx="12191999" cy="355276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60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037DE0D-B369-4024-A966-884A1BF5DDA7}"/>
              </a:ext>
            </a:extLst>
          </p:cNvPr>
          <p:cNvSpPr txBox="1"/>
          <p:nvPr userDrawn="1"/>
        </p:nvSpPr>
        <p:spPr>
          <a:xfrm>
            <a:off x="2022274" y="6661794"/>
            <a:ext cx="8147457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marL="0" marR="0" lvl="0" indent="0" algn="ctr" defTabSz="914400" latinLnBrk="0">
              <a:lnSpc>
                <a:spcPct val="100000"/>
              </a:lnSpc>
              <a:buClrTx/>
              <a:buSzTx/>
              <a:buFontTx/>
              <a:buNone/>
              <a:tabLst/>
              <a:defRPr kumimoji="0" sz="900" b="0" i="0" u="none" strike="noStrike" cap="none" normalizeH="0" baseline="0">
                <a:ln>
                  <a:noFill/>
                </a:ln>
                <a:solidFill>
                  <a:schemeClr val="accent6"/>
                </a:solidFill>
                <a:effectLst/>
                <a:latin typeface="+mj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 altLang="en-US" sz="675" dirty="0">
                <a:solidFill>
                  <a:srgbClr val="7F7F7F"/>
                </a:solidFill>
                <a:latin typeface="Proxima Nova Rg" panose="02000506030000020004" charset="0"/>
              </a:rPr>
              <a:t>These materials are provided to you solely as an educational resource for your personal use. Any commercial use or distribution of these materials or any portion thereof is strictly prohibited.</a:t>
            </a:r>
          </a:p>
        </p:txBody>
      </p:sp>
    </p:spTree>
    <p:extLst>
      <p:ext uri="{BB962C8B-B14F-4D97-AF65-F5344CB8AC3E}">
        <p14:creationId xmlns:p14="http://schemas.microsoft.com/office/powerpoint/2010/main" val="4141374411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lear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19669" y="132517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3" y="6502726"/>
            <a:ext cx="12191999" cy="355276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60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</p:spTree>
    <p:extLst>
      <p:ext uri="{BB962C8B-B14F-4D97-AF65-F5344CB8AC3E}">
        <p14:creationId xmlns:p14="http://schemas.microsoft.com/office/powerpoint/2010/main" val="28663238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4/11/24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3580"/>
      </p:ext>
    </p:extLst>
  </p:cSld>
  <p:clrMapOvr>
    <a:masterClrMapping/>
  </p:clrMapOvr>
  <p:transition spd="med">
    <p:wipe dir="r"/>
  </p:transition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424884" y="53629"/>
            <a:ext cx="11162209" cy="750083"/>
          </a:xfrm>
        </p:spPr>
        <p:txBody>
          <a:bodyPr/>
          <a:lstStyle>
            <a:lvl1pPr>
              <a:defRPr spc="0" baseline="0"/>
            </a:lvl1pPr>
          </a:lstStyle>
          <a:p>
            <a:r>
              <a:rPr lang="en-US" altLang="ja-JP"/>
              <a:t>SLIDE TITLE HERE</a:t>
            </a:r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1582297" y="6394248"/>
            <a:ext cx="604913" cy="365125"/>
          </a:xfrm>
        </p:spPr>
        <p:txBody>
          <a:bodyPr/>
          <a:lstStyle/>
          <a:p>
            <a:fld id="{387164BF-D67A-46C0-81D2-5BAF67C00C8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C9E53A1C-961C-405C-8627-F397603954E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2400" y="6307215"/>
            <a:ext cx="3291840" cy="269592"/>
          </a:xfrm>
        </p:spPr>
        <p:txBody>
          <a:bodyPr anchor="ctr">
            <a:noAutofit/>
          </a:bodyPr>
          <a:lstStyle>
            <a:lvl1pPr>
              <a:defRPr sz="900" i="1"/>
            </a:lvl1pPr>
          </a:lstStyle>
          <a:p>
            <a:pPr lvl="0"/>
            <a:r>
              <a:rPr lang="en-US"/>
              <a:t>Reference</a:t>
            </a:r>
          </a:p>
        </p:txBody>
      </p:sp>
    </p:spTree>
    <p:extLst>
      <p:ext uri="{BB962C8B-B14F-4D97-AF65-F5344CB8AC3E}">
        <p14:creationId xmlns:p14="http://schemas.microsoft.com/office/powerpoint/2010/main" val="1529283868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lear w notes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19669" y="132517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3" y="6579670"/>
            <a:ext cx="880871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8808723" y="1082040"/>
            <a:ext cx="3383279" cy="5775960"/>
          </a:xfrm>
          <a:solidFill>
            <a:schemeClr val="bg1">
              <a:lumMod val="95000"/>
            </a:schemeClr>
          </a:solidFill>
        </p:spPr>
        <p:txBody>
          <a:bodyPr wrap="square" lIns="288000" tIns="72000" rIns="360000" bIns="72000" anchor="ctr" anchorCtr="0">
            <a:normAutofit/>
          </a:bodyPr>
          <a:lstStyle>
            <a:lvl1pPr>
              <a:defRPr sz="1600" b="0" i="0"/>
            </a:lvl1pPr>
          </a:lstStyle>
          <a:p>
            <a:pPr lvl="0"/>
            <a:r>
              <a:rPr lang="en-US"/>
              <a:t>Notes comes here</a:t>
            </a:r>
          </a:p>
        </p:txBody>
      </p:sp>
    </p:spTree>
    <p:extLst>
      <p:ext uri="{BB962C8B-B14F-4D97-AF65-F5344CB8AC3E}">
        <p14:creationId xmlns:p14="http://schemas.microsoft.com/office/powerpoint/2010/main" val="1689090964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E2F9F-7A0E-194A-BE01-1D02E367C64F}" type="datetimeFigureOut">
              <a:rPr lang="en-US" smtClean="0"/>
              <a:t>4/11/24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E63B1-7AC8-E144-A6E7-AC58FCFF4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2773095"/>
      </p:ext>
    </p:extLst>
  </p:cSld>
  <p:clrMapOvr>
    <a:masterClrMapping/>
  </p:clrMapOvr>
  <p:transition/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with vide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7DE6A48-BD34-9247-8CD2-A207D07E22B4}" type="datetime1">
              <a:rPr lang="en-US"/>
              <a:pPr/>
              <a:t>4/11/24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941447-81A8-E34A-8E29-11F044513D7E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09600" y="490453"/>
            <a:ext cx="8128000" cy="713539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CD113B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609600" y="1368923"/>
            <a:ext cx="10972800" cy="4947903"/>
          </a:xfrm>
          <a:prstGeom prst="rect">
            <a:avLst/>
          </a:prstGeom>
        </p:spPr>
        <p:txBody>
          <a:bodyPr/>
          <a:lstStyle>
            <a:lvl1pPr>
              <a:defRPr sz="2667">
                <a:solidFill>
                  <a:schemeClr val="tx1"/>
                </a:solidFill>
              </a:defRPr>
            </a:lvl1pPr>
            <a:lvl2pPr>
              <a:defRPr sz="2400">
                <a:solidFill>
                  <a:schemeClr val="tx1"/>
                </a:solidFill>
              </a:defRPr>
            </a:lvl2pPr>
            <a:lvl3pPr>
              <a:defRPr sz="2133">
                <a:solidFill>
                  <a:schemeClr val="tx1"/>
                </a:solidFill>
              </a:defRPr>
            </a:lvl3pPr>
            <a:lvl4pPr>
              <a:defRPr sz="1867">
                <a:solidFill>
                  <a:schemeClr val="tx1"/>
                </a:solidFill>
              </a:defRPr>
            </a:lvl4pPr>
            <a:lvl5pPr>
              <a:defRPr sz="1867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50410644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resentation Title Slide">
  <p:cSld name="Presentation Title Slide"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6"/>
          <p:cNvSpPr/>
          <p:nvPr/>
        </p:nvSpPr>
        <p:spPr>
          <a:xfrm>
            <a:off x="0" y="-23127"/>
            <a:ext cx="12192000" cy="6900672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67" b="0" i="0" u="none" strike="noStrike" cap="none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" name="Google Shape;127;p66"/>
          <p:cNvSpPr txBox="1">
            <a:spLocks noGrp="1"/>
          </p:cNvSpPr>
          <p:nvPr>
            <p:ph type="title"/>
          </p:nvPr>
        </p:nvSpPr>
        <p:spPr>
          <a:xfrm>
            <a:off x="1414272" y="914400"/>
            <a:ext cx="9363456" cy="4038600"/>
          </a:xfrm>
          <a:prstGeom prst="rect">
            <a:avLst/>
          </a:prstGeom>
          <a:noFill/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Arial"/>
              <a:buNone/>
              <a:defRPr sz="5333" b="1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86997975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e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19669" y="132517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03080069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ear-LB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19669" y="132517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12254685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ear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19669" y="132517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3" y="6443190"/>
            <a:ext cx="1219199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60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</p:spTree>
    <p:extLst>
      <p:ext uri="{BB962C8B-B14F-4D97-AF65-F5344CB8AC3E}">
        <p14:creationId xmlns:p14="http://schemas.microsoft.com/office/powerpoint/2010/main" val="1242707677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3" y="1081910"/>
            <a:ext cx="12191999" cy="453183"/>
          </a:xfrm>
          <a:prstGeom prst="rect">
            <a:avLst/>
          </a:prstGeom>
          <a:noFill/>
        </p:spPr>
        <p:txBody>
          <a:bodyPr wrap="square" lIns="360000" tIns="72000" rIns="360000" bIns="72000">
            <a:spAutoFit/>
          </a:bodyPr>
          <a:lstStyle>
            <a:lvl1pPr algn="ctr">
              <a:lnSpc>
                <a:spcPct val="100000"/>
              </a:lnSpc>
              <a:defRPr sz="2000" b="1" cap="none" baseline="0">
                <a:solidFill>
                  <a:schemeClr val="tx1"/>
                </a:solidFill>
                <a:latin typeface="+mn-lt"/>
              </a:defRPr>
            </a:lvl1pPr>
            <a:lvl2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2pPr>
            <a:lvl3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3pPr>
            <a:lvl4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4pPr>
            <a:lvl5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5pPr>
          </a:lstStyle>
          <a:p>
            <a:pPr lvl="0"/>
            <a:r>
              <a:rPr lang="en-GB"/>
              <a:t>Table/Chart Title</a:t>
            </a:r>
            <a:endParaRPr lang="en-US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19669" y="132517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C002109A-F2F6-6C45-914D-AF932556577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" y="6443190"/>
            <a:ext cx="1219199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60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</p:spTree>
    <p:extLst>
      <p:ext uri="{BB962C8B-B14F-4D97-AF65-F5344CB8AC3E}">
        <p14:creationId xmlns:p14="http://schemas.microsoft.com/office/powerpoint/2010/main" val="241244513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out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3" y="1081910"/>
            <a:ext cx="12191999" cy="453183"/>
          </a:xfrm>
          <a:prstGeom prst="rect">
            <a:avLst/>
          </a:prstGeom>
          <a:solidFill>
            <a:schemeClr val="accent2"/>
          </a:solidFill>
        </p:spPr>
        <p:txBody>
          <a:bodyPr wrap="square" lIns="360000" tIns="72000" rIns="360000" bIns="72000">
            <a:spAutoFit/>
          </a:bodyPr>
          <a:lstStyle>
            <a:lvl1pPr algn="ctr">
              <a:lnSpc>
                <a:spcPct val="100000"/>
              </a:lnSpc>
              <a:defRPr sz="2000" b="1" cap="none" baseline="0">
                <a:solidFill>
                  <a:schemeClr val="bg1"/>
                </a:solidFill>
                <a:latin typeface="+mn-lt"/>
              </a:defRPr>
            </a:lvl1pPr>
            <a:lvl2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2pPr>
            <a:lvl3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3pPr>
            <a:lvl4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4pPr>
            <a:lvl5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5pPr>
          </a:lstStyle>
          <a:p>
            <a:pPr lvl="0"/>
            <a:r>
              <a:rPr lang="en-US"/>
              <a:t>Callout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19669" y="132517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7BF0DEF2-0937-2B41-BBF7-5A925BF5E92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" y="6443190"/>
            <a:ext cx="1219199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60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</p:spTree>
    <p:extLst>
      <p:ext uri="{BB962C8B-B14F-4D97-AF65-F5344CB8AC3E}">
        <p14:creationId xmlns:p14="http://schemas.microsoft.com/office/powerpoint/2010/main" val="330419394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4/11/24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5789163"/>
      </p:ext>
    </p:extLst>
  </p:cSld>
  <p:clrMapOvr>
    <a:masterClrMapping/>
  </p:clrMapOvr>
  <p:transition spd="med">
    <p:wipe dir="r"/>
  </p:transition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Only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719669" y="132517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11"/>
          </p:nvPr>
        </p:nvSpPr>
        <p:spPr>
          <a:xfrm>
            <a:off x="719669" y="1274619"/>
            <a:ext cx="10752667" cy="5065223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spcAft>
                <a:spcPts val="1200"/>
              </a:spcAft>
              <a:defRPr/>
            </a:lvl1pPr>
            <a:lvl2pPr marL="251988" indent="-251988">
              <a:defRPr/>
            </a:lvl2pPr>
            <a:lvl3pPr marL="503974" indent="-251988">
              <a:defRPr/>
            </a:lvl3pPr>
            <a:lvl4pPr marL="755962" indent="-251988">
              <a:defRPr/>
            </a:lvl4pPr>
            <a:lvl5pPr marL="1007949" indent="-251988"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E670ADA5-D249-DF4E-9628-0C44C2A9CE1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" y="6443190"/>
            <a:ext cx="1219199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60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</p:spTree>
    <p:extLst>
      <p:ext uri="{BB962C8B-B14F-4D97-AF65-F5344CB8AC3E}">
        <p14:creationId xmlns:p14="http://schemas.microsoft.com/office/powerpoint/2010/main" val="118860474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19669" y="132517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3" y="1081910"/>
            <a:ext cx="12191999" cy="453183"/>
          </a:xfrm>
          <a:prstGeom prst="rect">
            <a:avLst/>
          </a:prstGeom>
          <a:noFill/>
        </p:spPr>
        <p:txBody>
          <a:bodyPr wrap="square" lIns="360000" tIns="72000" rIns="360000" bIns="72000">
            <a:spAutoFit/>
          </a:bodyPr>
          <a:lstStyle>
            <a:lvl1pPr algn="ctr">
              <a:lnSpc>
                <a:spcPct val="100000"/>
              </a:lnSpc>
              <a:defRPr sz="2000" b="1" cap="none" baseline="0">
                <a:solidFill>
                  <a:schemeClr val="tx1"/>
                </a:solidFill>
                <a:latin typeface="+mn-lt"/>
              </a:defRPr>
            </a:lvl1pPr>
            <a:lvl2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2pPr>
            <a:lvl3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3pPr>
            <a:lvl4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4pPr>
            <a:lvl5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5pPr>
          </a:lstStyle>
          <a:p>
            <a:pPr lvl="0"/>
            <a:r>
              <a:rPr lang="en-GB"/>
              <a:t>Table/Chart Title</a:t>
            </a:r>
            <a:endParaRPr lang="en-US"/>
          </a:p>
        </p:txBody>
      </p:sp>
      <p:sp>
        <p:nvSpPr>
          <p:cNvPr id="8" name="Content Placeholder 4"/>
          <p:cNvSpPr>
            <a:spLocks noGrp="1"/>
          </p:cNvSpPr>
          <p:nvPr>
            <p:ph sz="quarter" idx="12"/>
          </p:nvPr>
        </p:nvSpPr>
        <p:spPr>
          <a:xfrm>
            <a:off x="719669" y="1828800"/>
            <a:ext cx="10752667" cy="4511040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spcAft>
                <a:spcPts val="1200"/>
              </a:spcAft>
              <a:defRPr/>
            </a:lvl1pPr>
            <a:lvl2pPr marL="251988" indent="-251988">
              <a:defRPr/>
            </a:lvl2pPr>
            <a:lvl3pPr marL="503974" indent="-251988">
              <a:defRPr/>
            </a:lvl3pPr>
            <a:lvl4pPr marL="755962" indent="-251988">
              <a:defRPr/>
            </a:lvl4pPr>
            <a:lvl5pPr marL="1007949" indent="-251988"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EDDD00E7-4CA1-B14F-A2A9-B250C76DE6F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" y="6443190"/>
            <a:ext cx="1219199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60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</p:spTree>
    <p:extLst>
      <p:ext uri="{BB962C8B-B14F-4D97-AF65-F5344CB8AC3E}">
        <p14:creationId xmlns:p14="http://schemas.microsoft.com/office/powerpoint/2010/main" val="148875731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out and Content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19669" y="132517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3" y="1081910"/>
            <a:ext cx="12191999" cy="453183"/>
          </a:xfrm>
          <a:prstGeom prst="rect">
            <a:avLst/>
          </a:prstGeom>
          <a:solidFill>
            <a:schemeClr val="accent2"/>
          </a:solidFill>
        </p:spPr>
        <p:txBody>
          <a:bodyPr wrap="square" lIns="360000" tIns="72000" rIns="360000" bIns="72000">
            <a:spAutoFit/>
          </a:bodyPr>
          <a:lstStyle>
            <a:lvl1pPr algn="ctr">
              <a:lnSpc>
                <a:spcPct val="100000"/>
              </a:lnSpc>
              <a:defRPr sz="2000" b="1" cap="none" baseline="0">
                <a:solidFill>
                  <a:schemeClr val="bg1"/>
                </a:solidFill>
                <a:latin typeface="+mn-lt"/>
              </a:defRPr>
            </a:lvl1pPr>
            <a:lvl2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2pPr>
            <a:lvl3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3pPr>
            <a:lvl4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4pPr>
            <a:lvl5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5pPr>
          </a:lstStyle>
          <a:p>
            <a:pPr lvl="0"/>
            <a:r>
              <a:rPr lang="en-US"/>
              <a:t>Callout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2"/>
          </p:nvPr>
        </p:nvSpPr>
        <p:spPr>
          <a:xfrm>
            <a:off x="719669" y="1828800"/>
            <a:ext cx="10752667" cy="4511040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spcAft>
                <a:spcPts val="1200"/>
              </a:spcAft>
              <a:defRPr/>
            </a:lvl1pPr>
            <a:lvl2pPr marL="251988" indent="-251988">
              <a:defRPr/>
            </a:lvl2pPr>
            <a:lvl3pPr marL="503974" indent="-251988">
              <a:defRPr/>
            </a:lvl3pPr>
            <a:lvl4pPr marL="755962" indent="-251988">
              <a:defRPr/>
            </a:lvl4pPr>
            <a:lvl5pPr marL="1007949" indent="-251988"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E4C4A056-767E-7846-ADD6-6B97487845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" y="6443190"/>
            <a:ext cx="1219199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60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</p:spTree>
    <p:extLst>
      <p:ext uri="{BB962C8B-B14F-4D97-AF65-F5344CB8AC3E}">
        <p14:creationId xmlns:p14="http://schemas.microsoft.com/office/powerpoint/2010/main" val="363213521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ear w notes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19669" y="132517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E2E26E41-BE52-EA4D-9723-BC2D7481511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809037" y="1082677"/>
            <a:ext cx="3382963" cy="5495547"/>
          </a:xfrm>
          <a:solidFill>
            <a:schemeClr val="bg1">
              <a:lumMod val="95000"/>
            </a:schemeClr>
          </a:solidFill>
        </p:spPr>
        <p:txBody>
          <a:bodyPr lIns="274320" tIns="274320" rIns="274320" bIns="274320" anchor="ctr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F481B53C-8B67-2A4C-A0EB-8E19D7EA139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" y="6443190"/>
            <a:ext cx="1219199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60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</p:spTree>
    <p:extLst>
      <p:ext uri="{BB962C8B-B14F-4D97-AF65-F5344CB8AC3E}">
        <p14:creationId xmlns:p14="http://schemas.microsoft.com/office/powerpoint/2010/main" val="651288667"/>
      </p:ext>
    </p:extLst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 notes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19669" y="132517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1081910"/>
            <a:ext cx="8808720" cy="453183"/>
          </a:xfrm>
          <a:prstGeom prst="rect">
            <a:avLst/>
          </a:prstGeom>
          <a:noFill/>
        </p:spPr>
        <p:txBody>
          <a:bodyPr wrap="square" lIns="360000" tIns="72000" rIns="360000" bIns="72000">
            <a:spAutoFit/>
          </a:bodyPr>
          <a:lstStyle>
            <a:lvl1pPr algn="ctr">
              <a:lnSpc>
                <a:spcPct val="100000"/>
              </a:lnSpc>
              <a:defRPr sz="2000" b="1" cap="none" baseline="0">
                <a:solidFill>
                  <a:schemeClr val="tx1"/>
                </a:solidFill>
                <a:latin typeface="+mn-lt"/>
              </a:defRPr>
            </a:lvl1pPr>
            <a:lvl2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2pPr>
            <a:lvl3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3pPr>
            <a:lvl4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4pPr>
            <a:lvl5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5pPr>
          </a:lstStyle>
          <a:p>
            <a:pPr lvl="0"/>
            <a:r>
              <a:rPr lang="en-GB"/>
              <a:t>Table/Chart Title</a:t>
            </a:r>
            <a:endParaRPr lang="en-US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58BECD78-4FC2-FE4A-B0AD-B67981B7F37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809037" y="1082677"/>
            <a:ext cx="3382963" cy="5495547"/>
          </a:xfrm>
          <a:solidFill>
            <a:schemeClr val="bg1">
              <a:lumMod val="95000"/>
            </a:schemeClr>
          </a:solidFill>
        </p:spPr>
        <p:txBody>
          <a:bodyPr lIns="274320" tIns="274320" rIns="274320" bIns="274320" anchor="ctr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64D62FE7-9E3C-C642-B5F9-6FC99062060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" y="6443190"/>
            <a:ext cx="1219199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60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</p:spTree>
    <p:extLst>
      <p:ext uri="{BB962C8B-B14F-4D97-AF65-F5344CB8AC3E}">
        <p14:creationId xmlns:p14="http://schemas.microsoft.com/office/powerpoint/2010/main" val="192088873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out w notes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19669" y="132517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3" y="1081910"/>
            <a:ext cx="12191999" cy="453183"/>
          </a:xfrm>
          <a:prstGeom prst="rect">
            <a:avLst/>
          </a:prstGeom>
          <a:solidFill>
            <a:schemeClr val="accent2"/>
          </a:solidFill>
        </p:spPr>
        <p:txBody>
          <a:bodyPr wrap="square" lIns="360000" tIns="72000" rIns="360000" bIns="72000">
            <a:spAutoFit/>
          </a:bodyPr>
          <a:lstStyle>
            <a:lvl1pPr algn="ctr">
              <a:lnSpc>
                <a:spcPct val="100000"/>
              </a:lnSpc>
              <a:defRPr sz="2000" b="1" cap="none" baseline="0">
                <a:solidFill>
                  <a:schemeClr val="bg1"/>
                </a:solidFill>
                <a:latin typeface="+mn-lt"/>
              </a:defRPr>
            </a:lvl1pPr>
            <a:lvl2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2pPr>
            <a:lvl3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3pPr>
            <a:lvl4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4pPr>
            <a:lvl5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5pPr>
          </a:lstStyle>
          <a:p>
            <a:pPr lvl="0"/>
            <a:r>
              <a:rPr lang="en-US"/>
              <a:t>Callout</a:t>
            </a:r>
          </a:p>
        </p:txBody>
      </p:sp>
      <p:sp>
        <p:nvSpPr>
          <p:cNvPr id="119" name="Text Placeholder 2">
            <a:extLst>
              <a:ext uri="{FF2B5EF4-FFF2-40B4-BE49-F238E27FC236}">
                <a16:creationId xmlns:a16="http://schemas.microsoft.com/office/drawing/2014/main" id="{B9B7CDD4-5358-4D8E-8ED9-166A8565E4E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809037" y="1535089"/>
            <a:ext cx="3382963" cy="5070427"/>
          </a:xfrm>
          <a:solidFill>
            <a:schemeClr val="bg1">
              <a:lumMod val="95000"/>
            </a:schemeClr>
          </a:solidFill>
        </p:spPr>
        <p:txBody>
          <a:bodyPr lIns="274320" tIns="274320" rIns="274320" bIns="274320"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58784519-ACB7-864D-9900-D7AE9DBF196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" y="6443190"/>
            <a:ext cx="1219199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60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</p:spTree>
    <p:extLst>
      <p:ext uri="{BB962C8B-B14F-4D97-AF65-F5344CB8AC3E}">
        <p14:creationId xmlns:p14="http://schemas.microsoft.com/office/powerpoint/2010/main" val="414104405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Only w notes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19669" y="132517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12"/>
          </p:nvPr>
        </p:nvSpPr>
        <p:spPr>
          <a:xfrm>
            <a:off x="719671" y="1274617"/>
            <a:ext cx="7906172" cy="5168571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spcAft>
                <a:spcPts val="1200"/>
              </a:spcAft>
              <a:defRPr/>
            </a:lvl1pPr>
            <a:lvl2pPr marL="251988" indent="-251988">
              <a:defRPr/>
            </a:lvl2pPr>
            <a:lvl3pPr marL="503974" indent="-251988">
              <a:defRPr/>
            </a:lvl3pPr>
            <a:lvl4pPr marL="755962" indent="-251988">
              <a:defRPr/>
            </a:lvl4pPr>
            <a:lvl5pPr marL="1007949" indent="-251988"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D55718AC-2FD5-0440-95AD-599C14F5ABC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809037" y="1082677"/>
            <a:ext cx="3382963" cy="5495547"/>
          </a:xfrm>
          <a:solidFill>
            <a:schemeClr val="bg1">
              <a:lumMod val="95000"/>
            </a:schemeClr>
          </a:solidFill>
        </p:spPr>
        <p:txBody>
          <a:bodyPr lIns="274320" tIns="274320" rIns="274320" bIns="274320" anchor="ctr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7D22A12F-A14E-494C-B19F-804882DB1BF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" y="6443190"/>
            <a:ext cx="1219199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60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</p:spTree>
    <p:extLst>
      <p:ext uri="{BB962C8B-B14F-4D97-AF65-F5344CB8AC3E}">
        <p14:creationId xmlns:p14="http://schemas.microsoft.com/office/powerpoint/2010/main" val="230457484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w notes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19669" y="132517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1081910"/>
            <a:ext cx="8808720" cy="453183"/>
          </a:xfrm>
          <a:prstGeom prst="rect">
            <a:avLst/>
          </a:prstGeom>
          <a:noFill/>
        </p:spPr>
        <p:txBody>
          <a:bodyPr wrap="square" lIns="360000" tIns="72000" rIns="360000" bIns="72000">
            <a:spAutoFit/>
          </a:bodyPr>
          <a:lstStyle>
            <a:lvl1pPr algn="ctr">
              <a:lnSpc>
                <a:spcPct val="100000"/>
              </a:lnSpc>
              <a:defRPr sz="2000" b="1" cap="none" baseline="0">
                <a:solidFill>
                  <a:schemeClr val="tx1"/>
                </a:solidFill>
                <a:latin typeface="+mn-lt"/>
              </a:defRPr>
            </a:lvl1pPr>
            <a:lvl2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2pPr>
            <a:lvl3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3pPr>
            <a:lvl4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4pPr>
            <a:lvl5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5pPr>
          </a:lstStyle>
          <a:p>
            <a:pPr lvl="0"/>
            <a:r>
              <a:rPr lang="en-GB"/>
              <a:t>Table/Chart Title</a:t>
            </a:r>
            <a:endParaRPr lang="en-US"/>
          </a:p>
        </p:txBody>
      </p:sp>
      <p:sp>
        <p:nvSpPr>
          <p:cNvPr id="8" name="Content Placeholder 4"/>
          <p:cNvSpPr>
            <a:spLocks noGrp="1"/>
          </p:cNvSpPr>
          <p:nvPr>
            <p:ph sz="quarter" idx="12"/>
          </p:nvPr>
        </p:nvSpPr>
        <p:spPr>
          <a:xfrm>
            <a:off x="719671" y="1817227"/>
            <a:ext cx="7906172" cy="4625964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spcAft>
                <a:spcPts val="1200"/>
              </a:spcAft>
              <a:defRPr/>
            </a:lvl1pPr>
            <a:lvl2pPr marL="251988" indent="-251988">
              <a:defRPr/>
            </a:lvl2pPr>
            <a:lvl3pPr marL="503974" indent="-251988">
              <a:defRPr/>
            </a:lvl3pPr>
            <a:lvl4pPr marL="755962" indent="-251988">
              <a:defRPr/>
            </a:lvl4pPr>
            <a:lvl5pPr marL="1007949" indent="-251988"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8B4AAD2D-984D-E544-BD25-871E6B66AC5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809037" y="1082677"/>
            <a:ext cx="3382963" cy="5495547"/>
          </a:xfrm>
          <a:solidFill>
            <a:schemeClr val="bg1">
              <a:lumMod val="95000"/>
            </a:schemeClr>
          </a:solidFill>
        </p:spPr>
        <p:txBody>
          <a:bodyPr lIns="274320" tIns="274320" rIns="274320" bIns="274320" anchor="ctr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CF3865CA-3CF8-D949-8BB9-0AAC2100FA8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" y="6443190"/>
            <a:ext cx="1219199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60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</p:spTree>
    <p:extLst>
      <p:ext uri="{BB962C8B-B14F-4D97-AF65-F5344CB8AC3E}">
        <p14:creationId xmlns:p14="http://schemas.microsoft.com/office/powerpoint/2010/main" val="21776762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out and Content w notes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19669" y="132517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3" y="1081910"/>
            <a:ext cx="12191999" cy="453183"/>
          </a:xfrm>
          <a:prstGeom prst="rect">
            <a:avLst/>
          </a:prstGeom>
          <a:solidFill>
            <a:schemeClr val="accent2"/>
          </a:solidFill>
        </p:spPr>
        <p:txBody>
          <a:bodyPr wrap="square" lIns="360000" tIns="72000" rIns="360000" bIns="72000">
            <a:spAutoFit/>
          </a:bodyPr>
          <a:lstStyle>
            <a:lvl1pPr algn="ctr">
              <a:lnSpc>
                <a:spcPct val="100000"/>
              </a:lnSpc>
              <a:defRPr sz="2000" b="1" cap="none" baseline="0">
                <a:solidFill>
                  <a:schemeClr val="bg1"/>
                </a:solidFill>
                <a:latin typeface="+mn-lt"/>
              </a:defRPr>
            </a:lvl1pPr>
            <a:lvl2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2pPr>
            <a:lvl3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3pPr>
            <a:lvl4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4pPr>
            <a:lvl5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5pPr>
          </a:lstStyle>
          <a:p>
            <a:pPr lvl="0"/>
            <a:r>
              <a:rPr lang="en-US"/>
              <a:t>Callout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2"/>
          </p:nvPr>
        </p:nvSpPr>
        <p:spPr>
          <a:xfrm>
            <a:off x="719671" y="1817227"/>
            <a:ext cx="7906172" cy="4625964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spcAft>
                <a:spcPts val="1200"/>
              </a:spcAft>
              <a:defRPr/>
            </a:lvl1pPr>
            <a:lvl2pPr marL="251988" indent="-251988">
              <a:defRPr/>
            </a:lvl2pPr>
            <a:lvl3pPr marL="503974" indent="-251988">
              <a:defRPr/>
            </a:lvl3pPr>
            <a:lvl4pPr marL="755962" indent="-251988">
              <a:defRPr/>
            </a:lvl4pPr>
            <a:lvl5pPr marL="1007949" indent="-251988"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2D1709C7-12E6-844D-A9A7-0947E093761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809037" y="1535089"/>
            <a:ext cx="3382963" cy="5070427"/>
          </a:xfrm>
          <a:solidFill>
            <a:schemeClr val="bg1">
              <a:lumMod val="95000"/>
            </a:schemeClr>
          </a:solidFill>
        </p:spPr>
        <p:txBody>
          <a:bodyPr lIns="274320" tIns="274320" rIns="274320" bIns="274320"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D9123E37-5834-2642-9C6F-AB0F6E20090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" y="6443190"/>
            <a:ext cx="1219199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60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</p:spTree>
    <p:extLst>
      <p:ext uri="{BB962C8B-B14F-4D97-AF65-F5344CB8AC3E}">
        <p14:creationId xmlns:p14="http://schemas.microsoft.com/office/powerpoint/2010/main" val="356778062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ear w notes left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19669" y="132517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3383283" y="6429542"/>
            <a:ext cx="880871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600"/>
              </a:spcAft>
              <a:defRPr sz="1100" b="0" i="0"/>
            </a:lvl1pPr>
          </a:lstStyle>
          <a:p>
            <a:pPr lvl="0"/>
            <a:r>
              <a:rPr lang="en-US" dirty="0"/>
              <a:t>Reference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8BC484EA-0BDF-4770-B31E-6CC037854AA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" y="1082678"/>
            <a:ext cx="3382963" cy="5496993"/>
          </a:xfrm>
          <a:solidFill>
            <a:schemeClr val="bg1">
              <a:lumMod val="95000"/>
            </a:schemeClr>
          </a:solidFill>
        </p:spPr>
        <p:txBody>
          <a:bodyPr lIns="274320" tIns="274320" rIns="274320" bIns="274320" anchor="ctr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36091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4/11/24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589259"/>
      </p:ext>
    </p:extLst>
  </p:cSld>
  <p:clrMapOvr>
    <a:masterClrMapping/>
  </p:clrMapOvr>
  <p:transition spd="med">
    <p:wipe dir="r"/>
  </p:transition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 notes left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19669" y="132517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3383280" y="1081910"/>
            <a:ext cx="8808720" cy="453183"/>
          </a:xfrm>
          <a:prstGeom prst="rect">
            <a:avLst/>
          </a:prstGeom>
          <a:noFill/>
        </p:spPr>
        <p:txBody>
          <a:bodyPr wrap="square" lIns="360000" tIns="72000" rIns="360000" bIns="72000">
            <a:spAutoFit/>
          </a:bodyPr>
          <a:lstStyle>
            <a:lvl1pPr algn="ctr">
              <a:lnSpc>
                <a:spcPct val="100000"/>
              </a:lnSpc>
              <a:defRPr sz="2000" b="1" cap="none" baseline="0">
                <a:solidFill>
                  <a:schemeClr val="tx1"/>
                </a:solidFill>
                <a:latin typeface="+mn-lt"/>
              </a:defRPr>
            </a:lvl1pPr>
            <a:lvl2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2pPr>
            <a:lvl3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3pPr>
            <a:lvl4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4pPr>
            <a:lvl5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5pPr>
          </a:lstStyle>
          <a:p>
            <a:pPr lvl="0"/>
            <a:r>
              <a:rPr lang="en-GB"/>
              <a:t>Table/Chart Title</a:t>
            </a:r>
            <a:endParaRPr lang="en-US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53B8EEF4-EC73-414D-BC41-9FC13827DC9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83283" y="6429542"/>
            <a:ext cx="880871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600"/>
              </a:spcAft>
              <a:defRPr sz="1100" b="0" i="0"/>
            </a:lvl1pPr>
          </a:lstStyle>
          <a:p>
            <a:pPr lvl="0"/>
            <a:r>
              <a:rPr lang="en-US" dirty="0"/>
              <a:t>Reference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61C0BD4B-501C-C344-A596-388688D86A2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" y="1082678"/>
            <a:ext cx="3382963" cy="5496993"/>
          </a:xfrm>
          <a:solidFill>
            <a:schemeClr val="bg1">
              <a:lumMod val="95000"/>
            </a:schemeClr>
          </a:solidFill>
        </p:spPr>
        <p:txBody>
          <a:bodyPr lIns="274320" tIns="274320" rIns="274320" bIns="274320" anchor="ctr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6386384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out w notes left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19669" y="132517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3" y="1081910"/>
            <a:ext cx="12191999" cy="453183"/>
          </a:xfrm>
          <a:prstGeom prst="rect">
            <a:avLst/>
          </a:prstGeom>
          <a:solidFill>
            <a:schemeClr val="accent2"/>
          </a:solidFill>
        </p:spPr>
        <p:txBody>
          <a:bodyPr wrap="square" lIns="360000" tIns="72000" rIns="360000" bIns="72000">
            <a:spAutoFit/>
          </a:bodyPr>
          <a:lstStyle>
            <a:lvl1pPr algn="ctr">
              <a:lnSpc>
                <a:spcPct val="100000"/>
              </a:lnSpc>
              <a:defRPr sz="2000" b="1" cap="none" baseline="0">
                <a:solidFill>
                  <a:schemeClr val="bg1"/>
                </a:solidFill>
                <a:latin typeface="+mn-lt"/>
              </a:defRPr>
            </a:lvl1pPr>
            <a:lvl2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2pPr>
            <a:lvl3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3pPr>
            <a:lvl4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4pPr>
            <a:lvl5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5pPr>
          </a:lstStyle>
          <a:p>
            <a:pPr lvl="0"/>
            <a:r>
              <a:rPr lang="en-US"/>
              <a:t>Callout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EFE6E611-6A87-6A4E-9A21-3D61C39F2C9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83283" y="6429542"/>
            <a:ext cx="880871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600"/>
              </a:spcAft>
              <a:defRPr sz="1100" b="0" i="0"/>
            </a:lvl1pPr>
          </a:lstStyle>
          <a:p>
            <a:pPr lvl="0"/>
            <a:r>
              <a:rPr lang="en-US" dirty="0"/>
              <a:t>Reference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611CB88-F6CF-8D4D-AC16-80C4475AE31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" y="1082678"/>
            <a:ext cx="3382963" cy="5496993"/>
          </a:xfrm>
          <a:solidFill>
            <a:schemeClr val="bg1">
              <a:lumMod val="95000"/>
            </a:schemeClr>
          </a:solidFill>
        </p:spPr>
        <p:txBody>
          <a:bodyPr lIns="274320" tIns="274320" rIns="274320" bIns="274320" anchor="ctr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439927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Only w notes left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19669" y="132517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2"/>
          </p:nvPr>
        </p:nvSpPr>
        <p:spPr>
          <a:xfrm>
            <a:off x="3786962" y="1274619"/>
            <a:ext cx="7906172" cy="5288743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spcAft>
                <a:spcPts val="1200"/>
              </a:spcAft>
              <a:defRPr/>
            </a:lvl1pPr>
            <a:lvl2pPr marL="251988" indent="-251988">
              <a:defRPr/>
            </a:lvl2pPr>
            <a:lvl3pPr marL="503974" indent="-251988">
              <a:defRPr/>
            </a:lvl3pPr>
            <a:lvl4pPr marL="755962" indent="-251988">
              <a:defRPr/>
            </a:lvl4pPr>
            <a:lvl5pPr marL="1007949" indent="-251988"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27F7DEDA-B224-3342-9EBB-7357C367EB4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83283" y="6429542"/>
            <a:ext cx="880871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600"/>
              </a:spcAft>
              <a:defRPr sz="1100" b="0" i="0"/>
            </a:lvl1pPr>
          </a:lstStyle>
          <a:p>
            <a:pPr lvl="0"/>
            <a:r>
              <a:rPr lang="en-US" dirty="0"/>
              <a:t>Reference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95BFC60-AF06-E843-A18B-2B960A37872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" y="1082678"/>
            <a:ext cx="3382963" cy="5496993"/>
          </a:xfrm>
          <a:solidFill>
            <a:schemeClr val="bg1">
              <a:lumMod val="95000"/>
            </a:schemeClr>
          </a:solidFill>
        </p:spPr>
        <p:txBody>
          <a:bodyPr lIns="274320" tIns="274320" rIns="274320" bIns="274320" anchor="ctr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3300363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ear w notes top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19669" y="132517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3" y="1097280"/>
            <a:ext cx="12191999" cy="1463040"/>
          </a:xfrm>
          <a:solidFill>
            <a:schemeClr val="bg1">
              <a:lumMod val="95000"/>
            </a:schemeClr>
          </a:solidFill>
        </p:spPr>
        <p:txBody>
          <a:bodyPr wrap="square" lIns="720000" tIns="182880" rIns="720000" bIns="182880" anchor="ctr" anchorCtr="0">
            <a:normAutofit/>
          </a:bodyPr>
          <a:lstStyle>
            <a:lvl1pPr>
              <a:defRPr sz="1600" b="0" i="0"/>
            </a:lvl1pPr>
          </a:lstStyle>
          <a:p>
            <a:pPr lvl="0"/>
            <a:r>
              <a:rPr lang="en-US" dirty="0"/>
              <a:t>Notes comes here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1AA40195-06BC-7C49-A95F-A02178B1C35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" y="6443190"/>
            <a:ext cx="1219199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60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</p:spTree>
    <p:extLst>
      <p:ext uri="{BB962C8B-B14F-4D97-AF65-F5344CB8AC3E}">
        <p14:creationId xmlns:p14="http://schemas.microsoft.com/office/powerpoint/2010/main" val="2545280675"/>
      </p:ext>
    </p:extLst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Only w notes top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19669" y="132517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3" y="1097280"/>
            <a:ext cx="12191999" cy="1463040"/>
          </a:xfrm>
          <a:solidFill>
            <a:schemeClr val="bg1">
              <a:lumMod val="95000"/>
            </a:schemeClr>
          </a:solidFill>
        </p:spPr>
        <p:txBody>
          <a:bodyPr wrap="square" lIns="720000" tIns="182880" rIns="648000" bIns="182880" anchor="ctr" anchorCtr="0">
            <a:normAutofit/>
          </a:bodyPr>
          <a:lstStyle>
            <a:lvl1pPr>
              <a:defRPr sz="1600" b="0" i="0"/>
            </a:lvl1pPr>
          </a:lstStyle>
          <a:p>
            <a:pPr lvl="0"/>
            <a:r>
              <a:rPr lang="en-US" dirty="0"/>
              <a:t>Notes comes here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2"/>
          </p:nvPr>
        </p:nvSpPr>
        <p:spPr>
          <a:xfrm>
            <a:off x="719669" y="2772229"/>
            <a:ext cx="10752667" cy="3640928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spcAft>
                <a:spcPts val="1200"/>
              </a:spcAft>
              <a:defRPr/>
            </a:lvl1pPr>
            <a:lvl2pPr marL="251988" indent="-251988">
              <a:defRPr/>
            </a:lvl2pPr>
            <a:lvl3pPr marL="503974" indent="-251988">
              <a:defRPr/>
            </a:lvl3pPr>
            <a:lvl4pPr marL="755962" indent="-251988">
              <a:defRPr/>
            </a:lvl4pPr>
            <a:lvl5pPr marL="1007949" indent="-251988"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FCF5EE89-7A94-684A-AC6B-05956603630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" y="6443190"/>
            <a:ext cx="1219199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60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</p:spTree>
    <p:extLst>
      <p:ext uri="{BB962C8B-B14F-4D97-AF65-F5344CB8AC3E}">
        <p14:creationId xmlns:p14="http://schemas.microsoft.com/office/powerpoint/2010/main" val="326034549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Housekeeping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17534F9-A2FC-FAEF-CB5D-13A10729232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630" t="8602" r="37461"/>
          <a:stretch/>
        </p:blipFill>
        <p:spPr>
          <a:xfrm>
            <a:off x="5081669" y="0"/>
            <a:ext cx="7110335" cy="6858000"/>
          </a:xfrm>
          <a:prstGeom prst="rect">
            <a:avLst/>
          </a:prstGeom>
        </p:spPr>
      </p:pic>
      <p:sp>
        <p:nvSpPr>
          <p:cNvPr id="7" name="Freeform 6">
            <a:extLst>
              <a:ext uri="{FF2B5EF4-FFF2-40B4-BE49-F238E27FC236}">
                <a16:creationId xmlns:a16="http://schemas.microsoft.com/office/drawing/2014/main" id="{DC7B9D11-0AD4-CA4C-8F6F-C6CE870D6825}"/>
              </a:ext>
            </a:extLst>
          </p:cNvPr>
          <p:cNvSpPr/>
          <p:nvPr userDrawn="1"/>
        </p:nvSpPr>
        <p:spPr>
          <a:xfrm>
            <a:off x="0" y="-594"/>
            <a:ext cx="10701597" cy="6859188"/>
          </a:xfrm>
          <a:custGeom>
            <a:avLst/>
            <a:gdLst>
              <a:gd name="connsiteX0" fmla="*/ 3265714 w 10701597"/>
              <a:gd name="connsiteY0" fmla="*/ 0 h 6859188"/>
              <a:gd name="connsiteX1" fmla="*/ 7315454 w 10701597"/>
              <a:gd name="connsiteY1" fmla="*/ 0 h 6859188"/>
              <a:gd name="connsiteX2" fmla="*/ 7749363 w 10701597"/>
              <a:gd name="connsiteY2" fmla="*/ 0 h 6859188"/>
              <a:gd name="connsiteX3" fmla="*/ 7749363 w 10701597"/>
              <a:gd name="connsiteY3" fmla="*/ 0 h 6859188"/>
              <a:gd name="connsiteX4" fmla="*/ 9263460 w 10701597"/>
              <a:gd name="connsiteY4" fmla="*/ 0 h 6859188"/>
              <a:gd name="connsiteX5" fmla="*/ 9697369 w 10701597"/>
              <a:gd name="connsiteY5" fmla="*/ 0 h 6859188"/>
              <a:gd name="connsiteX6" fmla="*/ 10701323 w 10701597"/>
              <a:gd name="connsiteY6" fmla="*/ 3430719 h 6859188"/>
              <a:gd name="connsiteX7" fmla="*/ 9697369 w 10701597"/>
              <a:gd name="connsiteY7" fmla="*/ 6858000 h 6859188"/>
              <a:gd name="connsiteX8" fmla="*/ 5213720 w 10701597"/>
              <a:gd name="connsiteY8" fmla="*/ 6859188 h 6859188"/>
              <a:gd name="connsiteX9" fmla="*/ 5213720 w 10701597"/>
              <a:gd name="connsiteY9" fmla="*/ 6858672 h 6859188"/>
              <a:gd name="connsiteX10" fmla="*/ 3265714 w 10701597"/>
              <a:gd name="connsiteY10" fmla="*/ 6859188 h 6859188"/>
              <a:gd name="connsiteX11" fmla="*/ 3265714 w 10701597"/>
              <a:gd name="connsiteY11" fmla="*/ 6858323 h 6859188"/>
              <a:gd name="connsiteX12" fmla="*/ 0 w 10701597"/>
              <a:gd name="connsiteY12" fmla="*/ 6859188 h 6859188"/>
              <a:gd name="connsiteX13" fmla="*/ 0 w 10701597"/>
              <a:gd name="connsiteY13" fmla="*/ 0 h 6859188"/>
              <a:gd name="connsiteX14" fmla="*/ 3265714 w 10701597"/>
              <a:gd name="connsiteY14" fmla="*/ 0 h 6859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701597" h="6859188">
                <a:moveTo>
                  <a:pt x="3265714" y="0"/>
                </a:moveTo>
                <a:lnTo>
                  <a:pt x="7315454" y="0"/>
                </a:lnTo>
                <a:lnTo>
                  <a:pt x="7749363" y="0"/>
                </a:lnTo>
                <a:lnTo>
                  <a:pt x="7749363" y="0"/>
                </a:lnTo>
                <a:lnTo>
                  <a:pt x="9263460" y="0"/>
                </a:lnTo>
                <a:lnTo>
                  <a:pt x="9697369" y="0"/>
                </a:lnTo>
                <a:cubicBezTo>
                  <a:pt x="9692165" y="2547"/>
                  <a:pt x="10720865" y="1534692"/>
                  <a:pt x="10701323" y="3430719"/>
                </a:cubicBezTo>
                <a:cubicBezTo>
                  <a:pt x="10681779" y="5326747"/>
                  <a:pt x="9699119" y="6855858"/>
                  <a:pt x="9697369" y="6858000"/>
                </a:cubicBezTo>
                <a:lnTo>
                  <a:pt x="5213720" y="6859188"/>
                </a:lnTo>
                <a:lnTo>
                  <a:pt x="5213720" y="6858672"/>
                </a:lnTo>
                <a:lnTo>
                  <a:pt x="3265714" y="6859188"/>
                </a:lnTo>
                <a:lnTo>
                  <a:pt x="3265714" y="6858323"/>
                </a:lnTo>
                <a:lnTo>
                  <a:pt x="0" y="6859188"/>
                </a:lnTo>
                <a:lnTo>
                  <a:pt x="0" y="0"/>
                </a:lnTo>
                <a:lnTo>
                  <a:pt x="3265714" y="0"/>
                </a:lnTo>
                <a:close/>
              </a:path>
            </a:pathLst>
          </a:custGeom>
          <a:solidFill>
            <a:srgbClr val="232C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800" b="0" i="0" dirty="0">
              <a:latin typeface="Franklin Gothic Book" panose="020B0503020102020204" pitchFamily="34" charset="0"/>
            </a:endParaRPr>
          </a:p>
        </p:txBody>
      </p:sp>
      <p:pic>
        <p:nvPicPr>
          <p:cNvPr id="8" name="Vertical Swoosh">
            <a:extLst>
              <a:ext uri="{FF2B5EF4-FFF2-40B4-BE49-F238E27FC236}">
                <a16:creationId xmlns:a16="http://schemas.microsoft.com/office/drawing/2014/main" id="{E88B3DA7-7249-D24E-BDD8-14B14E7A882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678694" y="-15240"/>
            <a:ext cx="1051935" cy="6888480"/>
          </a:xfrm>
          <a:prstGeom prst="rect">
            <a:avLst/>
          </a:prstGeom>
        </p:spPr>
      </p:pic>
      <p:sp>
        <p:nvSpPr>
          <p:cNvPr id="19" name="Title 1"/>
          <p:cNvSpPr>
            <a:spLocks noGrp="1"/>
          </p:cNvSpPr>
          <p:nvPr>
            <p:ph type="ctrTitle" hasCustomPrompt="1"/>
          </p:nvPr>
        </p:nvSpPr>
        <p:spPr>
          <a:xfrm>
            <a:off x="508866" y="1352170"/>
            <a:ext cx="8897503" cy="849977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4800" b="1" i="0" cap="none" baseline="0">
                <a:solidFill>
                  <a:schemeClr val="bg1"/>
                </a:solidFill>
                <a:latin typeface="+mj-lt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30">
            <a:extLst>
              <a:ext uri="{FF2B5EF4-FFF2-40B4-BE49-F238E27FC236}">
                <a16:creationId xmlns:a16="http://schemas.microsoft.com/office/drawing/2014/main" id="{F538D335-9ADE-484A-89C9-99DBAE883190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08866" y="2259894"/>
            <a:ext cx="6104079" cy="396647"/>
          </a:xfrm>
        </p:spPr>
        <p:txBody>
          <a:bodyPr wrap="square">
            <a:spAutoFit/>
          </a:bodyPr>
          <a:lstStyle>
            <a:lvl1pPr>
              <a:lnSpc>
                <a:spcPct val="80000"/>
              </a:lnSpc>
              <a:spcAft>
                <a:spcPts val="0"/>
              </a:spcAft>
              <a:defRPr sz="32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8A74CE5-8FA2-9341-AF2B-87DF0A0427F9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8865" y="301511"/>
            <a:ext cx="3770651" cy="309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357777"/>
      </p:ext>
    </p:extLst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4/11/24</a:t>
            </a:fld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8613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91417"/>
    </mc:Choice>
    <mc:Fallback xmlns="">
      <p:transition advTm="91417"/>
    </mc:Fallback>
  </mc:AlternateContent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4/11/24</a:t>
            </a:fld>
            <a:endParaRPr lang="en-US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5071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91417"/>
    </mc:Choice>
    <mc:Fallback xmlns="">
      <p:transition advTm="91417"/>
    </mc:Fallback>
  </mc:AlternateContent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1772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189" indent="0" algn="ctr">
              <a:buNone/>
              <a:defRPr/>
            </a:lvl2pPr>
            <a:lvl3pPr marL="914377" indent="0" algn="ctr">
              <a:buNone/>
              <a:defRPr/>
            </a:lvl3pPr>
            <a:lvl4pPr marL="1371566" indent="0" algn="ctr">
              <a:buNone/>
              <a:defRPr/>
            </a:lvl4pPr>
            <a:lvl5pPr marL="1828754" indent="0" algn="ctr">
              <a:buNone/>
              <a:defRPr/>
            </a:lvl5pPr>
            <a:lvl6pPr marL="2285943" indent="0" algn="ctr">
              <a:buNone/>
              <a:defRPr/>
            </a:lvl6pPr>
            <a:lvl7pPr marL="2743131" indent="0" algn="ctr">
              <a:buNone/>
              <a:defRPr/>
            </a:lvl7pPr>
            <a:lvl8pPr marL="3200320" indent="0" algn="ctr">
              <a:buNone/>
              <a:defRPr/>
            </a:lvl8pPr>
            <a:lvl9pPr marL="3657509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>
                <a:solidFill>
                  <a:srgbClr val="000000"/>
                </a:solidFill>
              </a:rPr>
              <a:pPr/>
              <a:t>4/11/24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581814"/>
      </p:ext>
    </p:extLst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>
                <a:solidFill>
                  <a:srgbClr val="000000"/>
                </a:solidFill>
              </a:rPr>
              <a:pPr/>
              <a:t>4/11/24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046766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4/11/24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3450380"/>
      </p:ext>
    </p:extLst>
  </p:cSld>
  <p:clrMapOvr>
    <a:masterClrMapping/>
  </p:clrMapOvr>
  <p:transition spd="med">
    <p:wipe dir="r"/>
  </p:transition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>
                <a:solidFill>
                  <a:srgbClr val="000000"/>
                </a:solidFill>
              </a:rPr>
              <a:pPr/>
              <a:t>4/11/24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8859555"/>
      </p:ext>
    </p:extLst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, Sub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11184546" y="44454"/>
            <a:ext cx="960967" cy="936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80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09605" y="152400"/>
            <a:ext cx="10483851" cy="457200"/>
          </a:xfrm>
        </p:spPr>
        <p:txBody>
          <a:bodyPr anchor="t">
            <a:noAutofit/>
          </a:bodyPr>
          <a:lstStyle>
            <a:lvl1pPr algn="l">
              <a:defRPr sz="28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ja-JP"/>
              <a:t>Click to edit Master title style</a:t>
            </a:r>
            <a:endParaRPr lang="en-US" dirty="0"/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609600" y="1524000"/>
            <a:ext cx="10871200" cy="4724400"/>
          </a:xfrm>
        </p:spPr>
        <p:txBody>
          <a:bodyPr/>
          <a:lstStyle>
            <a:lvl1pPr marL="0" indent="0">
              <a:buFontTx/>
              <a:buNone/>
              <a:defRPr sz="2800">
                <a:latin typeface="Arial" pitchFamily="34" charset="0"/>
                <a:cs typeface="Arial" pitchFamily="34" charset="0"/>
              </a:defRPr>
            </a:lvl1pPr>
            <a:lvl2pPr marL="688957" indent="-231769">
              <a:buClr>
                <a:srgbClr val="00B0F0"/>
              </a:buClr>
              <a:buFont typeface="Arial" pitchFamily="34" charset="0"/>
              <a:buChar char="•"/>
              <a:defRPr sz="2400">
                <a:latin typeface="Arial" pitchFamily="34" charset="0"/>
                <a:cs typeface="Arial" pitchFamily="34" charset="0"/>
              </a:defRPr>
            </a:lvl2pPr>
            <a:lvl3pPr marL="1027088" indent="-225420">
              <a:buClr>
                <a:srgbClr val="00B0F0"/>
              </a:buClr>
              <a:buFont typeface="Arial" pitchFamily="34" charset="0"/>
              <a:buChar char="•"/>
              <a:defRPr sz="2200">
                <a:latin typeface="Arial" pitchFamily="34" charset="0"/>
                <a:cs typeface="Arial" pitchFamily="34" charset="0"/>
              </a:defRPr>
            </a:lvl3pPr>
            <a:lvl4pPr marL="1377916" indent="-238119">
              <a:buClr>
                <a:srgbClr val="00B0F0"/>
              </a:buClr>
              <a:buFont typeface="Arial" pitchFamily="34" charset="0"/>
              <a:buChar char="•"/>
              <a:defRPr>
                <a:latin typeface="Arial" pitchFamily="34" charset="0"/>
                <a:cs typeface="Arial" pitchFamily="34" charset="0"/>
              </a:defRPr>
            </a:lvl4pPr>
            <a:lvl5pPr marL="2057349" indent="-228594">
              <a:buClr>
                <a:srgbClr val="00B0F0"/>
              </a:buClr>
              <a:buFont typeface="Arial" pitchFamily="34" charset="0"/>
              <a:buChar char="•"/>
              <a:defRPr/>
            </a:lvl5pPr>
          </a:lstStyle>
          <a:p>
            <a:pPr lvl="0"/>
            <a:r>
              <a:rPr lang="en-US" altLang="ja-JP"/>
              <a:t>Click to edit Master text styles</a:t>
            </a:r>
          </a:p>
          <a:p>
            <a:pPr lvl="1"/>
            <a:r>
              <a:rPr lang="en-US" altLang="ja-JP"/>
              <a:t>Second level</a:t>
            </a:r>
          </a:p>
          <a:p>
            <a:pPr lvl="2"/>
            <a:r>
              <a:rPr lang="en-US" altLang="ja-JP"/>
              <a:t>Third level</a:t>
            </a:r>
          </a:p>
          <a:p>
            <a:pPr lvl="3"/>
            <a:r>
              <a:rPr lang="en-US" altLang="ja-JP"/>
              <a:t>Fourth level</a:t>
            </a:r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8536" y="561536"/>
            <a:ext cx="10465093" cy="276664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aseline="0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ja-JP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42841058"/>
      </p:ext>
    </p:extLst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1CB715-DDCC-184D-B2D7-D091E66023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911" y="327442"/>
            <a:ext cx="10792179" cy="920999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CBFAA7-E18F-214C-B258-46BD7FCF3DA2}"/>
              </a:ext>
            </a:extLst>
          </p:cNvPr>
          <p:cNvSpPr>
            <a:spLocks noGrp="1"/>
          </p:cNvSpPr>
          <p:nvPr>
            <p:ph idx="1" hasCustomPrompt="1"/>
          </p:nvPr>
        </p:nvSpPr>
        <p:spPr/>
        <p:txBody>
          <a:bodyPr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A05E7F9-8454-DD4F-BDAC-3D5705533B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25287" y="6463722"/>
            <a:ext cx="699911" cy="284207"/>
          </a:xfrm>
          <a:prstGeom prst="rect">
            <a:avLst/>
          </a:prstGeom>
        </p:spPr>
        <p:txBody>
          <a:bodyPr lIns="182880" anchor="ctr"/>
          <a:lstStyle>
            <a:lvl1pPr algn="l">
              <a:defRPr sz="12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fld id="{2DB2551F-0F36-184F-87EE-E0604C929E46}" type="slidenum">
              <a:rPr lang="en-US" smtClean="0">
                <a:solidFill>
                  <a:srgbClr val="AAE2CA">
                    <a:lumMod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AAE2CA">
                  <a:lumMod val="75000"/>
                </a:srgbClr>
              </a:solidFill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3CBFE31-F981-4B47-ABF8-4E35F06D07F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99913" y="6149088"/>
            <a:ext cx="7215809" cy="598840"/>
          </a:xfrm>
        </p:spPr>
        <p:txBody>
          <a:bodyPr anchor="b">
            <a:noAutofit/>
          </a:bodyPr>
          <a:lstStyle>
            <a:lvl1pPr marL="0" indent="0">
              <a:spcAft>
                <a:spcPts val="0"/>
              </a:spcAft>
              <a:buNone/>
              <a:defRPr sz="900"/>
            </a:lvl1pPr>
            <a:lvl2pPr marL="457189" indent="0">
              <a:buNone/>
              <a:defRPr sz="1000"/>
            </a:lvl2pPr>
            <a:lvl3pPr marL="914377" indent="0">
              <a:buNone/>
              <a:defRPr sz="10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05907373"/>
      </p:ext>
    </p:extLst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FB4CF2D-D979-1437-A2EB-B60F4C4AD05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443030" y="5318282"/>
            <a:ext cx="2315472" cy="1234918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F05D0D76-197A-28C6-4CE1-8BC6D49D6130}"/>
              </a:ext>
            </a:extLst>
          </p:cNvPr>
          <p:cNvSpPr/>
          <p:nvPr userDrawn="1"/>
        </p:nvSpPr>
        <p:spPr>
          <a:xfrm>
            <a:off x="1" y="-16330"/>
            <a:ext cx="12192000" cy="4629151"/>
          </a:xfrm>
          <a:prstGeom prst="rect">
            <a:avLst/>
          </a:prstGeom>
          <a:solidFill>
            <a:srgbClr val="CDCDCF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8" name="Rectangle 55">
            <a:extLst>
              <a:ext uri="{FF2B5EF4-FFF2-40B4-BE49-F238E27FC236}">
                <a16:creationId xmlns:a16="http://schemas.microsoft.com/office/drawing/2014/main" id="{3999D7C8-A96D-F833-4A82-8C6424D337F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 bwMode="invGray">
          <a:xfrm>
            <a:off x="725677" y="409576"/>
            <a:ext cx="11032823" cy="2882265"/>
          </a:xfrm>
        </p:spPr>
        <p:txBody>
          <a:bodyPr/>
          <a:lstStyle>
            <a:lvl1pPr>
              <a:defRPr sz="39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5CB8A8DD-7358-E137-C572-52BDA935DE7F}"/>
              </a:ext>
            </a:extLst>
          </p:cNvPr>
          <p:cNvCxnSpPr/>
          <p:nvPr userDrawn="1"/>
        </p:nvCxnSpPr>
        <p:spPr bwMode="auto">
          <a:xfrm>
            <a:off x="-22231" y="4605619"/>
            <a:ext cx="12214231" cy="0"/>
          </a:xfrm>
          <a:prstGeom prst="line">
            <a:avLst/>
          </a:prstGeom>
          <a:ln w="28575">
            <a:solidFill>
              <a:schemeClr val="tx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2661803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759" y="238127"/>
            <a:ext cx="10872444" cy="11033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4675" y="1513047"/>
            <a:ext cx="10877529" cy="465068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78453510"/>
      </p:ext>
    </p:extLst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+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759" y="238127"/>
            <a:ext cx="10872444" cy="11033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4675" y="1513047"/>
            <a:ext cx="10877529" cy="465068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33F44B30-1879-6F13-273E-22B934A627E6}"/>
              </a:ext>
            </a:extLst>
          </p:cNvPr>
          <p:cNvGrpSpPr/>
          <p:nvPr userDrawn="1"/>
        </p:nvGrpSpPr>
        <p:grpSpPr>
          <a:xfrm>
            <a:off x="8869472" y="6298815"/>
            <a:ext cx="2877113" cy="394353"/>
            <a:chOff x="8869472" y="6298815"/>
            <a:chExt cx="2877113" cy="394353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F4A1C891-79C3-863E-FBA9-188D17ED037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007173" y="6298815"/>
              <a:ext cx="739412" cy="394353"/>
            </a:xfrm>
            <a:prstGeom prst="rect">
              <a:avLst/>
            </a:prstGeom>
          </p:spPr>
        </p:pic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2DB2AFA4-BBF7-61A0-D954-E2BAF8A272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69472" y="6375841"/>
              <a:ext cx="2159053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Wingdings" panose="05000000000000000000" pitchFamily="2" charset="2"/>
                <a:buChar char="§"/>
                <a:defRPr sz="2800">
                  <a:solidFill>
                    <a:srgbClr val="FEFDDE"/>
                  </a:solidFill>
                  <a:latin typeface="Arial" panose="020B060402020202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600">
                  <a:solidFill>
                    <a:srgbClr val="FEFDDE"/>
                  </a:solidFill>
                  <a:latin typeface="Arial" panose="020B060402020202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400">
                  <a:solidFill>
                    <a:srgbClr val="FEFDDE"/>
                  </a:solidFill>
                  <a:latin typeface="Arial" panose="020B060402020202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200">
                  <a:solidFill>
                    <a:srgbClr val="FEFDDE"/>
                  </a:solidFill>
                  <a:latin typeface="Arial" panose="020B060402020202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  <a:defRPr/>
              </a:pPr>
              <a:r>
                <a:rPr lang="en-US" altLang="en-US" sz="1200" b="0" dirty="0">
                  <a:solidFill>
                    <a:srgbClr val="455560"/>
                  </a:solidFill>
                  <a:latin typeface="Calibri" panose="020F0502020204030204" pitchFamily="34" charset="0"/>
                </a:rPr>
                <a:t>Slide credit: </a:t>
              </a:r>
              <a:r>
                <a:rPr lang="en-US" altLang="en-US" sz="1200" b="0" dirty="0">
                  <a:solidFill>
                    <a:schemeClr val="bg2"/>
                  </a:solidFill>
                  <a:latin typeface="Calibri" panose="020F0502020204030204" pitchFamily="34" charset="0"/>
                  <a:hlinkClick r:id="rId3"/>
                </a:rPr>
                <a:t>clinicaloptions.com</a:t>
              </a:r>
              <a:endParaRPr lang="en-US" altLang="en-US" sz="1200" b="0" dirty="0">
                <a:solidFill>
                  <a:schemeClr val="bg2"/>
                </a:solidFill>
                <a:latin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26982497"/>
      </p:ext>
    </p:extLst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14352" y="330201"/>
            <a:ext cx="11244149" cy="5250792"/>
          </a:xfrm>
          <a:prstGeom prst="rect">
            <a:avLst/>
          </a:prstGeom>
        </p:spPr>
        <p:txBody>
          <a:bodyPr anchorCtr="1"/>
          <a:lstStyle>
            <a:lvl1pPr algn="ctr">
              <a:defRPr sz="4000" b="1" cap="none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F8F8BDA-1A03-445B-A76B-525DE8317C18}"/>
              </a:ext>
            </a:extLst>
          </p:cNvPr>
          <p:cNvSpPr/>
          <p:nvPr userDrawn="1"/>
        </p:nvSpPr>
        <p:spPr>
          <a:xfrm>
            <a:off x="1" y="6590270"/>
            <a:ext cx="12192000" cy="267732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FA01F1A-8AE6-48F9-95F4-73790D6CA686}"/>
              </a:ext>
            </a:extLst>
          </p:cNvPr>
          <p:cNvCxnSpPr/>
          <p:nvPr userDrawn="1"/>
        </p:nvCxnSpPr>
        <p:spPr>
          <a:xfrm>
            <a:off x="1" y="6589713"/>
            <a:ext cx="12192000" cy="0"/>
          </a:xfrm>
          <a:prstGeom prst="line">
            <a:avLst/>
          </a:prstGeom>
          <a:ln w="19050">
            <a:solidFill>
              <a:srgbClr val="F47D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0178BF92-DC92-6DC3-6E2D-E56641796C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67636" y="5397632"/>
            <a:ext cx="1790865" cy="955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0336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759" y="238127"/>
            <a:ext cx="10872445" cy="11033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1820" y="1510730"/>
            <a:ext cx="5309278" cy="467873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52634" y="1510730"/>
            <a:ext cx="5229570" cy="467946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11058630"/>
      </p:ext>
    </p:extLst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+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759" y="238127"/>
            <a:ext cx="10872445" cy="11033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1820" y="1510730"/>
            <a:ext cx="5309278" cy="467873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52634" y="1510730"/>
            <a:ext cx="5229570" cy="467946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93B8F865-6ADC-958B-BCBA-56A2A50D7AAE}"/>
              </a:ext>
            </a:extLst>
          </p:cNvPr>
          <p:cNvGrpSpPr/>
          <p:nvPr userDrawn="1"/>
        </p:nvGrpSpPr>
        <p:grpSpPr>
          <a:xfrm>
            <a:off x="8869472" y="6298815"/>
            <a:ext cx="2877113" cy="394353"/>
            <a:chOff x="8869472" y="6298815"/>
            <a:chExt cx="2877113" cy="394353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E05C4B9E-1FA3-952D-6393-30BFE5E1835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007173" y="6298815"/>
              <a:ext cx="739412" cy="394353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6D3C7FEC-03C8-EE45-01CC-6BBE64B18F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69472" y="6375841"/>
              <a:ext cx="2159053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Wingdings" panose="05000000000000000000" pitchFamily="2" charset="2"/>
                <a:buChar char="§"/>
                <a:defRPr sz="2800">
                  <a:solidFill>
                    <a:srgbClr val="FEFDDE"/>
                  </a:solidFill>
                  <a:latin typeface="Arial" panose="020B060402020202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600">
                  <a:solidFill>
                    <a:srgbClr val="FEFDDE"/>
                  </a:solidFill>
                  <a:latin typeface="Arial" panose="020B060402020202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400">
                  <a:solidFill>
                    <a:srgbClr val="FEFDDE"/>
                  </a:solidFill>
                  <a:latin typeface="Arial" panose="020B060402020202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200">
                  <a:solidFill>
                    <a:srgbClr val="FEFDDE"/>
                  </a:solidFill>
                  <a:latin typeface="Arial" panose="020B060402020202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  <a:defRPr/>
              </a:pPr>
              <a:r>
                <a:rPr lang="en-US" altLang="en-US" sz="1200" b="0" dirty="0">
                  <a:solidFill>
                    <a:srgbClr val="455560"/>
                  </a:solidFill>
                  <a:latin typeface="Calibri" panose="020F0502020204030204" pitchFamily="34" charset="0"/>
                </a:rPr>
                <a:t>Slide credit: </a:t>
              </a:r>
              <a:r>
                <a:rPr lang="en-US" altLang="en-US" sz="1200" b="0" dirty="0">
                  <a:solidFill>
                    <a:schemeClr val="bg2"/>
                  </a:solidFill>
                  <a:latin typeface="Calibri" panose="020F0502020204030204" pitchFamily="34" charset="0"/>
                  <a:hlinkClick r:id="rId3"/>
                </a:rPr>
                <a:t>clinicaloptions.com</a:t>
              </a:r>
              <a:endParaRPr lang="en-US" altLang="en-US" sz="1200" b="0" dirty="0">
                <a:solidFill>
                  <a:schemeClr val="bg2"/>
                </a:solidFill>
                <a:latin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06726999"/>
      </p:ext>
    </p:extLst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3"/>
          <p:cNvSpPr>
            <a:spLocks noGrp="1"/>
          </p:cNvSpPr>
          <p:nvPr>
            <p:ph sz="half" idx="2"/>
          </p:nvPr>
        </p:nvSpPr>
        <p:spPr>
          <a:xfrm>
            <a:off x="6252634" y="1510730"/>
            <a:ext cx="5229570" cy="466574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609759" y="238127"/>
            <a:ext cx="10872444" cy="11033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half" idx="1"/>
          </p:nvPr>
        </p:nvSpPr>
        <p:spPr>
          <a:xfrm>
            <a:off x="601820" y="1510730"/>
            <a:ext cx="5309278" cy="467873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1966961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4/11/24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5864303"/>
      </p:ext>
    </p:extLst>
  </p:cSld>
  <p:clrMapOvr>
    <a:masterClrMapping/>
  </p:clrMapOvr>
  <p:transition spd="med">
    <p:wipe dir="r"/>
  </p:transition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, Text and Chart+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3"/>
          <p:cNvSpPr>
            <a:spLocks noGrp="1"/>
          </p:cNvSpPr>
          <p:nvPr>
            <p:ph sz="half" idx="2"/>
          </p:nvPr>
        </p:nvSpPr>
        <p:spPr>
          <a:xfrm>
            <a:off x="6252634" y="1510730"/>
            <a:ext cx="5229570" cy="466574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609759" y="238127"/>
            <a:ext cx="10872444" cy="11033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half" idx="1"/>
          </p:nvPr>
        </p:nvSpPr>
        <p:spPr>
          <a:xfrm>
            <a:off x="601820" y="1510730"/>
            <a:ext cx="5309278" cy="467873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E0C14CBC-B02C-E649-3090-78EEB821A66F}"/>
              </a:ext>
            </a:extLst>
          </p:cNvPr>
          <p:cNvGrpSpPr/>
          <p:nvPr userDrawn="1"/>
        </p:nvGrpSpPr>
        <p:grpSpPr>
          <a:xfrm>
            <a:off x="8869472" y="6298815"/>
            <a:ext cx="2877113" cy="394353"/>
            <a:chOff x="8869472" y="6298815"/>
            <a:chExt cx="2877113" cy="394353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81F49DEA-FA25-76E8-342E-9233B13A696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007173" y="6298815"/>
              <a:ext cx="739412" cy="394353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6F518083-D1F3-A58F-0D1E-5E853D43C0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69472" y="6375841"/>
              <a:ext cx="2159053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Wingdings" panose="05000000000000000000" pitchFamily="2" charset="2"/>
                <a:buChar char="§"/>
                <a:defRPr sz="2800">
                  <a:solidFill>
                    <a:srgbClr val="FEFDDE"/>
                  </a:solidFill>
                  <a:latin typeface="Arial" panose="020B060402020202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600">
                  <a:solidFill>
                    <a:srgbClr val="FEFDDE"/>
                  </a:solidFill>
                  <a:latin typeface="Arial" panose="020B060402020202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400">
                  <a:solidFill>
                    <a:srgbClr val="FEFDDE"/>
                  </a:solidFill>
                  <a:latin typeface="Arial" panose="020B060402020202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200">
                  <a:solidFill>
                    <a:srgbClr val="FEFDDE"/>
                  </a:solidFill>
                  <a:latin typeface="Arial" panose="020B060402020202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  <a:defRPr/>
              </a:pPr>
              <a:r>
                <a:rPr lang="en-US" altLang="en-US" sz="1200" b="0" dirty="0">
                  <a:solidFill>
                    <a:srgbClr val="455560"/>
                  </a:solidFill>
                  <a:latin typeface="Calibri" panose="020F0502020204030204" pitchFamily="34" charset="0"/>
                </a:rPr>
                <a:t>Slide credit: </a:t>
              </a:r>
              <a:r>
                <a:rPr lang="en-US" altLang="en-US" sz="1200" b="0" dirty="0">
                  <a:solidFill>
                    <a:schemeClr val="bg2"/>
                  </a:solidFill>
                  <a:latin typeface="Calibri" panose="020F0502020204030204" pitchFamily="34" charset="0"/>
                  <a:hlinkClick r:id="rId3"/>
                </a:rPr>
                <a:t>clinicaloptions.com</a:t>
              </a:r>
              <a:endParaRPr lang="en-US" altLang="en-US" sz="1200" b="0" dirty="0">
                <a:solidFill>
                  <a:schemeClr val="bg2"/>
                </a:solidFill>
                <a:latin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61167363"/>
      </p:ext>
    </p:extLst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759" y="238127"/>
            <a:ext cx="11141055" cy="11033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55652716"/>
      </p:ext>
    </p:extLst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+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759" y="238127"/>
            <a:ext cx="11141055" cy="11033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1286C5E-09F9-468C-28E0-433C61B53C29}"/>
              </a:ext>
            </a:extLst>
          </p:cNvPr>
          <p:cNvGrpSpPr/>
          <p:nvPr userDrawn="1"/>
        </p:nvGrpSpPr>
        <p:grpSpPr>
          <a:xfrm>
            <a:off x="8869472" y="6298815"/>
            <a:ext cx="2877113" cy="394353"/>
            <a:chOff x="8869472" y="6298815"/>
            <a:chExt cx="2877113" cy="394353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679467CA-89F4-C188-2170-B4B94D784DB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007173" y="6298815"/>
              <a:ext cx="739412" cy="394353"/>
            </a:xfrm>
            <a:prstGeom prst="rect">
              <a:avLst/>
            </a:prstGeom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4549132-9E6B-C041-DA66-E2829720F8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69472" y="6375841"/>
              <a:ext cx="2159053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Wingdings" panose="05000000000000000000" pitchFamily="2" charset="2"/>
                <a:buChar char="§"/>
                <a:defRPr sz="2800">
                  <a:solidFill>
                    <a:srgbClr val="FEFDDE"/>
                  </a:solidFill>
                  <a:latin typeface="Arial" panose="020B060402020202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600">
                  <a:solidFill>
                    <a:srgbClr val="FEFDDE"/>
                  </a:solidFill>
                  <a:latin typeface="Arial" panose="020B060402020202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400">
                  <a:solidFill>
                    <a:srgbClr val="FEFDDE"/>
                  </a:solidFill>
                  <a:latin typeface="Arial" panose="020B060402020202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200">
                  <a:solidFill>
                    <a:srgbClr val="FEFDDE"/>
                  </a:solidFill>
                  <a:latin typeface="Arial" panose="020B060402020202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  <a:defRPr/>
              </a:pPr>
              <a:r>
                <a:rPr lang="en-US" altLang="en-US" sz="1200" b="0" dirty="0">
                  <a:solidFill>
                    <a:srgbClr val="455560"/>
                  </a:solidFill>
                  <a:latin typeface="Calibri" panose="020F0502020204030204" pitchFamily="34" charset="0"/>
                </a:rPr>
                <a:t>Slide credit: </a:t>
              </a:r>
              <a:r>
                <a:rPr lang="en-US" altLang="en-US" sz="1200" b="0" dirty="0">
                  <a:solidFill>
                    <a:schemeClr val="bg2"/>
                  </a:solidFill>
                  <a:latin typeface="Calibri" panose="020F0502020204030204" pitchFamily="34" charset="0"/>
                  <a:hlinkClick r:id="rId3"/>
                </a:rPr>
                <a:t>clinicaloptions.com</a:t>
              </a:r>
              <a:endParaRPr lang="en-US" altLang="en-US" sz="1200" b="0" dirty="0">
                <a:solidFill>
                  <a:schemeClr val="bg2"/>
                </a:solidFill>
                <a:latin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3406787"/>
      </p:ext>
    </p:extLst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3004437"/>
      </p:ext>
    </p:extLst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+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C2B0E3B1-4A7C-7261-1C0D-368224CC2F2D}"/>
              </a:ext>
            </a:extLst>
          </p:cNvPr>
          <p:cNvGrpSpPr/>
          <p:nvPr userDrawn="1"/>
        </p:nvGrpSpPr>
        <p:grpSpPr>
          <a:xfrm>
            <a:off x="8869472" y="6298815"/>
            <a:ext cx="2877113" cy="394353"/>
            <a:chOff x="8869472" y="6298815"/>
            <a:chExt cx="2877113" cy="394353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9783100C-E066-F74E-F8B7-8AD4160FFE0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007173" y="6298815"/>
              <a:ext cx="739412" cy="394353"/>
            </a:xfrm>
            <a:prstGeom prst="rect">
              <a:avLst/>
            </a:prstGeom>
          </p:spPr>
        </p:pic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F5C49CD4-B8DF-4B97-E9D0-CA20225DE2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69472" y="6375841"/>
              <a:ext cx="2159053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Wingdings" panose="05000000000000000000" pitchFamily="2" charset="2"/>
                <a:buChar char="§"/>
                <a:defRPr sz="2800">
                  <a:solidFill>
                    <a:srgbClr val="FEFDDE"/>
                  </a:solidFill>
                  <a:latin typeface="Arial" panose="020B060402020202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600">
                  <a:solidFill>
                    <a:srgbClr val="FEFDDE"/>
                  </a:solidFill>
                  <a:latin typeface="Arial" panose="020B060402020202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400">
                  <a:solidFill>
                    <a:srgbClr val="FEFDDE"/>
                  </a:solidFill>
                  <a:latin typeface="Arial" panose="020B060402020202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200">
                  <a:solidFill>
                    <a:srgbClr val="FEFDDE"/>
                  </a:solidFill>
                  <a:latin typeface="Arial" panose="020B060402020202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  <a:defRPr/>
              </a:pPr>
              <a:r>
                <a:rPr lang="en-US" altLang="en-US" sz="1200" b="0" dirty="0">
                  <a:solidFill>
                    <a:srgbClr val="455560"/>
                  </a:solidFill>
                  <a:latin typeface="Calibri" panose="020F0502020204030204" pitchFamily="34" charset="0"/>
                </a:rPr>
                <a:t>Slide credit: </a:t>
              </a:r>
              <a:r>
                <a:rPr lang="en-US" altLang="en-US" sz="1200" b="0" dirty="0">
                  <a:solidFill>
                    <a:schemeClr val="bg2"/>
                  </a:solidFill>
                  <a:latin typeface="Calibri" panose="020F0502020204030204" pitchFamily="34" charset="0"/>
                  <a:hlinkClick r:id="rId3"/>
                </a:rPr>
                <a:t>clinicaloptions.com</a:t>
              </a:r>
              <a:endParaRPr lang="en-US" altLang="en-US" sz="1200" b="0" dirty="0">
                <a:solidFill>
                  <a:schemeClr val="bg2"/>
                </a:solidFill>
                <a:latin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39075019"/>
      </p:ext>
    </p:extLst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m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484" y="239715"/>
            <a:ext cx="11244016" cy="1674813"/>
          </a:xfrm>
          <a:prstGeom prst="rect">
            <a:avLst/>
          </a:prstGeom>
        </p:spPr>
        <p:txBody>
          <a:bodyPr/>
          <a:lstStyle>
            <a:lvl1pPr algn="ctr">
              <a:defRPr sz="39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0"/>
          </p:nvPr>
        </p:nvSpPr>
        <p:spPr>
          <a:xfrm>
            <a:off x="609759" y="1895477"/>
            <a:ext cx="10872444" cy="260571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b="1">
                <a:solidFill>
                  <a:schemeClr val="bg2"/>
                </a:solidFill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FB50470-EA3D-49B4-8F28-4C9C1E0D226A}"/>
              </a:ext>
            </a:extLst>
          </p:cNvPr>
          <p:cNvCxnSpPr/>
          <p:nvPr userDrawn="1"/>
        </p:nvCxnSpPr>
        <p:spPr bwMode="auto">
          <a:xfrm>
            <a:off x="-22231" y="4605619"/>
            <a:ext cx="12214231" cy="0"/>
          </a:xfrm>
          <a:prstGeom prst="line">
            <a:avLst/>
          </a:prstGeom>
          <a:ln w="28575">
            <a:solidFill>
              <a:schemeClr val="tx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4" name="Content Placeholder 9">
            <a:extLst>
              <a:ext uri="{FF2B5EF4-FFF2-40B4-BE49-F238E27FC236}">
                <a16:creationId xmlns:a16="http://schemas.microsoft.com/office/drawing/2014/main" id="{DF9EACC2-568A-498C-8601-A87328BD11D3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514351" y="4856674"/>
            <a:ext cx="11283950" cy="1155939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sz="2400" b="1">
                <a:solidFill>
                  <a:srgbClr val="E1471D"/>
                </a:solidFill>
              </a:defRPr>
            </a:lvl1pPr>
            <a:lvl2pPr>
              <a:buFontTx/>
              <a:buNone/>
              <a:defRPr sz="2400"/>
            </a:lvl2pPr>
            <a:lvl3pPr>
              <a:buFontTx/>
              <a:buNone/>
              <a:defRPr sz="2400"/>
            </a:lvl3pPr>
            <a:lvl4pPr>
              <a:buFontTx/>
              <a:buNone/>
              <a:defRPr sz="2400"/>
            </a:lvl4pPr>
            <a:lvl5pPr>
              <a:buFontTx/>
              <a:buNone/>
              <a:defRPr sz="2400"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BBD1E00-A2D3-4202-961C-9DF3DF2683C9}"/>
              </a:ext>
            </a:extLst>
          </p:cNvPr>
          <p:cNvSpPr/>
          <p:nvPr userDrawn="1"/>
        </p:nvSpPr>
        <p:spPr>
          <a:xfrm>
            <a:off x="1" y="6590270"/>
            <a:ext cx="12192000" cy="267732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590A4E9-08A7-4826-8D90-46B546D1F341}"/>
              </a:ext>
            </a:extLst>
          </p:cNvPr>
          <p:cNvCxnSpPr/>
          <p:nvPr userDrawn="1"/>
        </p:nvCxnSpPr>
        <p:spPr>
          <a:xfrm>
            <a:off x="1" y="6589713"/>
            <a:ext cx="12192000" cy="0"/>
          </a:xfrm>
          <a:prstGeom prst="line">
            <a:avLst/>
          </a:prstGeom>
          <a:ln w="19050">
            <a:solidFill>
              <a:srgbClr val="F47D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2A44B9F7-3245-A62E-5232-18B419E939A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67636" y="5397632"/>
            <a:ext cx="1790865" cy="955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286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 descr="SAL_PP-H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42800" cy="688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3"/>
          <p:cNvSpPr>
            <a:spLocks noChangeArrowheads="1"/>
          </p:cNvSpPr>
          <p:nvPr userDrawn="1"/>
        </p:nvSpPr>
        <p:spPr bwMode="auto">
          <a:xfrm>
            <a:off x="0" y="3124200"/>
            <a:ext cx="12241213" cy="3276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9pPr>
          </a:lstStyle>
          <a:p>
            <a:pPr algn="ctr" eaLnBrk="1" hangingPunct="1">
              <a:defRPr/>
            </a:pPr>
            <a:endParaRPr lang="de-DE" altLang="de-DE" sz="1800"/>
          </a:p>
        </p:txBody>
      </p:sp>
      <p:pic>
        <p:nvPicPr>
          <p:cNvPr id="6" name="Grafik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1296" y="249178"/>
            <a:ext cx="3553058" cy="161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838200" y="1600200"/>
            <a:ext cx="10541000" cy="1371600"/>
          </a:xfrm>
        </p:spPr>
        <p:txBody>
          <a:bodyPr/>
          <a:lstStyle>
            <a:lvl1pPr>
              <a:defRPr sz="4200"/>
            </a:lvl1pPr>
          </a:lstStyle>
          <a:p>
            <a:pPr lvl="0"/>
            <a:r>
              <a:rPr lang="de-DE" noProof="0"/>
              <a:t>Mastertitelformat bearbeiten</a:t>
            </a:r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812801" y="4089400"/>
            <a:ext cx="10564284" cy="1397000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de-DE" noProof="0"/>
              <a:t>Master-Untertitelformat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679966418"/>
      </p:ext>
    </p:extLst>
  </p:cSld>
  <p:clrMapOvr>
    <a:masterClrMapping/>
  </p:clrMapOvr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Rectangle 21"/>
          <p:cNvSpPr>
            <a:spLocks noGrp="1" noChangeArrowheads="1"/>
          </p:cNvSpPr>
          <p:nvPr>
            <p:ph type="title" idx="4294967295"/>
          </p:nvPr>
        </p:nvSpPr>
        <p:spPr>
          <a:xfrm>
            <a:off x="814917" y="188913"/>
            <a:ext cx="7899400" cy="990600"/>
          </a:xfrm>
        </p:spPr>
        <p:txBody>
          <a:bodyPr/>
          <a:lstStyle/>
          <a:p>
            <a:r>
              <a:rPr lang="de-DE" dirty="0"/>
              <a:t>Background</a:t>
            </a:r>
          </a:p>
        </p:txBody>
      </p:sp>
    </p:spTree>
    <p:extLst>
      <p:ext uri="{BB962C8B-B14F-4D97-AF65-F5344CB8AC3E}">
        <p14:creationId xmlns:p14="http://schemas.microsoft.com/office/powerpoint/2010/main" val="3113942947"/>
      </p:ext>
    </p:extLst>
  </p:cSld>
  <p:clrMapOvr>
    <a:masterClrMapping/>
  </p:clrMapOvr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638560472"/>
      </p:ext>
    </p:extLst>
  </p:cSld>
  <p:clrMapOvr>
    <a:masterClrMapping/>
  </p:clrMapOvr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1" y="1828800"/>
            <a:ext cx="5151967" cy="3959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93367" y="1828800"/>
            <a:ext cx="5154084" cy="3959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247679927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4/11/24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3727811"/>
      </p:ext>
    </p:extLst>
  </p:cSld>
  <p:clrMapOvr>
    <a:masterClrMapping/>
  </p:clrMapOvr>
  <p:transition spd="med">
    <p:wipe dir="r"/>
  </p:transition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152386944"/>
      </p:ext>
    </p:extLst>
  </p:cSld>
  <p:clrMapOvr>
    <a:masterClrMapping/>
  </p:clrMapOvr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2248400641"/>
      </p:ext>
    </p:extLst>
  </p:cSld>
  <p:clrMapOvr>
    <a:masterClrMapping/>
  </p:clrMapOvr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5516463"/>
      </p:ext>
    </p:extLst>
  </p:cSld>
  <p:clrMapOvr>
    <a:masterClrMapping/>
  </p:clrMapOvr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244357685"/>
      </p:ext>
    </p:extLst>
  </p:cSld>
  <p:clrMapOvr>
    <a:masterClrMapping/>
  </p:clrMapOvr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304462981"/>
      </p:ext>
    </p:extLst>
  </p:cSld>
  <p:clrMapOvr>
    <a:masterClrMapping/>
  </p:clrMapOvr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156290557"/>
      </p:ext>
    </p:extLst>
  </p:cSld>
  <p:clrMapOvr>
    <a:masterClrMapping/>
  </p:clrMapOvr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14318" y="188913"/>
            <a:ext cx="2633133" cy="5599112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14917" y="188913"/>
            <a:ext cx="7696200" cy="5599112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915626361"/>
      </p:ext>
    </p:extLst>
  </p:cSld>
  <p:clrMapOvr>
    <a:masterClrMapping/>
  </p:clrMapOvr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el und Tabel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14917" y="188913"/>
            <a:ext cx="7899400" cy="990600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abellenplatzhalter 2"/>
          <p:cNvSpPr>
            <a:spLocks noGrp="1"/>
          </p:cNvSpPr>
          <p:nvPr>
            <p:ph type="tbl" idx="1"/>
          </p:nvPr>
        </p:nvSpPr>
        <p:spPr>
          <a:xfrm>
            <a:off x="838200" y="1828800"/>
            <a:ext cx="10509251" cy="3959225"/>
          </a:xfrm>
        </p:spPr>
        <p:txBody>
          <a:bodyPr/>
          <a:lstStyle/>
          <a:p>
            <a:pPr lvl="0"/>
            <a:endParaRPr lang="de-DE" noProof="0"/>
          </a:p>
        </p:txBody>
      </p:sp>
    </p:spTree>
    <p:extLst>
      <p:ext uri="{BB962C8B-B14F-4D97-AF65-F5344CB8AC3E}">
        <p14:creationId xmlns:p14="http://schemas.microsoft.com/office/powerpoint/2010/main" val="3368991208"/>
      </p:ext>
    </p:extLst>
  </p:cSld>
  <p:clrMapOvr>
    <a:masterClrMapping/>
  </p:clrMapOvr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E3AAD8-B1C2-4E4B-ADCA-0FF66BC631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6C3A64C-172E-D54F-8C29-E966825B6D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8751B7-6666-1F43-8852-37F37BAA70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FC776-17A7-C340-9737-32012B59E95D}" type="datetime1">
              <a:rPr lang="en-US" smtClean="0"/>
              <a:t>4/11/24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9EFD08-AC7C-804A-ACAA-8F4EB32AD1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F8657E-48F1-C545-9916-0D93555178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5DCBE-A7FF-F942-9441-73A720C0DC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0544860"/>
      </p:ext>
    </p:extLst>
  </p:cSld>
  <p:clrMapOvr>
    <a:masterClrMapping/>
  </p:clrMapOvr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D79AC5-C9F5-8F48-9788-FDCC16AB51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74BCF0-8466-3F48-817F-6FBC9407E7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ADC822-0945-FF40-A2CC-00D87132F8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1D31F-F094-204D-97A5-020507654942}" type="datetime1">
              <a:rPr lang="en-US" smtClean="0"/>
              <a:t>4/11/24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E442C5-9596-2D49-B38C-2DE4B257D9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CF2D07-7DF7-C24F-80E1-6B718EC94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5DCBE-A7FF-F942-9441-73A720C0DC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827598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4/11/24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9976582"/>
      </p:ext>
    </p:extLst>
  </p:cSld>
  <p:clrMapOvr>
    <a:masterClrMapping/>
  </p:clrMapOvr>
  <p:transition spd="med">
    <p:wipe dir="r"/>
  </p:transition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123F74-4247-B143-92FB-ABC31AD542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3EB853-9CB5-7F40-8BC0-F52757A1DF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9D77AD-0BB8-8E47-8D97-A99AEFA76D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1AC99-0E7F-CA45-A81A-4B06760DC700}" type="datetime1">
              <a:rPr lang="en-US" smtClean="0"/>
              <a:t>4/11/24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3E6369-3357-454E-A5F5-5B332BD1E7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7E10A4-D7C4-054B-8C44-2F0A5A4A00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5DCBE-A7FF-F942-9441-73A720C0DC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884864"/>
      </p:ext>
    </p:extLst>
  </p:cSld>
  <p:clrMapOvr>
    <a:masterClrMapping/>
  </p:clrMapOvr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91BB0-3D24-1745-99F5-AB07564DCA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8F2BEC-909A-AD4C-873D-9CBD0655C16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65B9D0C-17F8-E949-9B40-CC29A9E247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11CCAB8-B1FB-D649-9948-D99E489E48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594A8-CE67-4D4E-B6B8-DFEA2A5785B6}" type="datetime1">
              <a:rPr lang="en-US" smtClean="0"/>
              <a:t>4/11/24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0603453-9E83-2346-9D84-7573216E2E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8D37D77-9132-C54E-BC8C-17CF59ADB4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5DCBE-A7FF-F942-9441-73A720C0DC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2733266"/>
      </p:ext>
    </p:extLst>
  </p:cSld>
  <p:clrMapOvr>
    <a:masterClrMapping/>
  </p:clrMapOvr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AB3121-F30B-BB4E-A4A4-0192F9CC80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28FC322-E911-BA43-AA52-A143838B62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E7CED1D-B8D5-034A-8A39-6CF3781A4F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147DB2-052D-F243-9031-21C0E694BAE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EA49CA1-66C9-C44D-8A0F-3267D697956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A69E854-F745-0141-81CB-E7E8C4A2BC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EF044-1348-4944-BC16-5BCC6A31504A}" type="datetime1">
              <a:rPr lang="en-US" smtClean="0"/>
              <a:t>4/11/24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28B1B00-05C5-7744-B8D5-4B900531EB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B2C4972-1C19-A840-B82E-99E54FCFDE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5DCBE-A7FF-F942-9441-73A720C0DC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2418526"/>
      </p:ext>
    </p:extLst>
  </p:cSld>
  <p:clrMapOvr>
    <a:masterClrMapping/>
  </p:clrMapOvr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A7DD0F-237B-DB44-BDEA-679A226DFA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E8C04E6-F6D4-C341-A8F5-3D04A5E3D1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CE766-2B54-5E4D-A0BE-10DB90F979F5}" type="datetime1">
              <a:rPr lang="en-US" smtClean="0"/>
              <a:t>4/11/24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0A17251-3515-1E43-BCCF-B5FE46A5BF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77E15A4-4A3C-134E-B6A0-DE2D9BDFEA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5DCBE-A7FF-F942-9441-73A720C0DC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4457602"/>
      </p:ext>
    </p:extLst>
  </p:cSld>
  <p:clrMapOvr>
    <a:masterClrMapping/>
  </p:clrMapOvr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87EF392-D16C-BE40-A6C3-4796675D05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ABF8C-FADA-8B45-9565-1092C1070205}" type="datetime1">
              <a:rPr lang="en-US" smtClean="0"/>
              <a:t>4/11/24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407D910-F2FD-9842-84D5-2A4B162724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8B2D460-F763-3740-A3B2-F57ED4A5E8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5DCBE-A7FF-F942-9441-73A720C0DC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0292985"/>
      </p:ext>
    </p:extLst>
  </p:cSld>
  <p:clrMapOvr>
    <a:masterClrMapping/>
  </p:clrMapOvr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6CE772-B33B-9740-8F1E-701D499623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269C34-292D-4748-96A3-CB9A5DAB19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8499CF-3BA6-BA4E-A8C7-A76E7FD191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EDF5AD-6893-7141-B0EA-11D622B3CC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8857F-53B5-584E-9801-2B7FF0A4AB0C}" type="datetime1">
              <a:rPr lang="en-US" smtClean="0"/>
              <a:t>4/11/24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DD2D6FE-8C71-2443-81FA-A1E4358E17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57F4FB-3156-854A-9A05-2ECBDB8B71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5DCBE-A7FF-F942-9441-73A720C0DC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3859600"/>
      </p:ext>
    </p:extLst>
  </p:cSld>
  <p:clrMapOvr>
    <a:masterClrMapping/>
  </p:clrMapOvr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8217B-CD28-9348-BADD-1646D9C817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235DF99-F8AE-9C48-A195-EBECF0F4D87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AF75CA8-FB41-264E-9D84-8030CC9F60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8498AD-E576-5A47-908F-F5CD9D1931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928AF-BB01-AE47-858D-A266939A828D}" type="datetime1">
              <a:rPr lang="en-US" smtClean="0"/>
              <a:t>4/11/24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3879E61-85FD-EB4D-B75D-10717276D8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8AA3A73-0331-3443-833C-3FE595F292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5DCBE-A7FF-F942-9441-73A720C0DC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1865721"/>
      </p:ext>
    </p:extLst>
  </p:cSld>
  <p:clrMapOvr>
    <a:masterClrMapping/>
  </p:clrMapOvr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FEF4AE-A65A-E844-920C-F98621D2ED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6CD11ED-060A-9447-8066-F64CEB7152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41D0D6-F6D9-044B-B0A3-F8A4CB728C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D1448-C643-7C42-A33A-01EFBD36E1A1}" type="datetime1">
              <a:rPr lang="en-US" smtClean="0"/>
              <a:t>4/11/24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3BBD2B-CB81-F14B-ADE0-1DDBD3B769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79D929-3FF0-4A4F-9A61-1F3D000C02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5DCBE-A7FF-F942-9441-73A720C0DC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3506888"/>
      </p:ext>
    </p:extLst>
  </p:cSld>
  <p:clrMapOvr>
    <a:masterClrMapping/>
  </p:clrMapOvr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B907E4E-2EF9-9F4D-916E-AD5CFB68D11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6E05D08-63F7-2847-91B1-EFC5AB42BC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44FB14-7D08-0348-96A1-38B758443A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33244-C644-0348-A8C5-0A46F9C25BA0}" type="datetime1">
              <a:rPr lang="en-US" smtClean="0"/>
              <a:t>4/11/24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77199E-4230-AB4B-9F1F-ABFE0DB421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1925BF-88F3-E446-B38E-2EA42272DB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5DCBE-A7FF-F942-9441-73A720C0DC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75109"/>
      </p:ext>
    </p:extLst>
  </p:cSld>
  <p:clrMapOvr>
    <a:masterClrMapping/>
  </p:clrMapOvr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 noChangeAspect="1"/>
          </p:cNvSpPr>
          <p:nvPr>
            <p:ph type="pic" sz="quarter" idx="11" hasCustomPrompt="1"/>
          </p:nvPr>
        </p:nvSpPr>
        <p:spPr>
          <a:xfrm>
            <a:off x="0" y="0"/>
            <a:ext cx="12204192" cy="3779520"/>
          </a:xfrm>
          <a:solidFill>
            <a:schemeClr val="bg1">
              <a:lumMod val="75000"/>
            </a:schemeClr>
          </a:solidFill>
          <a:effectLst/>
        </p:spPr>
        <p:txBody>
          <a:bodyPr anchor="ctr" anchorCtr="1">
            <a:noAutofit/>
          </a:bodyPr>
          <a:lstStyle>
            <a:lvl1pPr>
              <a:defRPr sz="2400"/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0" y="3761232"/>
            <a:ext cx="12204192" cy="309676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sz="1867" dirty="0"/>
          </a:p>
        </p:txBody>
      </p:sp>
      <p:sp>
        <p:nvSpPr>
          <p:cNvPr id="18" name="Rectangle 17"/>
          <p:cNvSpPr/>
          <p:nvPr userDrawn="1"/>
        </p:nvSpPr>
        <p:spPr>
          <a:xfrm>
            <a:off x="0" y="6492240"/>
            <a:ext cx="12192000" cy="365760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srgbClr val="FFFFFF"/>
              </a:solidFill>
            </a:endParaRPr>
          </a:p>
        </p:txBody>
      </p:sp>
      <p:cxnSp>
        <p:nvCxnSpPr>
          <p:cNvPr id="19" name="Straight Connector 18"/>
          <p:cNvCxnSpPr/>
          <p:nvPr userDrawn="1"/>
        </p:nvCxnSpPr>
        <p:spPr bwMode="gray">
          <a:xfrm>
            <a:off x="0" y="6492240"/>
            <a:ext cx="12192000" cy="0"/>
          </a:xfrm>
          <a:prstGeom prst="line">
            <a:avLst/>
          </a:prstGeom>
          <a:ln w="38100" cmpd="sng"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23360" y="4937760"/>
            <a:ext cx="7620000" cy="548640"/>
          </a:xfrm>
          <a:effectLst/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600"/>
              </a:spcBef>
              <a:buNone/>
              <a:defRPr sz="1867" b="0">
                <a:solidFill>
                  <a:schemeClr val="accent6"/>
                </a:solidFill>
                <a:latin typeface="+mj-lt"/>
                <a:cs typeface="Arial" pitchFamily="34" charset="0"/>
              </a:defRPr>
            </a:lvl1pPr>
            <a:lvl2pPr marL="4571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0"/>
          </p:nvPr>
        </p:nvSpPr>
        <p:spPr>
          <a:xfrm>
            <a:off x="4023360" y="5547360"/>
            <a:ext cx="7620000" cy="853440"/>
          </a:xfrm>
          <a:effectLst/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267"/>
              </a:spcAft>
              <a:buNone/>
              <a:defRPr sz="1733" b="1">
                <a:solidFill>
                  <a:schemeClr val="tx1"/>
                </a:solidFill>
                <a:latin typeface="+mj-lt"/>
                <a:cs typeface="Arial" pitchFamily="34" charset="0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6"/>
                </a:solidFill>
                <a:latin typeface="+mj-lt"/>
                <a:cs typeface="Arial" pitchFamily="34" charset="0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23360" y="4023360"/>
            <a:ext cx="7620000" cy="853440"/>
          </a:xfrm>
          <a:effectLst/>
        </p:spPr>
        <p:txBody>
          <a:bodyPr lIns="0" tIns="0" rIns="0" bIns="0" anchor="t" anchorCtr="0">
            <a:noAutofit/>
          </a:bodyPr>
          <a:lstStyle>
            <a:lvl1pPr algn="l">
              <a:lnSpc>
                <a:spcPct val="90000"/>
              </a:lnSpc>
              <a:defRPr sz="2933" b="1">
                <a:latin typeface="+mj-lt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12" name="Picture 2" descr="C:\Users\michelle\Downloads\MDA_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100" y="4072166"/>
            <a:ext cx="2438400" cy="118200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217938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4/11/24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3403051"/>
      </p:ext>
    </p:extLst>
  </p:cSld>
  <p:clrMapOvr>
    <a:masterClrMapping/>
  </p:clrMapOvr>
  <p:transition spd="med">
    <p:wipe dir="r"/>
  </p:transition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3" y="975360"/>
            <a:ext cx="11094271" cy="853440"/>
          </a:xfrm>
        </p:spPr>
        <p:txBody>
          <a:bodyPr anchor="b" anchorCtr="0"/>
          <a:lstStyle>
            <a:lvl1pPr>
              <a:defRPr sz="293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>
                <a:solidFill>
                  <a:srgbClr val="63666A"/>
                </a:solidFill>
              </a:rPr>
              <a:t>CoC Called Meeting: COVID-19 Update</a:t>
            </a:r>
            <a:endParaRPr lang="en-US" dirty="0">
              <a:solidFill>
                <a:srgbClr val="63666A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C041753-90EA-4E44-9BB8-633978F3CCC4}" type="slidenum">
              <a:rPr lang="en-US" smtClean="0">
                <a:solidFill>
                  <a:srgbClr val="63666A"/>
                </a:solidFill>
              </a:rPr>
              <a:pPr/>
              <a:t>‹#›</a:t>
            </a:fld>
            <a:endParaRPr lang="en-US" dirty="0">
              <a:solidFill>
                <a:srgbClr val="63666A"/>
              </a:solidFill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/>
          </p:nvPr>
        </p:nvSpPr>
        <p:spPr bwMode="gray">
          <a:xfrm>
            <a:off x="548639" y="2316480"/>
            <a:ext cx="3474720" cy="3535680"/>
          </a:xfrm>
        </p:spPr>
        <p:txBody>
          <a:bodyPr/>
          <a:lstStyle>
            <a:lvl1pPr marL="342882" indent="-342882">
              <a:spcAft>
                <a:spcPts val="600"/>
              </a:spcAft>
              <a:buClr>
                <a:schemeClr val="accent6"/>
              </a:buClr>
              <a:buFont typeface="Wingdings" charset="2"/>
              <a:buAutoNum type="arabicPlain"/>
              <a:defRPr sz="1867" b="1" i="0" cap="all">
                <a:latin typeface="+mj-lt"/>
              </a:defRPr>
            </a:lvl1pPr>
            <a:lvl2pPr marL="457178" indent="0">
              <a:spcBef>
                <a:spcPts val="600"/>
              </a:spcBef>
              <a:buNone/>
              <a:defRPr sz="1867">
                <a:solidFill>
                  <a:srgbClr val="63666A"/>
                </a:solidFill>
                <a:latin typeface="+mn-lt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 bwMode="gray">
          <a:xfrm>
            <a:off x="4367643" y="2316480"/>
            <a:ext cx="3474720" cy="3535680"/>
          </a:xfrm>
        </p:spPr>
        <p:txBody>
          <a:bodyPr/>
          <a:lstStyle>
            <a:lvl1pPr marL="342882" indent="-342882">
              <a:spcAft>
                <a:spcPts val="600"/>
              </a:spcAft>
              <a:buClr>
                <a:schemeClr val="accent6"/>
              </a:buClr>
              <a:buFont typeface="Wingdings" charset="2"/>
              <a:buAutoNum type="arabicPlain"/>
              <a:defRPr sz="1867" b="1" i="0" cap="all">
                <a:latin typeface="+mj-lt"/>
              </a:defRPr>
            </a:lvl1pPr>
            <a:lvl2pPr marL="457178" indent="0">
              <a:spcBef>
                <a:spcPts val="600"/>
              </a:spcBef>
              <a:buNone/>
              <a:defRPr sz="1867">
                <a:solidFill>
                  <a:srgbClr val="63666A"/>
                </a:solidFill>
                <a:latin typeface="+mn-lt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 bwMode="gray">
          <a:xfrm>
            <a:off x="8178433" y="2316480"/>
            <a:ext cx="3474720" cy="3535680"/>
          </a:xfrm>
        </p:spPr>
        <p:txBody>
          <a:bodyPr/>
          <a:lstStyle>
            <a:lvl1pPr marL="342882" indent="-342882">
              <a:spcAft>
                <a:spcPts val="600"/>
              </a:spcAft>
              <a:buClr>
                <a:schemeClr val="accent6"/>
              </a:buClr>
              <a:buFont typeface="Wingdings" charset="2"/>
              <a:buAutoNum type="arabicPlain"/>
              <a:defRPr sz="1867" b="1" i="0" cap="all">
                <a:latin typeface="+mj-lt"/>
              </a:defRPr>
            </a:lvl1pPr>
            <a:lvl2pPr marL="457178" indent="0">
              <a:spcBef>
                <a:spcPts val="600"/>
              </a:spcBef>
              <a:buNone/>
              <a:defRPr sz="1867">
                <a:solidFill>
                  <a:srgbClr val="63666A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624465774"/>
      </p:ext>
    </p:extLst>
  </p:cSld>
  <p:clrMapOvr>
    <a:masterClrMapping/>
  </p:clrMapOvr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548641" y="1950720"/>
            <a:ext cx="11094720" cy="451104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548641" y="685799"/>
            <a:ext cx="11094720" cy="85344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C041753-90EA-4E44-9BB8-633978F3CCC4}" type="slidenum">
              <a:rPr lang="en-US" smtClean="0">
                <a:solidFill>
                  <a:srgbClr val="63666A"/>
                </a:solidFill>
              </a:rPr>
              <a:pPr/>
              <a:t>‹#›</a:t>
            </a:fld>
            <a:endParaRPr lang="en-US" dirty="0">
              <a:solidFill>
                <a:srgbClr val="63666A"/>
              </a:solidFill>
            </a:endParaRPr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srgbClr val="63666A"/>
                </a:solidFill>
              </a:rPr>
              <a:t>CoC Called Meeting: COVID-19 Update</a:t>
            </a:r>
            <a:endParaRPr lang="en-US" dirty="0">
              <a:solidFill>
                <a:srgbClr val="63666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8828194"/>
      </p:ext>
    </p:extLst>
  </p:cSld>
  <p:clrMapOvr>
    <a:masterClrMapping/>
  </p:clrMapOvr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3" y="685800"/>
            <a:ext cx="11094271" cy="85344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041753-90EA-4E44-9BB8-633978F3CCC4}" type="slidenum">
              <a:rPr lang="en-US" smtClean="0">
                <a:solidFill>
                  <a:srgbClr val="63666A"/>
                </a:solidFill>
              </a:rPr>
              <a:pPr/>
              <a:t>‹#›</a:t>
            </a:fld>
            <a:endParaRPr lang="en-US" dirty="0">
              <a:solidFill>
                <a:srgbClr val="63666A"/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63666A"/>
                </a:solidFill>
              </a:rPr>
              <a:t>CoC Called Meeting: COVID-19 Update</a:t>
            </a:r>
            <a:endParaRPr lang="en-US" dirty="0">
              <a:solidFill>
                <a:srgbClr val="63666A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548639" y="1950720"/>
            <a:ext cx="5242560" cy="4511040"/>
          </a:xfrm>
        </p:spPr>
        <p:txBody>
          <a:bodyPr rIns="137160">
            <a:noAutofit/>
          </a:bodyPr>
          <a:lstStyle>
            <a:lvl1pPr>
              <a:spcBef>
                <a:spcPts val="1600"/>
              </a:spcBef>
              <a:defRPr sz="2400"/>
            </a:lvl1pPr>
            <a:lvl2pPr>
              <a:defRPr sz="2400"/>
            </a:lvl2pPr>
            <a:lvl3pPr>
              <a:defRPr sz="2133"/>
            </a:lvl3pPr>
            <a:lvl4pPr>
              <a:defRPr sz="1867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400351" y="1950720"/>
            <a:ext cx="5242560" cy="4511040"/>
          </a:xfrm>
        </p:spPr>
        <p:txBody>
          <a:bodyPr rIns="137160">
            <a:noAutofit/>
          </a:bodyPr>
          <a:lstStyle>
            <a:lvl1pPr>
              <a:spcBef>
                <a:spcPts val="1600"/>
              </a:spcBef>
              <a:defRPr sz="2400"/>
            </a:lvl1pPr>
            <a:lvl2pPr>
              <a:defRPr sz="2400"/>
            </a:lvl2pPr>
            <a:lvl3pPr>
              <a:defRPr sz="2133"/>
            </a:lvl3pPr>
            <a:lvl4pPr>
              <a:defRPr sz="1867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237560182"/>
      </p:ext>
    </p:extLst>
  </p:cSld>
  <p:clrMapOvr>
    <a:masterClrMapping/>
  </p:clrMapOvr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041753-90EA-4E44-9BB8-633978F3CCC4}" type="slidenum">
              <a:rPr lang="en-US" smtClean="0">
                <a:solidFill>
                  <a:srgbClr val="63666A"/>
                </a:solidFill>
              </a:rPr>
              <a:pPr/>
              <a:t>‹#›</a:t>
            </a:fld>
            <a:endParaRPr lang="en-US" dirty="0">
              <a:solidFill>
                <a:srgbClr val="63666A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63666A"/>
                </a:solidFill>
              </a:rPr>
              <a:t>CoC Called Meeting: COVID-19 Update</a:t>
            </a:r>
            <a:endParaRPr lang="en-US" dirty="0">
              <a:solidFill>
                <a:srgbClr val="63666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8678188"/>
      </p:ext>
    </p:extLst>
  </p:cSld>
  <p:clrMapOvr>
    <a:masterClrMapping/>
  </p:clrMapOvr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041753-90EA-4E44-9BB8-633978F3CCC4}" type="slidenum">
              <a:rPr lang="en-US" smtClean="0">
                <a:solidFill>
                  <a:srgbClr val="63666A"/>
                </a:solidFill>
              </a:rPr>
              <a:pPr/>
              <a:t>‹#›</a:t>
            </a:fld>
            <a:endParaRPr lang="en-US" dirty="0">
              <a:solidFill>
                <a:srgbClr val="63666A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63666A"/>
                </a:solidFill>
              </a:rPr>
              <a:t>CoC Called Meeting: COVID-19 Update</a:t>
            </a:r>
            <a:endParaRPr lang="en-US" dirty="0">
              <a:solidFill>
                <a:srgbClr val="63666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6461635"/>
      </p:ext>
    </p:extLst>
  </p:cSld>
  <p:clrMapOvr>
    <a:masterClrMapping/>
  </p:clrMapOvr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bg bwMode="gray"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gray">
          <a:xfrm>
            <a:off x="548640" y="1682496"/>
            <a:ext cx="11089301" cy="1097280"/>
          </a:xfrm>
        </p:spPr>
        <p:txBody>
          <a:bodyPr anchor="t"/>
          <a:lstStyle>
            <a:lvl1pPr algn="l">
              <a:defRPr sz="3467" b="1" cap="none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0"/>
          </p:nvPr>
        </p:nvSpPr>
        <p:spPr bwMode="gray">
          <a:xfrm>
            <a:off x="11248254" y="291274"/>
            <a:ext cx="395111" cy="21544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C041753-90EA-4E44-9BB8-633978F3CCC4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 bwMode="gray">
          <a:xfrm>
            <a:off x="1889760" y="291274"/>
            <a:ext cx="8534400" cy="21544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>
                <a:solidFill>
                  <a:srgbClr val="FFFFFF"/>
                </a:solidFill>
              </a:rPr>
              <a:t>CoC Called Meeting: COVID-19 Update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2"/>
          </p:nvPr>
        </p:nvSpPr>
        <p:spPr bwMode="gray">
          <a:xfrm>
            <a:off x="548639" y="3048000"/>
            <a:ext cx="6096000" cy="1645920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1600"/>
              </a:spcBef>
              <a:spcAft>
                <a:spcPts val="600"/>
              </a:spcAft>
              <a:defRPr sz="2667" b="1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  <a:lvl2pPr marL="0" indent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  <a:defRPr sz="2667">
                <a:solidFill>
                  <a:schemeClr val="bg1"/>
                </a:solidFill>
              </a:defRPr>
            </a:lvl2pPr>
            <a:lvl3pPr marL="0" indent="0">
              <a:lnSpc>
                <a:spcPct val="90000"/>
              </a:lnSpc>
              <a:spcAft>
                <a:spcPts val="300"/>
              </a:spcAft>
              <a:buNone/>
              <a:defRPr>
                <a:solidFill>
                  <a:schemeClr val="bg1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4" name="TextBox 13"/>
          <p:cNvSpPr txBox="1"/>
          <p:nvPr userDrawn="1"/>
        </p:nvSpPr>
        <p:spPr bwMode="gray">
          <a:xfrm>
            <a:off x="553147" y="291274"/>
            <a:ext cx="1097280" cy="21544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>
              <a:tabLst>
                <a:tab pos="684179" algn="l"/>
              </a:tabLst>
            </a:pPr>
            <a:r>
              <a:rPr lang="en-US" sz="1400" dirty="0">
                <a:solidFill>
                  <a:srgbClr val="FFFFFF"/>
                </a:solidFill>
                <a:latin typeface="+mj-lt"/>
                <a:cs typeface="Arial" pitchFamily="34" charset="0"/>
              </a:rPr>
              <a:t>MD Anderson </a:t>
            </a:r>
          </a:p>
        </p:txBody>
      </p:sp>
      <p:cxnSp>
        <p:nvCxnSpPr>
          <p:cNvPr id="9" name="Straight Connector 8"/>
          <p:cNvCxnSpPr/>
          <p:nvPr userDrawn="1"/>
        </p:nvCxnSpPr>
        <p:spPr bwMode="gray">
          <a:xfrm>
            <a:off x="1755225" y="289265"/>
            <a:ext cx="0" cy="219456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 userDrawn="1"/>
        </p:nvCxnSpPr>
        <p:spPr bwMode="gray">
          <a:xfrm>
            <a:off x="3" y="396984"/>
            <a:ext cx="361244" cy="0"/>
          </a:xfrm>
          <a:prstGeom prst="line">
            <a:avLst/>
          </a:prstGeom>
          <a:ln w="44450" cmpd="sng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35407638"/>
      </p:ext>
    </p:extLst>
  </p:cSld>
  <p:clrMapOvr>
    <a:masterClrMapping/>
  </p:clrMapOvr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old Statement">
    <p:bg bwMode="gray"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 bwMode="gray">
          <a:xfrm>
            <a:off x="548644" y="1618676"/>
            <a:ext cx="11090137" cy="3535680"/>
          </a:xfrm>
        </p:spPr>
        <p:txBody>
          <a:bodyPr>
            <a:noAutofit/>
          </a:bodyPr>
          <a:lstStyle>
            <a:lvl1pPr>
              <a:lnSpc>
                <a:spcPct val="120000"/>
              </a:lnSpc>
              <a:spcBef>
                <a:spcPts val="1600"/>
              </a:spcBef>
              <a:defRPr sz="3467" b="1">
                <a:solidFill>
                  <a:schemeClr val="bg1"/>
                </a:solidFill>
                <a:latin typeface="+mj-lt"/>
                <a:cs typeface="Arial"/>
              </a:defRPr>
            </a:lvl1pPr>
            <a:lvl2pPr>
              <a:spcBef>
                <a:spcPts val="800"/>
              </a:spcBef>
              <a:defRPr sz="2400">
                <a:solidFill>
                  <a:srgbClr val="FFFFFF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0"/>
          </p:nvPr>
        </p:nvSpPr>
        <p:spPr bwMode="gray">
          <a:xfrm>
            <a:off x="11248254" y="291274"/>
            <a:ext cx="395111" cy="21544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C041753-90EA-4E44-9BB8-633978F3CCC4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 bwMode="gray">
          <a:xfrm>
            <a:off x="1889760" y="291274"/>
            <a:ext cx="8534400" cy="21544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>
                <a:solidFill>
                  <a:srgbClr val="FFFFFF"/>
                </a:solidFill>
              </a:rPr>
              <a:t>CoC Called Meeting: COVID-19 Update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2" name="TextBox 11"/>
          <p:cNvSpPr txBox="1"/>
          <p:nvPr userDrawn="1"/>
        </p:nvSpPr>
        <p:spPr bwMode="gray">
          <a:xfrm>
            <a:off x="553147" y="291274"/>
            <a:ext cx="1097280" cy="21544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>
              <a:tabLst>
                <a:tab pos="684179" algn="l"/>
              </a:tabLst>
            </a:pPr>
            <a:r>
              <a:rPr lang="en-US" sz="1400" dirty="0">
                <a:solidFill>
                  <a:srgbClr val="FFFFFF"/>
                </a:solidFill>
                <a:latin typeface="+mj-lt"/>
                <a:cs typeface="Arial" pitchFamily="34" charset="0"/>
              </a:rPr>
              <a:t>MD Anderson </a:t>
            </a:r>
          </a:p>
        </p:txBody>
      </p:sp>
      <p:cxnSp>
        <p:nvCxnSpPr>
          <p:cNvPr id="8" name="Straight Connector 7"/>
          <p:cNvCxnSpPr/>
          <p:nvPr userDrawn="1"/>
        </p:nvCxnSpPr>
        <p:spPr bwMode="gray">
          <a:xfrm>
            <a:off x="1755225" y="289265"/>
            <a:ext cx="0" cy="219456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 userDrawn="1"/>
        </p:nvCxnSpPr>
        <p:spPr bwMode="gray">
          <a:xfrm>
            <a:off x="3" y="396984"/>
            <a:ext cx="361244" cy="0"/>
          </a:xfrm>
          <a:prstGeom prst="line">
            <a:avLst/>
          </a:prstGeom>
          <a:ln w="44450" cmpd="sng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3019501"/>
      </p:ext>
    </p:extLst>
  </p:cSld>
  <p:clrMapOvr>
    <a:masterClrMapping/>
  </p:clrMapOvr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Alt">
    <p:bg bwMode="auto"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3761232"/>
            <a:ext cx="12204192" cy="309676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sz="1867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23360" y="4937760"/>
            <a:ext cx="7620000" cy="548640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1867" b="0">
                <a:solidFill>
                  <a:schemeClr val="accent6"/>
                </a:solidFill>
                <a:latin typeface="+mj-lt"/>
                <a:cs typeface="Arial" pitchFamily="34" charset="0"/>
              </a:defRPr>
            </a:lvl1pPr>
            <a:lvl2pPr marL="4571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0"/>
          </p:nvPr>
        </p:nvSpPr>
        <p:spPr>
          <a:xfrm>
            <a:off x="4023360" y="5547360"/>
            <a:ext cx="7620000" cy="853440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267"/>
              </a:spcAft>
              <a:buNone/>
              <a:defRPr sz="1733" b="1">
                <a:solidFill>
                  <a:srgbClr val="413C38"/>
                </a:solidFill>
                <a:latin typeface="+mj-lt"/>
                <a:cs typeface="Arial" pitchFamily="34" charset="0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6"/>
                </a:solidFill>
                <a:latin typeface="+mj-lt"/>
                <a:cs typeface="Arial" pitchFamily="34" charset="0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23360" y="4023360"/>
            <a:ext cx="7620000" cy="853440"/>
          </a:xfrm>
        </p:spPr>
        <p:txBody>
          <a:bodyPr lIns="0" tIns="0" rIns="0" bIns="0" anchor="t" anchorCtr="0">
            <a:noAutofit/>
          </a:bodyPr>
          <a:lstStyle>
            <a:lvl1pPr algn="l">
              <a:lnSpc>
                <a:spcPct val="90000"/>
              </a:lnSpc>
              <a:defRPr sz="2933" b="1">
                <a:latin typeface="+mj-lt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0" y="6492240"/>
            <a:ext cx="12192000" cy="365760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srgbClr val="FFFFFF"/>
              </a:solidFill>
            </a:endParaRPr>
          </a:p>
        </p:txBody>
      </p:sp>
      <p:cxnSp>
        <p:nvCxnSpPr>
          <p:cNvPr id="14" name="Straight Connector 13"/>
          <p:cNvCxnSpPr/>
          <p:nvPr userDrawn="1"/>
        </p:nvCxnSpPr>
        <p:spPr bwMode="gray">
          <a:xfrm>
            <a:off x="0" y="6492240"/>
            <a:ext cx="12192000" cy="0"/>
          </a:xfrm>
          <a:prstGeom prst="line">
            <a:avLst/>
          </a:prstGeom>
          <a:ln w="38100" cmpd="sng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 descr="C:\Users\michelle\Downloads\MDA_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100" y="4072166"/>
            <a:ext cx="2438400" cy="118200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5487417"/>
      </p:ext>
    </p:extLst>
  </p:cSld>
  <p:clrMapOvr>
    <a:masterClrMapping/>
  </p:clrMapOvr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elc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6" y="0"/>
            <a:ext cx="338665" cy="68580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/>
          </a:p>
        </p:txBody>
      </p:sp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820226" y="364096"/>
            <a:ext cx="10823140" cy="681560"/>
          </a:xfrm>
        </p:spPr>
        <p:txBody>
          <a:bodyPr anchor="ctr"/>
          <a:lstStyle>
            <a:lvl1pPr>
              <a:defRPr sz="3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6" name="Content Placeholder 15"/>
          <p:cNvSpPr>
            <a:spLocks noGrp="1"/>
          </p:cNvSpPr>
          <p:nvPr>
            <p:ph sz="quarter" idx="10"/>
          </p:nvPr>
        </p:nvSpPr>
        <p:spPr>
          <a:xfrm>
            <a:off x="821268" y="1322874"/>
            <a:ext cx="10822517" cy="510544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7B4FDDE-D3DB-4F83-AC46-969F13F4E52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2607898"/>
      </p:ext>
    </p:extLst>
  </p:cSld>
  <p:clrMapOvr>
    <a:masterClrMapping/>
  </p:clrMapOvr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0C067B-DF7D-4E2D-B8A1-5CFE503EDE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C71642-F404-494A-880B-58AD949A33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B8AFEA-6F56-404D-971D-5CE67AAF05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05F4E-3BCF-49AB-A7F2-BAEA884B3730}" type="datetimeFigureOut">
              <a:rPr lang="en-US" smtClean="0"/>
              <a:t>4/11/24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070A17-CEEC-4E7D-8498-74ED6BF515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0F2CA9-1DFD-4CD8-9060-DEA69C3D20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AE735-CD7C-4C69-89E8-DFCC0FA248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98096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ear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0" y="6443188"/>
            <a:ext cx="1219199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</p:spTree>
    <p:extLst>
      <p:ext uri="{BB962C8B-B14F-4D97-AF65-F5344CB8AC3E}">
        <p14:creationId xmlns:p14="http://schemas.microsoft.com/office/powerpoint/2010/main" val="88755294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4/11/24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131782"/>
      </p:ext>
    </p:extLst>
  </p:cSld>
  <p:clrMapOvr>
    <a:masterClrMapping/>
  </p:clrMapOvr>
  <p:transition spd="med">
    <p:wipe dir="r"/>
  </p:transition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BE6BFE-32A8-4035-A10A-C497AF7F9F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A04DF85-8145-4BC1-AA9E-6FA627B61A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49D213-4417-4289-9CA3-E89BE9AD6C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E7AB0-430E-4965-816A-4748E50A3710}" type="datetimeFigureOut">
              <a:rPr lang="en-US" smtClean="0"/>
              <a:t>4/11/24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E937E2-8B65-4B67-AB05-860166F496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C7C847-5362-406F-8894-679943B6AF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91066-067F-46CE-B6F8-B80E863B14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1939399"/>
      </p:ext>
    </p:extLst>
  </p:cSld>
  <p:clrMapOvr>
    <a:masterClrMapping/>
  </p:clrMapOvr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DDD7CD-4E9F-4E2D-AA4A-C5B0776A1F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BDC8E9-C612-4FAA-ACFC-5B7F3FF5F3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03AC43-246C-4D37-9E42-A70EE9A502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E7AB0-430E-4965-816A-4748E50A3710}" type="datetimeFigureOut">
              <a:rPr lang="en-US" smtClean="0"/>
              <a:t>4/11/24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A0B5D0-ACB2-4B76-A0F3-23E0187AC4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2C943D-DC5C-4BAF-BF80-510C7263FE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91066-067F-46CE-B6F8-B80E863B14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117288"/>
      </p:ext>
    </p:extLst>
  </p:cSld>
  <p:clrMapOvr>
    <a:masterClrMapping/>
  </p:clrMapOvr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54AEC6-C516-4391-9FC0-44ACB50E3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A4C721-1E89-46B3-8670-1245C5591A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B44D16-908A-4C10-A9E4-A4A7A64DFC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E7AB0-430E-4965-816A-4748E50A3710}" type="datetimeFigureOut">
              <a:rPr lang="en-US" smtClean="0"/>
              <a:t>4/11/24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C2859C-3EEC-416D-86EA-423190133D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321FAE-BE09-4532-B49E-131B0CA256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91066-067F-46CE-B6F8-B80E863B14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3346086"/>
      </p:ext>
    </p:extLst>
  </p:cSld>
  <p:clrMapOvr>
    <a:masterClrMapping/>
  </p:clrMapOvr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2696D2-CB27-40B9-B743-B2A594D8C6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3D881B-F7A7-48D4-BA8C-8D2E9E43D8B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3C2B94A-C644-48CD-B5A4-8C6A0A2D8B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5176A9D-AE4C-4A04-91B1-897B9E6E3A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E7AB0-430E-4965-816A-4748E50A3710}" type="datetimeFigureOut">
              <a:rPr lang="en-US" smtClean="0"/>
              <a:t>4/11/24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D84E3D0-50A8-4B5E-94C3-96C1B7B858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54E4D10-BFDE-461A-AD7B-CFA080C323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91066-067F-46CE-B6F8-B80E863B14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4620852"/>
      </p:ext>
    </p:extLst>
  </p:cSld>
  <p:clrMapOvr>
    <a:masterClrMapping/>
  </p:clrMapOvr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B15E3C-A798-4235-8344-EC0C288CE2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646C11-3600-4989-B85D-981BC5467A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D30C39C-3015-4174-9440-9E52B8EF85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E9D6A48-9B7F-4A77-B4F9-3536871A000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F01742C-DEF0-47FD-BA8E-85425234AA3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B1BC72C-BD72-4D6A-A04E-7FA005C6AF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E7AB0-430E-4965-816A-4748E50A3710}" type="datetimeFigureOut">
              <a:rPr lang="en-US" smtClean="0"/>
              <a:t>4/11/24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5601A13-719C-4A38-AEFC-F17B113DA9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95D0E92-B1E7-4DF4-A248-A84936B34E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91066-067F-46CE-B6F8-B80E863B14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1892089"/>
      </p:ext>
    </p:extLst>
  </p:cSld>
  <p:clrMapOvr>
    <a:masterClrMapping/>
  </p:clrMapOvr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4662C4-D725-4C9E-AAF0-6763D4532E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8FA3570-2E42-482B-93BB-218488DE2E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E7AB0-430E-4965-816A-4748E50A3710}" type="datetimeFigureOut">
              <a:rPr lang="en-US" smtClean="0"/>
              <a:t>4/11/24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CD417FB-EEB1-4A1C-B88E-1AEE5A4660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56BFC77-1926-4F99-BC46-86F3EA7E55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91066-067F-46CE-B6F8-B80E863B14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4439301"/>
      </p:ext>
    </p:extLst>
  </p:cSld>
  <p:clrMapOvr>
    <a:masterClrMapping/>
  </p:clrMapOvr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E316C35-9FE7-4FF8-9270-EE34156091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E7AB0-430E-4965-816A-4748E50A3710}" type="datetimeFigureOut">
              <a:rPr lang="en-US" smtClean="0"/>
              <a:t>4/11/24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E1BDE9D-F3DA-4AB3-8F7D-1EF8DDE71F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DDF2FF-D4BD-4A81-86F8-0C1958AC13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91066-067F-46CE-B6F8-B80E863B14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1866837"/>
      </p:ext>
    </p:extLst>
  </p:cSld>
  <p:clrMapOvr>
    <a:masterClrMapping/>
  </p:clrMapOvr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11714B-99A1-40B5-B1FF-6F7D040875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EF7C0C-DB61-4013-9C1F-8C47E1222D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CC2C441-0203-4E16-AF08-4EBA6ED188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27D7F8-0DDD-4150-AFD7-AE4613E76A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E7AB0-430E-4965-816A-4748E50A3710}" type="datetimeFigureOut">
              <a:rPr lang="en-US" smtClean="0"/>
              <a:t>4/11/24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7BF727-6169-4120-9EDA-E6AC509D54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8E5D2BC-F4D5-4B5C-87E4-0382151682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91066-067F-46CE-B6F8-B80E863B14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2041338"/>
      </p:ext>
    </p:extLst>
  </p:cSld>
  <p:clrMapOvr>
    <a:masterClrMapping/>
  </p:clrMapOvr>
</p:sldLayout>
</file>

<file path=ppt/slideLayouts/slideLayout3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9E7A1B-FC40-47A9-BBF8-4EBBB72296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F1D322F-9CC7-4C69-B3DD-9CDDA04DC1D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8302754-38FA-4579-82F9-0786A99A514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660371A-95D3-40DA-9539-20FB580621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E7AB0-430E-4965-816A-4748E50A3710}" type="datetimeFigureOut">
              <a:rPr lang="en-US" smtClean="0"/>
              <a:t>4/11/24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97520C-824B-444F-A308-2C04E61A70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69EF7F-E1D2-4D0E-8EC5-DDA2ED936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91066-067F-46CE-B6F8-B80E863B14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4276301"/>
      </p:ext>
    </p:extLst>
  </p:cSld>
  <p:clrMapOvr>
    <a:masterClrMapping/>
  </p:clrMapOvr>
</p:sldLayout>
</file>

<file path=ppt/slideLayouts/slideLayout3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6F13E3-3B96-4432-9061-E2669C2623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D15A8F5-DE17-4CCE-B1E1-855099748F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5EB75B-CF94-491D-94E1-9A50B81033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E7AB0-430E-4965-816A-4748E50A3710}" type="datetimeFigureOut">
              <a:rPr lang="en-US" smtClean="0"/>
              <a:t>4/11/24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A4F93D-48ED-4FDF-8CF7-D7C9002FF3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606292-CF05-43EE-AE3B-37CC8AC3D7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91066-067F-46CE-B6F8-B80E863B14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885716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4/11/24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8071242"/>
      </p:ext>
    </p:extLst>
  </p:cSld>
  <p:clrMapOvr>
    <a:masterClrMapping/>
  </p:clrMapOvr>
  <p:transition spd="med">
    <p:wipe dir="r"/>
  </p:transition>
</p:sldLayout>
</file>

<file path=ppt/slideLayouts/slideLayout3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C38339F-4B7C-4D58-9184-B9941B87584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7F65213-0C92-4BE7-B9C2-823A383C97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2EB399-CE9D-411D-B733-E4619001A1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E7AB0-430E-4965-816A-4748E50A3710}" type="datetimeFigureOut">
              <a:rPr lang="en-US" smtClean="0"/>
              <a:t>4/11/24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F9D19E-21F4-436C-AFFA-0E628B6297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2A7691-A75D-4CFD-AFF1-E26C30AD4D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91066-067F-46CE-B6F8-B80E863B14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379178"/>
      </p:ext>
    </p:extLst>
  </p:cSld>
  <p:clrMapOvr>
    <a:masterClrMapping/>
  </p:clrMapOvr>
</p:sldLayout>
</file>

<file path=ppt/slideLayouts/slideLayout3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4/11/24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230956"/>
      </p:ext>
    </p:extLst>
  </p:cSld>
  <p:clrMapOvr>
    <a:masterClrMapping/>
  </p:clrMapOvr>
  <p:transition spd="med">
    <p:wipe dir="r"/>
  </p:transition>
</p:sldLayout>
</file>

<file path=ppt/slideLayouts/slideLayout3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4/11/24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4152670"/>
      </p:ext>
    </p:extLst>
  </p:cSld>
  <p:clrMapOvr>
    <a:masterClrMapping/>
  </p:clrMapOvr>
  <p:transition spd="med">
    <p:wipe dir="r"/>
  </p:transition>
</p:sldLayout>
</file>

<file path=ppt/slideLayouts/slideLayout3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4/11/24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45797"/>
      </p:ext>
    </p:extLst>
  </p:cSld>
  <p:clrMapOvr>
    <a:masterClrMapping/>
  </p:clrMapOvr>
  <p:transition spd="med">
    <p:wipe dir="r"/>
  </p:transition>
</p:sldLayout>
</file>

<file path=ppt/slideLayouts/slideLayout3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4/11/24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6055431"/>
      </p:ext>
    </p:extLst>
  </p:cSld>
  <p:clrMapOvr>
    <a:masterClrMapping/>
  </p:clrMapOvr>
  <p:transition spd="med">
    <p:wipe dir="r"/>
  </p:transition>
</p:sldLayout>
</file>

<file path=ppt/slideLayouts/slideLayout3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4/11/24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9741880"/>
      </p:ext>
    </p:extLst>
  </p:cSld>
  <p:clrMapOvr>
    <a:masterClrMapping/>
  </p:clrMapOvr>
  <p:transition spd="med">
    <p:wipe dir="r"/>
  </p:transition>
</p:sldLayout>
</file>

<file path=ppt/slideLayouts/slideLayout3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4/11/24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309492"/>
      </p:ext>
    </p:extLst>
  </p:cSld>
  <p:clrMapOvr>
    <a:masterClrMapping/>
  </p:clrMapOvr>
  <p:transition spd="med">
    <p:wipe dir="r"/>
  </p:transition>
</p:sldLayout>
</file>

<file path=ppt/slideLayouts/slideLayout3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4/11/24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4673236"/>
      </p:ext>
    </p:extLst>
  </p:cSld>
  <p:clrMapOvr>
    <a:masterClrMapping/>
  </p:clrMapOvr>
  <p:transition spd="med">
    <p:wipe dir="r"/>
  </p:transition>
</p:sldLayout>
</file>

<file path=ppt/slideLayouts/slideLayout3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4/11/24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1898857"/>
      </p:ext>
    </p:extLst>
  </p:cSld>
  <p:clrMapOvr>
    <a:masterClrMapping/>
  </p:clrMapOvr>
  <p:transition spd="med">
    <p:wipe dir="r"/>
  </p:transition>
</p:sldLayout>
</file>

<file path=ppt/slideLayouts/slideLayout3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4/11/24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8165228"/>
      </p:ext>
    </p:extLst>
  </p:cSld>
  <p:clrMapOvr>
    <a:masterClrMapping/>
  </p:clrMapOvr>
  <p:transition spd="med">
    <p:wipe dir="r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1460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>
                <a:solidFill>
                  <a:srgbClr val="000000"/>
                </a:solidFill>
              </a:rPr>
              <a:pPr/>
              <a:t>4/11/24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0960252"/>
      </p:ext>
    </p:extLst>
  </p:cSld>
  <p:clrMapOvr>
    <a:masterClrMapping/>
  </p:clrMapOvr>
  <p:transition spd="med">
    <p:wipe dir="r"/>
  </p:transition>
</p:sldLayout>
</file>

<file path=ppt/slideLayouts/slideLayout3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4/11/24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4408664"/>
      </p:ext>
    </p:extLst>
  </p:cSld>
  <p:clrMapOvr>
    <a:masterClrMapping/>
  </p:clrMapOvr>
  <p:transition spd="med">
    <p:wipe dir="r"/>
  </p:transition>
</p:sldLayout>
</file>

<file path=ppt/slideLayouts/slideLayout3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4/11/24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9962627"/>
      </p:ext>
    </p:extLst>
  </p:cSld>
  <p:clrMapOvr>
    <a:masterClrMapping/>
  </p:clrMapOvr>
  <p:transition spd="med">
    <p:wipe dir="r"/>
  </p:transition>
</p:sldLayout>
</file>

<file path=ppt/slideLayouts/slideLayout32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ingle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Slide Title 20pt. Trebuchet Bold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A0AE6C0-0DF0-9340-8277-82A0596ED2A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1682496"/>
            <a:ext cx="10972800" cy="438912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1st Level/14pt. Trebuchet Regular</a:t>
            </a:r>
          </a:p>
          <a:p>
            <a:pPr lvl="1"/>
            <a:r>
              <a:rPr lang="en-US" dirty="0"/>
              <a:t>2nd level/12pt. Trebuchet Regular</a:t>
            </a:r>
          </a:p>
          <a:p>
            <a:pPr lvl="2"/>
            <a:r>
              <a:rPr lang="en-US" dirty="0"/>
              <a:t>3rd level/12pt. Trebuchet Regular</a:t>
            </a:r>
          </a:p>
          <a:p>
            <a:pPr lvl="3"/>
            <a:r>
              <a:rPr lang="en-US" dirty="0"/>
              <a:t>4th level/11pt. Trebuchet Regular</a:t>
            </a:r>
          </a:p>
          <a:p>
            <a:pPr lvl="4"/>
            <a:r>
              <a:rPr lang="en-US" dirty="0"/>
              <a:t>5th level/10pt. Trebuchet Regular</a:t>
            </a:r>
          </a:p>
        </p:txBody>
      </p:sp>
    </p:spTree>
    <p:extLst>
      <p:ext uri="{BB962C8B-B14F-4D97-AF65-F5344CB8AC3E}">
        <p14:creationId xmlns:p14="http://schemas.microsoft.com/office/powerpoint/2010/main" val="2320392561"/>
      </p:ext>
    </p:extLst>
  </p:cSld>
  <p:clrMapOvr>
    <a:masterClrMapping/>
  </p:clrMapOvr>
</p:sldLayout>
</file>

<file path=ppt/slideLayouts/slideLayout3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971000-EF1B-E1E7-4B7A-134B351047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6AC911F-3DA2-5687-EBAE-DF121F52D6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221C56-7DAE-E0C3-3F4E-13BE302F1AC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BF65F1FE-AD82-4DA6-A7E7-3EB4AAD07DDC}" type="datetimeFigureOut">
              <a:rPr lang="en-GB" smtClean="0"/>
              <a:t>11/04/2024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D23C79-1A5B-57CF-0F7A-350DBA190E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B0C128-72A3-D237-88B2-7C3F90B960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933E52D2-2FA5-4631-941A-7FE948B6B8D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2684727"/>
      </p:ext>
    </p:extLst>
  </p:cSld>
  <p:clrMapOvr>
    <a:masterClrMapping/>
  </p:clrMapOvr>
</p:sldLayout>
</file>

<file path=ppt/slideLayouts/slideLayout3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3D83BD-BABA-D747-EE00-442CCFE372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41960"/>
            <a:ext cx="10515600" cy="9144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37EE98-EB70-910E-E555-04CF8EBD97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93522"/>
            <a:ext cx="10515600" cy="4467543"/>
          </a:xfrm>
        </p:spPr>
        <p:txBody>
          <a:bodyPr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8C90A2-F7EA-BBCD-220A-D0D8051F8F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BF65F1FE-AD82-4DA6-A7E7-3EB4AAD07DDC}" type="datetimeFigureOut">
              <a:rPr lang="en-GB" smtClean="0"/>
              <a:t>11/04/2024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2D8F12-ED8F-D230-5AEB-E8CEB0BE9F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210A88-A4AC-44DB-E360-FF6D9BA7F6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933E52D2-2FA5-4631-941A-7FE948B6B8D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7355433"/>
      </p:ext>
    </p:extLst>
  </p:cSld>
  <p:clrMapOvr>
    <a:masterClrMapping/>
  </p:clrMapOvr>
</p:sldLayout>
</file>

<file path=ppt/slideLayouts/slideLayout3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A515B6-EA72-41B1-750A-D26B6194CB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2D000B-7373-C568-9023-E6E782EB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5291CB-8494-1D4E-C0DD-D546D7E50B6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BF65F1FE-AD82-4DA6-A7E7-3EB4AAD07DDC}" type="datetimeFigureOut">
              <a:rPr lang="en-GB" smtClean="0"/>
              <a:t>11/04/2024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B032F5-38F7-FB40-67BF-EB5B3EBD5F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E4FCF3-20E5-F635-8684-D6C8ACDC81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933E52D2-2FA5-4631-941A-7FE948B6B8D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5819834"/>
      </p:ext>
    </p:extLst>
  </p:cSld>
  <p:clrMapOvr>
    <a:masterClrMapping/>
  </p:clrMapOvr>
</p:sldLayout>
</file>

<file path=ppt/slideLayouts/slideLayout3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7634F0-D696-C673-56AF-96FB1242C4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6929F5-C122-66F7-3C43-E2A976EAFE3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2D330A9-1FA3-7896-77C5-0654D7955A0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C7E10-3AD2-00EC-51F2-63C14A519E2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BF65F1FE-AD82-4DA6-A7E7-3EB4AAD07DDC}" type="datetimeFigureOut">
              <a:rPr lang="en-GB" smtClean="0"/>
              <a:t>11/04/2024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2845263-B652-E091-5624-8B22308A73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A3A0E22-B466-894B-DE78-9E078ACCC4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933E52D2-2FA5-4631-941A-7FE948B6B8D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4208482"/>
      </p:ext>
    </p:extLst>
  </p:cSld>
  <p:clrMapOvr>
    <a:masterClrMapping/>
  </p:clrMapOvr>
</p:sldLayout>
</file>

<file path=ppt/slideLayouts/slideLayout3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AB9AF1-5309-0EFC-687B-4D3CC49841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440BB7-668A-32CB-FB61-678C103194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13D12CD-5156-5CC5-F33C-93C1EEB3CED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AE853E4-ABC1-30CB-C2DB-9744E03A366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CD4CAC1-D2B2-BE33-7FD0-390BB01D33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7806C7C-BE28-77A8-2827-4B3C73D256B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BF65F1FE-AD82-4DA6-A7E7-3EB4AAD07DDC}" type="datetimeFigureOut">
              <a:rPr lang="en-GB" smtClean="0"/>
              <a:t>11/04/2024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85F412D-BCF0-E639-FCCD-582ED3CB05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2807AFD-DC2F-7A7C-3AE2-54242C74B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933E52D2-2FA5-4631-941A-7FE948B6B8D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0941826"/>
      </p:ext>
    </p:extLst>
  </p:cSld>
  <p:clrMapOvr>
    <a:masterClrMapping/>
  </p:clrMapOvr>
</p:sldLayout>
</file>

<file path=ppt/slideLayouts/slideLayout3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39379D-6605-7484-2F24-8F85FA8FB5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B9F694D-478F-FC7D-7103-E585AED85DC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BF65F1FE-AD82-4DA6-A7E7-3EB4AAD07DDC}" type="datetimeFigureOut">
              <a:rPr lang="en-GB" smtClean="0"/>
              <a:t>11/04/2024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C38B531-9B42-0C03-8A0E-A76B1EE83A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81ED308-C68C-E797-7FC8-DA325E8C6A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933E52D2-2FA5-4631-941A-7FE948B6B8D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1068116"/>
      </p:ext>
    </p:extLst>
  </p:cSld>
  <p:clrMapOvr>
    <a:masterClrMapping/>
  </p:clrMapOvr>
</p:sldLayout>
</file>

<file path=ppt/slideLayouts/slideLayout3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2005ADE-67A9-6FF0-B732-947E385F038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BF65F1FE-AD82-4DA6-A7E7-3EB4AAD07DDC}" type="datetimeFigureOut">
              <a:rPr lang="en-GB" smtClean="0"/>
              <a:t>11/04/2024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F858664-0463-C4E1-72D3-8764C12263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E54F15-519E-8420-E005-21436CED76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933E52D2-2FA5-4631-941A-7FE948B6B8D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669780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>
                <a:solidFill>
                  <a:srgbClr val="000000"/>
                </a:solidFill>
              </a:rPr>
              <a:pPr/>
              <a:t>4/11/24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017778"/>
      </p:ext>
    </p:extLst>
  </p:cSld>
  <p:clrMapOvr>
    <a:masterClrMapping/>
  </p:clrMapOvr>
  <p:transition spd="med">
    <p:wipe dir="r"/>
  </p:transition>
</p:sldLayout>
</file>

<file path=ppt/slideLayouts/slideLayout3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62DB78-467A-4D9B-CF67-29DE2AC2AE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63EEDF-2492-6B2D-F732-7360ADB20C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D2EB7C7-9E4D-BBCC-91F8-0E6AF7EC68C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7BFABC-35FE-BFE0-43E2-5CB64D8E8EE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BF65F1FE-AD82-4DA6-A7E7-3EB4AAD07DDC}" type="datetimeFigureOut">
              <a:rPr lang="en-GB" smtClean="0"/>
              <a:t>11/04/2024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27DDE70-199C-4BFC-2C6B-221658D4A4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CF88E4-855B-35AF-71ED-E7C48AEFD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933E52D2-2FA5-4631-941A-7FE948B6B8D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1217814"/>
      </p:ext>
    </p:extLst>
  </p:cSld>
  <p:clrMapOvr>
    <a:masterClrMapping/>
  </p:clrMapOvr>
</p:sldLayout>
</file>

<file path=ppt/slideLayouts/slideLayout3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00BD6B-2F53-5889-1877-E0EBCD37CD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7D7C85D-85DC-4E32-D134-6B0FC6CB0DA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7C99C67-1D30-E5BF-C188-F3861857F2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5AFE183-982A-1353-D8E8-63AF51E143B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BF65F1FE-AD82-4DA6-A7E7-3EB4AAD07DDC}" type="datetimeFigureOut">
              <a:rPr lang="en-GB" smtClean="0"/>
              <a:t>11/04/2024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5A80362-71A0-EFB1-0453-6EB2E7E136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4FE2DE-01F3-7C5A-BE1D-1E194A4C0C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933E52D2-2FA5-4631-941A-7FE948B6B8D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1570225"/>
      </p:ext>
    </p:extLst>
  </p:cSld>
  <p:clrMapOvr>
    <a:masterClrMapping/>
  </p:clrMapOvr>
</p:sldLayout>
</file>

<file path=ppt/slideLayouts/slideLayout3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BF0BAD-35EA-A938-2BFD-6F0401F7C1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36108D1-0AF9-02F2-C175-3FE7649D2D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57CC62-C403-FF93-B2B0-70603BC2A08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BF65F1FE-AD82-4DA6-A7E7-3EB4AAD07DDC}" type="datetimeFigureOut">
              <a:rPr lang="en-GB" smtClean="0"/>
              <a:t>11/04/2024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68E143-3B97-51E9-4C89-BFE6961BCE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8163D4-7878-185D-5BFF-A2E6B643F8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933E52D2-2FA5-4631-941A-7FE948B6B8D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6761103"/>
      </p:ext>
    </p:extLst>
  </p:cSld>
  <p:clrMapOvr>
    <a:masterClrMapping/>
  </p:clrMapOvr>
</p:sldLayout>
</file>

<file path=ppt/slideLayouts/slideLayout3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ED13CCA-C153-9E47-2842-E3375A94A70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47D3DAC-B418-3261-F045-1B0D68841E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822144-B9AD-747F-B90C-1325D814BE9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BF65F1FE-AD82-4DA6-A7E7-3EB4AAD07DDC}" type="datetimeFigureOut">
              <a:rPr lang="en-GB" smtClean="0"/>
              <a:t>11/04/2024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4C77F-F16F-7F0C-D72A-0D54D1BFB9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F0C1B3-6A35-5358-AB21-7B5ABFB1B5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933E52D2-2FA5-4631-941A-7FE948B6B8D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9754626"/>
      </p:ext>
    </p:extLst>
  </p:cSld>
  <p:clrMapOvr>
    <a:masterClrMapping/>
  </p:clrMapOvr>
</p:sldLayout>
</file>

<file path=ppt/slideLayouts/slideLayout3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Logo (Ligh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aphique 7">
            <a:extLst>
              <a:ext uri="{FF2B5EF4-FFF2-40B4-BE49-F238E27FC236}">
                <a16:creationId xmlns:a16="http://schemas.microsoft.com/office/drawing/2014/main" id="{5569CE8B-04AF-468F-B800-7ECF09FD6C99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4315443" y="2970600"/>
            <a:ext cx="3561116" cy="916800"/>
            <a:chOff x="4767702" y="-472136"/>
            <a:chExt cx="745525" cy="191931"/>
          </a:xfrm>
          <a:solidFill>
            <a:srgbClr val="FFFFFF"/>
          </a:solidFill>
        </p:grpSpPr>
        <p:sp>
          <p:nvSpPr>
            <p:cNvPr id="10" name="Forme libre : forme 9">
              <a:extLst>
                <a:ext uri="{FF2B5EF4-FFF2-40B4-BE49-F238E27FC236}">
                  <a16:creationId xmlns:a16="http://schemas.microsoft.com/office/drawing/2014/main" id="{A862ADC4-857D-4471-A871-BD1A38FB23C1}"/>
                </a:ext>
              </a:extLst>
            </p:cNvPr>
            <p:cNvSpPr/>
            <p:nvPr/>
          </p:nvSpPr>
          <p:spPr>
            <a:xfrm>
              <a:off x="4770087" y="-471716"/>
              <a:ext cx="740699" cy="191096"/>
            </a:xfrm>
            <a:custGeom>
              <a:avLst/>
              <a:gdLst>
                <a:gd name="connsiteX0" fmla="*/ 689325 w 740699"/>
                <a:gd name="connsiteY0" fmla="*/ 7347 h 191096"/>
                <a:gd name="connsiteX1" fmla="*/ 688790 w 740699"/>
                <a:gd name="connsiteY1" fmla="*/ 10847 h 191096"/>
                <a:gd name="connsiteX2" fmla="*/ 686092 w 740699"/>
                <a:gd name="connsiteY2" fmla="*/ 24840 h 191096"/>
                <a:gd name="connsiteX3" fmla="*/ 680980 w 740699"/>
                <a:gd name="connsiteY3" fmla="*/ 29953 h 191096"/>
                <a:gd name="connsiteX4" fmla="*/ 667797 w 740699"/>
                <a:gd name="connsiteY4" fmla="*/ 28608 h 191096"/>
                <a:gd name="connsiteX5" fmla="*/ 646528 w 740699"/>
                <a:gd name="connsiteY5" fmla="*/ 50946 h 191096"/>
                <a:gd name="connsiteX6" fmla="*/ 646528 w 740699"/>
                <a:gd name="connsiteY6" fmla="*/ 53911 h 191096"/>
                <a:gd name="connsiteX7" fmla="*/ 680712 w 740699"/>
                <a:gd name="connsiteY7" fmla="*/ 53911 h 191096"/>
                <a:gd name="connsiteX8" fmla="*/ 686092 w 740699"/>
                <a:gd name="connsiteY8" fmla="*/ 59559 h 191096"/>
                <a:gd name="connsiteX9" fmla="*/ 686092 w 740699"/>
                <a:gd name="connsiteY9" fmla="*/ 78130 h 191096"/>
                <a:gd name="connsiteX10" fmla="*/ 680712 w 740699"/>
                <a:gd name="connsiteY10" fmla="*/ 83518 h 191096"/>
                <a:gd name="connsiteX11" fmla="*/ 646528 w 740699"/>
                <a:gd name="connsiteY11" fmla="*/ 83518 h 191096"/>
                <a:gd name="connsiteX12" fmla="*/ 646528 w 740699"/>
                <a:gd name="connsiteY12" fmla="*/ 183097 h 191096"/>
                <a:gd name="connsiteX13" fmla="*/ 641148 w 740699"/>
                <a:gd name="connsiteY13" fmla="*/ 188485 h 191096"/>
                <a:gd name="connsiteX14" fmla="*/ 617197 w 740699"/>
                <a:gd name="connsiteY14" fmla="*/ 188485 h 191096"/>
                <a:gd name="connsiteX15" fmla="*/ 611809 w 740699"/>
                <a:gd name="connsiteY15" fmla="*/ 183097 h 191096"/>
                <a:gd name="connsiteX16" fmla="*/ 611809 w 740699"/>
                <a:gd name="connsiteY16" fmla="*/ 56602 h 191096"/>
                <a:gd name="connsiteX17" fmla="*/ 666987 w 740699"/>
                <a:gd name="connsiteY17" fmla="*/ 79 h 191096"/>
                <a:gd name="connsiteX18" fmla="*/ 683945 w 740699"/>
                <a:gd name="connsiteY18" fmla="*/ 1966 h 191096"/>
                <a:gd name="connsiteX19" fmla="*/ 689325 w 740699"/>
                <a:gd name="connsiteY19" fmla="*/ 7347 h 191096"/>
                <a:gd name="connsiteX20" fmla="*/ 741003 w 740699"/>
                <a:gd name="connsiteY20" fmla="*/ 59292 h 191096"/>
                <a:gd name="connsiteX21" fmla="*/ 741003 w 740699"/>
                <a:gd name="connsiteY21" fmla="*/ 183097 h 191096"/>
                <a:gd name="connsiteX22" fmla="*/ 735615 w 740699"/>
                <a:gd name="connsiteY22" fmla="*/ 188485 h 191096"/>
                <a:gd name="connsiteX23" fmla="*/ 711396 w 740699"/>
                <a:gd name="connsiteY23" fmla="*/ 188485 h 191096"/>
                <a:gd name="connsiteX24" fmla="*/ 706008 w 740699"/>
                <a:gd name="connsiteY24" fmla="*/ 183097 h 191096"/>
                <a:gd name="connsiteX25" fmla="*/ 706008 w 740699"/>
                <a:gd name="connsiteY25" fmla="*/ 59292 h 191096"/>
                <a:gd name="connsiteX26" fmla="*/ 711396 w 740699"/>
                <a:gd name="connsiteY26" fmla="*/ 53911 h 191096"/>
                <a:gd name="connsiteX27" fmla="*/ 735615 w 740699"/>
                <a:gd name="connsiteY27" fmla="*/ 53911 h 191096"/>
                <a:gd name="connsiteX28" fmla="*/ 741003 w 740699"/>
                <a:gd name="connsiteY28" fmla="*/ 59292 h 191096"/>
                <a:gd name="connsiteX29" fmla="*/ 518954 w 740699"/>
                <a:gd name="connsiteY29" fmla="*/ 158879 h 191096"/>
                <a:gd name="connsiteX30" fmla="*/ 485847 w 740699"/>
                <a:gd name="connsiteY30" fmla="*/ 121195 h 191096"/>
                <a:gd name="connsiteX31" fmla="*/ 517074 w 740699"/>
                <a:gd name="connsiteY31" fmla="*/ 83518 h 191096"/>
                <a:gd name="connsiteX32" fmla="*/ 550173 w 740699"/>
                <a:gd name="connsiteY32" fmla="*/ 121195 h 191096"/>
                <a:gd name="connsiteX33" fmla="*/ 518954 w 740699"/>
                <a:gd name="connsiteY33" fmla="*/ 158879 h 191096"/>
                <a:gd name="connsiteX34" fmla="*/ 517074 w 740699"/>
                <a:gd name="connsiteY34" fmla="*/ 51221 h 191096"/>
                <a:gd name="connsiteX35" fmla="*/ 450317 w 740699"/>
                <a:gd name="connsiteY35" fmla="*/ 121195 h 191096"/>
                <a:gd name="connsiteX36" fmla="*/ 518954 w 740699"/>
                <a:gd name="connsiteY36" fmla="*/ 191176 h 191096"/>
                <a:gd name="connsiteX37" fmla="*/ 585702 w 740699"/>
                <a:gd name="connsiteY37" fmla="*/ 121195 h 191096"/>
                <a:gd name="connsiteX38" fmla="*/ 517074 w 740699"/>
                <a:gd name="connsiteY38" fmla="*/ 51221 h 191096"/>
                <a:gd name="connsiteX39" fmla="*/ 424486 w 740699"/>
                <a:gd name="connsiteY39" fmla="*/ 101813 h 191096"/>
                <a:gd name="connsiteX40" fmla="*/ 424486 w 740699"/>
                <a:gd name="connsiteY40" fmla="*/ 183097 h 191096"/>
                <a:gd name="connsiteX41" fmla="*/ 419098 w 740699"/>
                <a:gd name="connsiteY41" fmla="*/ 188485 h 191096"/>
                <a:gd name="connsiteX42" fmla="*/ 394880 w 740699"/>
                <a:gd name="connsiteY42" fmla="*/ 188485 h 191096"/>
                <a:gd name="connsiteX43" fmla="*/ 389492 w 740699"/>
                <a:gd name="connsiteY43" fmla="*/ 183097 h 191096"/>
                <a:gd name="connsiteX44" fmla="*/ 389492 w 740699"/>
                <a:gd name="connsiteY44" fmla="*/ 106391 h 191096"/>
                <a:gd name="connsiteX45" fmla="*/ 363385 w 740699"/>
                <a:gd name="connsiteY45" fmla="*/ 83518 h 191096"/>
                <a:gd name="connsiteX46" fmla="*/ 343469 w 740699"/>
                <a:gd name="connsiteY46" fmla="*/ 85665 h 191096"/>
                <a:gd name="connsiteX47" fmla="*/ 337012 w 740699"/>
                <a:gd name="connsiteY47" fmla="*/ 92666 h 191096"/>
                <a:gd name="connsiteX48" fmla="*/ 337012 w 740699"/>
                <a:gd name="connsiteY48" fmla="*/ 183097 h 191096"/>
                <a:gd name="connsiteX49" fmla="*/ 331624 w 740699"/>
                <a:gd name="connsiteY49" fmla="*/ 188485 h 191096"/>
                <a:gd name="connsiteX50" fmla="*/ 307405 w 740699"/>
                <a:gd name="connsiteY50" fmla="*/ 188485 h 191096"/>
                <a:gd name="connsiteX51" fmla="*/ 302017 w 740699"/>
                <a:gd name="connsiteY51" fmla="*/ 183097 h 191096"/>
                <a:gd name="connsiteX52" fmla="*/ 302017 w 740699"/>
                <a:gd name="connsiteY52" fmla="*/ 71672 h 191096"/>
                <a:gd name="connsiteX53" fmla="*/ 308750 w 740699"/>
                <a:gd name="connsiteY53" fmla="*/ 60904 h 191096"/>
                <a:gd name="connsiteX54" fmla="*/ 362850 w 740699"/>
                <a:gd name="connsiteY54" fmla="*/ 51221 h 191096"/>
                <a:gd name="connsiteX55" fmla="*/ 424486 w 740699"/>
                <a:gd name="connsiteY55" fmla="*/ 101813 h 191096"/>
                <a:gd name="connsiteX56" fmla="*/ 122497 w 740699"/>
                <a:gd name="connsiteY56" fmla="*/ 167759 h 191096"/>
                <a:gd name="connsiteX57" fmla="*/ 120342 w 740699"/>
                <a:gd name="connsiteY57" fmla="*/ 183097 h 191096"/>
                <a:gd name="connsiteX58" fmla="*/ 113350 w 740699"/>
                <a:gd name="connsiteY58" fmla="*/ 188485 h 191096"/>
                <a:gd name="connsiteX59" fmla="*/ 89123 w 740699"/>
                <a:gd name="connsiteY59" fmla="*/ 188485 h 191096"/>
                <a:gd name="connsiteX60" fmla="*/ 85088 w 740699"/>
                <a:gd name="connsiteY60" fmla="*/ 184718 h 191096"/>
                <a:gd name="connsiteX61" fmla="*/ 85356 w 740699"/>
                <a:gd name="connsiteY61" fmla="*/ 183097 h 191096"/>
                <a:gd name="connsiteX62" fmla="*/ 86968 w 740699"/>
                <a:gd name="connsiteY62" fmla="*/ 173140 h 191096"/>
                <a:gd name="connsiteX63" fmla="*/ 303 w 740699"/>
                <a:gd name="connsiteY63" fmla="*/ 98589 h 191096"/>
                <a:gd name="connsiteX64" fmla="*/ 59517 w 740699"/>
                <a:gd name="connsiteY64" fmla="*/ 50144 h 191096"/>
                <a:gd name="connsiteX65" fmla="*/ 115230 w 740699"/>
                <a:gd name="connsiteY65" fmla="*/ 64404 h 191096"/>
                <a:gd name="connsiteX66" fmla="*/ 118462 w 740699"/>
                <a:gd name="connsiteY66" fmla="*/ 69792 h 191096"/>
                <a:gd name="connsiteX67" fmla="*/ 117385 w 740699"/>
                <a:gd name="connsiteY67" fmla="*/ 74362 h 191096"/>
                <a:gd name="connsiteX68" fmla="*/ 109039 w 740699"/>
                <a:gd name="connsiteY68" fmla="*/ 92131 h 191096"/>
                <a:gd name="connsiteX69" fmla="*/ 103116 w 740699"/>
                <a:gd name="connsiteY69" fmla="*/ 95899 h 191096"/>
                <a:gd name="connsiteX70" fmla="*/ 99081 w 740699"/>
                <a:gd name="connsiteY70" fmla="*/ 94821 h 191096"/>
                <a:gd name="connsiteX71" fmla="*/ 58439 w 740699"/>
                <a:gd name="connsiteY71" fmla="*/ 82708 h 191096"/>
                <a:gd name="connsiteX72" fmla="*/ 35833 w 740699"/>
                <a:gd name="connsiteY72" fmla="*/ 96166 h 191096"/>
                <a:gd name="connsiteX73" fmla="*/ 122497 w 740699"/>
                <a:gd name="connsiteY73" fmla="*/ 167759 h 191096"/>
                <a:gd name="connsiteX74" fmla="*/ 234191 w 740699"/>
                <a:gd name="connsiteY74" fmla="*/ 149189 h 191096"/>
                <a:gd name="connsiteX75" fmla="*/ 227466 w 740699"/>
                <a:gd name="connsiteY75" fmla="*/ 156456 h 191096"/>
                <a:gd name="connsiteX76" fmla="*/ 209162 w 740699"/>
                <a:gd name="connsiteY76" fmla="*/ 158879 h 191096"/>
                <a:gd name="connsiteX77" fmla="*/ 175788 w 740699"/>
                <a:gd name="connsiteY77" fmla="*/ 121195 h 191096"/>
                <a:gd name="connsiteX78" fmla="*/ 209162 w 740699"/>
                <a:gd name="connsiteY78" fmla="*/ 83518 h 191096"/>
                <a:gd name="connsiteX79" fmla="*/ 227466 w 740699"/>
                <a:gd name="connsiteY79" fmla="*/ 85941 h 191096"/>
                <a:gd name="connsiteX80" fmla="*/ 234191 w 740699"/>
                <a:gd name="connsiteY80" fmla="*/ 93201 h 191096"/>
                <a:gd name="connsiteX81" fmla="*/ 234191 w 740699"/>
                <a:gd name="connsiteY81" fmla="*/ 149189 h 191096"/>
                <a:gd name="connsiteX82" fmla="*/ 262452 w 740699"/>
                <a:gd name="connsiteY82" fmla="*/ 61179 h 191096"/>
                <a:gd name="connsiteX83" fmla="*/ 209430 w 740699"/>
                <a:gd name="connsiteY83" fmla="*/ 51221 h 191096"/>
                <a:gd name="connsiteX84" fmla="*/ 140258 w 740699"/>
                <a:gd name="connsiteY84" fmla="*/ 121195 h 191096"/>
                <a:gd name="connsiteX85" fmla="*/ 208895 w 740699"/>
                <a:gd name="connsiteY85" fmla="*/ 191176 h 191096"/>
                <a:gd name="connsiteX86" fmla="*/ 262452 w 740699"/>
                <a:gd name="connsiteY86" fmla="*/ 180407 h 191096"/>
                <a:gd name="connsiteX87" fmla="*/ 269185 w 740699"/>
                <a:gd name="connsiteY87" fmla="*/ 169639 h 191096"/>
                <a:gd name="connsiteX88" fmla="*/ 269185 w 740699"/>
                <a:gd name="connsiteY88" fmla="*/ 71940 h 191096"/>
                <a:gd name="connsiteX89" fmla="*/ 262452 w 740699"/>
                <a:gd name="connsiteY89" fmla="*/ 61179 h 191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740699" h="191096">
                  <a:moveTo>
                    <a:pt x="689325" y="7347"/>
                  </a:moveTo>
                  <a:cubicBezTo>
                    <a:pt x="689325" y="8511"/>
                    <a:pt x="689026" y="9604"/>
                    <a:pt x="688790" y="10847"/>
                  </a:cubicBezTo>
                  <a:lnTo>
                    <a:pt x="686092" y="24840"/>
                  </a:lnTo>
                  <a:cubicBezTo>
                    <a:pt x="685558" y="28073"/>
                    <a:pt x="684213" y="29953"/>
                    <a:pt x="680980" y="29953"/>
                  </a:cubicBezTo>
                  <a:cubicBezTo>
                    <a:pt x="678974" y="29953"/>
                    <a:pt x="673177" y="28608"/>
                    <a:pt x="667797" y="28608"/>
                  </a:cubicBezTo>
                  <a:cubicBezTo>
                    <a:pt x="652993" y="28608"/>
                    <a:pt x="646528" y="36143"/>
                    <a:pt x="646528" y="50946"/>
                  </a:cubicBezTo>
                  <a:lnTo>
                    <a:pt x="646528" y="53911"/>
                  </a:lnTo>
                  <a:lnTo>
                    <a:pt x="680712" y="53911"/>
                  </a:lnTo>
                  <a:cubicBezTo>
                    <a:pt x="684213" y="53911"/>
                    <a:pt x="686092" y="56059"/>
                    <a:pt x="686092" y="59559"/>
                  </a:cubicBezTo>
                  <a:lnTo>
                    <a:pt x="686092" y="78130"/>
                  </a:lnTo>
                  <a:cubicBezTo>
                    <a:pt x="686092" y="81363"/>
                    <a:pt x="684213" y="83518"/>
                    <a:pt x="680712" y="83518"/>
                  </a:cubicBezTo>
                  <a:lnTo>
                    <a:pt x="646528" y="83518"/>
                  </a:lnTo>
                  <a:lnTo>
                    <a:pt x="646528" y="183097"/>
                  </a:lnTo>
                  <a:cubicBezTo>
                    <a:pt x="646528" y="186330"/>
                    <a:pt x="644380" y="188485"/>
                    <a:pt x="641148" y="188485"/>
                  </a:cubicBezTo>
                  <a:lnTo>
                    <a:pt x="617197" y="188485"/>
                  </a:lnTo>
                  <a:cubicBezTo>
                    <a:pt x="613964" y="188485"/>
                    <a:pt x="611809" y="186330"/>
                    <a:pt x="611809" y="183097"/>
                  </a:cubicBezTo>
                  <a:lnTo>
                    <a:pt x="611809" y="56602"/>
                  </a:lnTo>
                  <a:cubicBezTo>
                    <a:pt x="611809" y="17839"/>
                    <a:pt x="633612" y="79"/>
                    <a:pt x="666987" y="79"/>
                  </a:cubicBezTo>
                  <a:cubicBezTo>
                    <a:pt x="672729" y="79"/>
                    <a:pt x="678557" y="621"/>
                    <a:pt x="683945" y="1966"/>
                  </a:cubicBezTo>
                  <a:cubicBezTo>
                    <a:pt x="687713" y="2769"/>
                    <a:pt x="689325" y="4358"/>
                    <a:pt x="689325" y="7347"/>
                  </a:cubicBezTo>
                  <a:moveTo>
                    <a:pt x="741003" y="59292"/>
                  </a:moveTo>
                  <a:lnTo>
                    <a:pt x="741003" y="183097"/>
                  </a:lnTo>
                  <a:cubicBezTo>
                    <a:pt x="741003" y="186330"/>
                    <a:pt x="738848" y="188485"/>
                    <a:pt x="735615" y="188485"/>
                  </a:cubicBezTo>
                  <a:lnTo>
                    <a:pt x="711396" y="188485"/>
                  </a:lnTo>
                  <a:cubicBezTo>
                    <a:pt x="708164" y="188485"/>
                    <a:pt x="706008" y="186330"/>
                    <a:pt x="706008" y="183097"/>
                  </a:cubicBezTo>
                  <a:lnTo>
                    <a:pt x="706008" y="59292"/>
                  </a:lnTo>
                  <a:cubicBezTo>
                    <a:pt x="706008" y="56059"/>
                    <a:pt x="708164" y="53911"/>
                    <a:pt x="711396" y="53911"/>
                  </a:cubicBezTo>
                  <a:lnTo>
                    <a:pt x="735615" y="53911"/>
                  </a:lnTo>
                  <a:cubicBezTo>
                    <a:pt x="738848" y="53911"/>
                    <a:pt x="741003" y="56059"/>
                    <a:pt x="741003" y="59292"/>
                  </a:cubicBezTo>
                  <a:moveTo>
                    <a:pt x="518954" y="158879"/>
                  </a:moveTo>
                  <a:cubicBezTo>
                    <a:pt x="499038" y="158879"/>
                    <a:pt x="485847" y="145956"/>
                    <a:pt x="485847" y="121195"/>
                  </a:cubicBezTo>
                  <a:cubicBezTo>
                    <a:pt x="485847" y="96433"/>
                    <a:pt x="499038" y="83518"/>
                    <a:pt x="517074" y="83518"/>
                  </a:cubicBezTo>
                  <a:cubicBezTo>
                    <a:pt x="536990" y="83518"/>
                    <a:pt x="550173" y="96433"/>
                    <a:pt x="550173" y="121195"/>
                  </a:cubicBezTo>
                  <a:cubicBezTo>
                    <a:pt x="550173" y="145956"/>
                    <a:pt x="536990" y="158879"/>
                    <a:pt x="518954" y="158879"/>
                  </a:cubicBezTo>
                  <a:moveTo>
                    <a:pt x="517074" y="51221"/>
                  </a:moveTo>
                  <a:cubicBezTo>
                    <a:pt x="476699" y="51221"/>
                    <a:pt x="450317" y="80553"/>
                    <a:pt x="450317" y="121195"/>
                  </a:cubicBezTo>
                  <a:cubicBezTo>
                    <a:pt x="450317" y="161837"/>
                    <a:pt x="476699" y="191176"/>
                    <a:pt x="518954" y="191176"/>
                  </a:cubicBezTo>
                  <a:cubicBezTo>
                    <a:pt x="559328" y="191176"/>
                    <a:pt x="585702" y="161837"/>
                    <a:pt x="585702" y="121195"/>
                  </a:cubicBezTo>
                  <a:cubicBezTo>
                    <a:pt x="585702" y="80553"/>
                    <a:pt x="559328" y="51221"/>
                    <a:pt x="517074" y="51221"/>
                  </a:cubicBezTo>
                  <a:moveTo>
                    <a:pt x="424486" y="101813"/>
                  </a:moveTo>
                  <a:lnTo>
                    <a:pt x="424486" y="183097"/>
                  </a:lnTo>
                  <a:cubicBezTo>
                    <a:pt x="424486" y="186330"/>
                    <a:pt x="422331" y="188485"/>
                    <a:pt x="419098" y="188485"/>
                  </a:cubicBezTo>
                  <a:lnTo>
                    <a:pt x="394880" y="188485"/>
                  </a:lnTo>
                  <a:cubicBezTo>
                    <a:pt x="391647" y="188485"/>
                    <a:pt x="389492" y="186330"/>
                    <a:pt x="389492" y="183097"/>
                  </a:cubicBezTo>
                  <a:lnTo>
                    <a:pt x="389492" y="106391"/>
                  </a:lnTo>
                  <a:cubicBezTo>
                    <a:pt x="389492" y="90243"/>
                    <a:pt x="377921" y="83518"/>
                    <a:pt x="363385" y="83518"/>
                  </a:cubicBezTo>
                  <a:cubicBezTo>
                    <a:pt x="355040" y="83518"/>
                    <a:pt x="350470" y="84053"/>
                    <a:pt x="343469" y="85665"/>
                  </a:cubicBezTo>
                  <a:cubicBezTo>
                    <a:pt x="339159" y="86743"/>
                    <a:pt x="337012" y="88631"/>
                    <a:pt x="337012" y="92666"/>
                  </a:cubicBezTo>
                  <a:lnTo>
                    <a:pt x="337012" y="183097"/>
                  </a:lnTo>
                  <a:cubicBezTo>
                    <a:pt x="337012" y="186330"/>
                    <a:pt x="334856" y="188485"/>
                    <a:pt x="331624" y="188485"/>
                  </a:cubicBezTo>
                  <a:lnTo>
                    <a:pt x="307405" y="188485"/>
                  </a:lnTo>
                  <a:cubicBezTo>
                    <a:pt x="304172" y="188485"/>
                    <a:pt x="302017" y="186330"/>
                    <a:pt x="302017" y="183097"/>
                  </a:cubicBezTo>
                  <a:lnTo>
                    <a:pt x="302017" y="71672"/>
                  </a:lnTo>
                  <a:cubicBezTo>
                    <a:pt x="302017" y="65482"/>
                    <a:pt x="304982" y="62249"/>
                    <a:pt x="308750" y="60904"/>
                  </a:cubicBezTo>
                  <a:cubicBezTo>
                    <a:pt x="328399" y="53911"/>
                    <a:pt x="346970" y="51221"/>
                    <a:pt x="362850" y="51221"/>
                  </a:cubicBezTo>
                  <a:cubicBezTo>
                    <a:pt x="404295" y="51221"/>
                    <a:pt x="424486" y="68982"/>
                    <a:pt x="424486" y="101813"/>
                  </a:cubicBezTo>
                  <a:moveTo>
                    <a:pt x="122497" y="167759"/>
                  </a:moveTo>
                  <a:cubicBezTo>
                    <a:pt x="122497" y="172337"/>
                    <a:pt x="121963" y="178528"/>
                    <a:pt x="120342" y="183097"/>
                  </a:cubicBezTo>
                  <a:cubicBezTo>
                    <a:pt x="118997" y="187140"/>
                    <a:pt x="117385" y="188485"/>
                    <a:pt x="113350" y="188485"/>
                  </a:cubicBezTo>
                  <a:lnTo>
                    <a:pt x="89123" y="188485"/>
                  </a:lnTo>
                  <a:cubicBezTo>
                    <a:pt x="86433" y="188485"/>
                    <a:pt x="85088" y="186865"/>
                    <a:pt x="85088" y="184718"/>
                  </a:cubicBezTo>
                  <a:cubicBezTo>
                    <a:pt x="85088" y="184175"/>
                    <a:pt x="85088" y="183640"/>
                    <a:pt x="85356" y="183097"/>
                  </a:cubicBezTo>
                  <a:cubicBezTo>
                    <a:pt x="86433" y="179597"/>
                    <a:pt x="86968" y="177175"/>
                    <a:pt x="86968" y="173140"/>
                  </a:cubicBezTo>
                  <a:cubicBezTo>
                    <a:pt x="86968" y="133559"/>
                    <a:pt x="303" y="155646"/>
                    <a:pt x="303" y="98589"/>
                  </a:cubicBezTo>
                  <a:cubicBezTo>
                    <a:pt x="303" y="69517"/>
                    <a:pt x="23452" y="50144"/>
                    <a:pt x="59517" y="50144"/>
                  </a:cubicBezTo>
                  <a:cubicBezTo>
                    <a:pt x="78623" y="50144"/>
                    <a:pt x="98546" y="54714"/>
                    <a:pt x="115230" y="64404"/>
                  </a:cubicBezTo>
                  <a:cubicBezTo>
                    <a:pt x="117393" y="65490"/>
                    <a:pt x="118462" y="67637"/>
                    <a:pt x="118462" y="69792"/>
                  </a:cubicBezTo>
                  <a:cubicBezTo>
                    <a:pt x="118462" y="71137"/>
                    <a:pt x="118164" y="72710"/>
                    <a:pt x="117385" y="74362"/>
                  </a:cubicBezTo>
                  <a:lnTo>
                    <a:pt x="109039" y="92131"/>
                  </a:lnTo>
                  <a:cubicBezTo>
                    <a:pt x="107962" y="94553"/>
                    <a:pt x="105539" y="95899"/>
                    <a:pt x="103116" y="95899"/>
                  </a:cubicBezTo>
                  <a:cubicBezTo>
                    <a:pt x="101771" y="95899"/>
                    <a:pt x="100426" y="95623"/>
                    <a:pt x="99081" y="94821"/>
                  </a:cubicBezTo>
                  <a:cubicBezTo>
                    <a:pt x="85356" y="87286"/>
                    <a:pt x="72165" y="82708"/>
                    <a:pt x="58439" y="82708"/>
                  </a:cubicBezTo>
                  <a:cubicBezTo>
                    <a:pt x="44179" y="82708"/>
                    <a:pt x="35833" y="87923"/>
                    <a:pt x="35833" y="96166"/>
                  </a:cubicBezTo>
                  <a:cubicBezTo>
                    <a:pt x="35833" y="121368"/>
                    <a:pt x="122497" y="106659"/>
                    <a:pt x="122497" y="167759"/>
                  </a:cubicBezTo>
                  <a:moveTo>
                    <a:pt x="234191" y="149189"/>
                  </a:moveTo>
                  <a:cubicBezTo>
                    <a:pt x="234191" y="153224"/>
                    <a:pt x="232043" y="155111"/>
                    <a:pt x="227466" y="156456"/>
                  </a:cubicBezTo>
                  <a:cubicBezTo>
                    <a:pt x="221543" y="158069"/>
                    <a:pt x="216430" y="158879"/>
                    <a:pt x="209162" y="158879"/>
                  </a:cubicBezTo>
                  <a:cubicBezTo>
                    <a:pt x="191936" y="158879"/>
                    <a:pt x="175788" y="148646"/>
                    <a:pt x="175788" y="121195"/>
                  </a:cubicBezTo>
                  <a:cubicBezTo>
                    <a:pt x="175788" y="93743"/>
                    <a:pt x="191936" y="83518"/>
                    <a:pt x="209162" y="83518"/>
                  </a:cubicBezTo>
                  <a:cubicBezTo>
                    <a:pt x="216430" y="83518"/>
                    <a:pt x="221543" y="84320"/>
                    <a:pt x="227466" y="85941"/>
                  </a:cubicBezTo>
                  <a:cubicBezTo>
                    <a:pt x="232043" y="87286"/>
                    <a:pt x="234191" y="89165"/>
                    <a:pt x="234191" y="93201"/>
                  </a:cubicBezTo>
                  <a:lnTo>
                    <a:pt x="234191" y="149189"/>
                  </a:lnTo>
                  <a:close/>
                  <a:moveTo>
                    <a:pt x="262452" y="61179"/>
                  </a:moveTo>
                  <a:cubicBezTo>
                    <a:pt x="244692" y="54446"/>
                    <a:pt x="228000" y="51221"/>
                    <a:pt x="209430" y="51221"/>
                  </a:cubicBezTo>
                  <a:cubicBezTo>
                    <a:pt x="168795" y="51221"/>
                    <a:pt x="140258" y="78405"/>
                    <a:pt x="140258" y="121195"/>
                  </a:cubicBezTo>
                  <a:cubicBezTo>
                    <a:pt x="140258" y="164527"/>
                    <a:pt x="165020" y="191176"/>
                    <a:pt x="208895" y="191176"/>
                  </a:cubicBezTo>
                  <a:cubicBezTo>
                    <a:pt x="226655" y="191176"/>
                    <a:pt x="243881" y="188210"/>
                    <a:pt x="262452" y="180407"/>
                  </a:cubicBezTo>
                  <a:cubicBezTo>
                    <a:pt x="266763" y="178528"/>
                    <a:pt x="269185" y="175562"/>
                    <a:pt x="269185" y="169639"/>
                  </a:cubicBezTo>
                  <a:lnTo>
                    <a:pt x="269185" y="71940"/>
                  </a:lnTo>
                  <a:cubicBezTo>
                    <a:pt x="269185" y="65749"/>
                    <a:pt x="266763" y="62792"/>
                    <a:pt x="262452" y="61179"/>
                  </a:cubicBezTo>
                </a:path>
              </a:pathLst>
            </a:custGeom>
            <a:solidFill>
              <a:schemeClr val="tx1"/>
            </a:solidFill>
            <a:ln w="7833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fr-FR" sz="2400"/>
            </a:p>
          </p:txBody>
        </p:sp>
        <p:sp>
          <p:nvSpPr>
            <p:cNvPr id="11" name="Forme libre : forme 10">
              <a:extLst>
                <a:ext uri="{FF2B5EF4-FFF2-40B4-BE49-F238E27FC236}">
                  <a16:creationId xmlns:a16="http://schemas.microsoft.com/office/drawing/2014/main" id="{3473CDDD-9034-4972-B890-4C267C13F06F}"/>
                </a:ext>
              </a:extLst>
            </p:cNvPr>
            <p:cNvSpPr/>
            <p:nvPr/>
          </p:nvSpPr>
          <p:spPr>
            <a:xfrm rot="-73896" flipV="1">
              <a:off x="5474877" y="-471733"/>
              <a:ext cx="37949" cy="37711"/>
            </a:xfrm>
            <a:custGeom>
              <a:avLst/>
              <a:gdLst>
                <a:gd name="connsiteX0" fmla="*/ 19483 w 37949"/>
                <a:gd name="connsiteY0" fmla="*/ 17 h 37711"/>
                <a:gd name="connsiteX1" fmla="*/ 38456 w 37949"/>
                <a:gd name="connsiteY1" fmla="*/ 18454 h 37711"/>
                <a:gd name="connsiteX2" fmla="*/ 19491 w 37949"/>
                <a:gd name="connsiteY2" fmla="*/ 37717 h 37711"/>
                <a:gd name="connsiteX3" fmla="*/ 519 w 37949"/>
                <a:gd name="connsiteY3" fmla="*/ 19272 h 37711"/>
                <a:gd name="connsiteX4" fmla="*/ 19483 w 37949"/>
                <a:gd name="connsiteY4" fmla="*/ 17 h 3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949" h="37711">
                  <a:moveTo>
                    <a:pt x="19483" y="17"/>
                  </a:moveTo>
                  <a:cubicBezTo>
                    <a:pt x="30519" y="-219"/>
                    <a:pt x="38212" y="6883"/>
                    <a:pt x="38456" y="18454"/>
                  </a:cubicBezTo>
                  <a:cubicBezTo>
                    <a:pt x="38715" y="30300"/>
                    <a:pt x="31329" y="37457"/>
                    <a:pt x="19491" y="37717"/>
                  </a:cubicBezTo>
                  <a:cubicBezTo>
                    <a:pt x="8188" y="37953"/>
                    <a:pt x="771" y="31118"/>
                    <a:pt x="519" y="19272"/>
                  </a:cubicBezTo>
                  <a:cubicBezTo>
                    <a:pt x="267" y="7701"/>
                    <a:pt x="7378" y="284"/>
                    <a:pt x="19483" y="17"/>
                  </a:cubicBezTo>
                </a:path>
              </a:pathLst>
            </a:custGeom>
            <a:solidFill>
              <a:schemeClr val="accent2"/>
            </a:solidFill>
            <a:ln w="7833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fr-FR" sz="2400">
                <a:solidFill>
                  <a:schemeClr val="accent2"/>
                </a:solidFill>
              </a:endParaRPr>
            </a:p>
          </p:txBody>
        </p:sp>
        <p:sp>
          <p:nvSpPr>
            <p:cNvPr id="12" name="Forme libre : forme 11">
              <a:extLst>
                <a:ext uri="{FF2B5EF4-FFF2-40B4-BE49-F238E27FC236}">
                  <a16:creationId xmlns:a16="http://schemas.microsoft.com/office/drawing/2014/main" id="{FA4CC508-0E53-4122-BCBD-4E37F1B71C30}"/>
                </a:ext>
              </a:extLst>
            </p:cNvPr>
            <p:cNvSpPr/>
            <p:nvPr/>
          </p:nvSpPr>
          <p:spPr>
            <a:xfrm rot="10725025" flipV="1">
              <a:off x="4768103" y="-317778"/>
              <a:ext cx="37406" cy="37169"/>
            </a:xfrm>
            <a:custGeom>
              <a:avLst/>
              <a:gdLst>
                <a:gd name="connsiteX0" fmla="*/ 18717 w 37406"/>
                <a:gd name="connsiteY0" fmla="*/ 130 h 37169"/>
                <a:gd name="connsiteX1" fmla="*/ 37414 w 37406"/>
                <a:gd name="connsiteY1" fmla="*/ 18300 h 37169"/>
                <a:gd name="connsiteX2" fmla="*/ 18717 w 37406"/>
                <a:gd name="connsiteY2" fmla="*/ 37288 h 37169"/>
                <a:gd name="connsiteX3" fmla="*/ 20 w 37406"/>
                <a:gd name="connsiteY3" fmla="*/ 19118 h 37169"/>
                <a:gd name="connsiteX4" fmla="*/ 18717 w 37406"/>
                <a:gd name="connsiteY4" fmla="*/ 130 h 37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406" h="37169">
                  <a:moveTo>
                    <a:pt x="18717" y="130"/>
                  </a:moveTo>
                  <a:cubicBezTo>
                    <a:pt x="29745" y="-106"/>
                    <a:pt x="37162" y="6729"/>
                    <a:pt x="37414" y="18300"/>
                  </a:cubicBezTo>
                  <a:cubicBezTo>
                    <a:pt x="37665" y="29603"/>
                    <a:pt x="30555" y="37028"/>
                    <a:pt x="18717" y="37288"/>
                  </a:cubicBezTo>
                  <a:cubicBezTo>
                    <a:pt x="7681" y="37524"/>
                    <a:pt x="264" y="30421"/>
                    <a:pt x="20" y="19118"/>
                  </a:cubicBezTo>
                  <a:cubicBezTo>
                    <a:pt x="-240" y="7547"/>
                    <a:pt x="6871" y="390"/>
                    <a:pt x="18717" y="130"/>
                  </a:cubicBezTo>
                </a:path>
              </a:pathLst>
            </a:custGeom>
            <a:solidFill>
              <a:schemeClr val="accent2"/>
            </a:solidFill>
            <a:ln w="7833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fr-FR" sz="240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C85BBFFF-0D58-B71D-7C9E-97808651AFDC}"/>
              </a:ext>
            </a:extLst>
          </p:cNvPr>
          <p:cNvSpPr txBox="1"/>
          <p:nvPr userDrawn="1"/>
        </p:nvSpPr>
        <p:spPr>
          <a:xfrm>
            <a:off x="1215637" y="6611779"/>
            <a:ext cx="991446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800"/>
              <a:t>Confidential. For internal use only. The information contained in this training is for internal, educational purposes only. Do not copy or distribute outside of Sanofi or use in promotion</a:t>
            </a:r>
          </a:p>
        </p:txBody>
      </p:sp>
    </p:spTree>
    <p:extLst>
      <p:ext uri="{BB962C8B-B14F-4D97-AF65-F5344CB8AC3E}">
        <p14:creationId xmlns:p14="http://schemas.microsoft.com/office/powerpoint/2010/main" val="2842035680"/>
      </p:ext>
    </p:extLst>
  </p:cSld>
  <p:clrMapOvr>
    <a:masterClrMapping/>
  </p:clrMapOvr>
</p:sldLayout>
</file>

<file path=ppt/slideLayouts/slideLayout3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Logo (Dark)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aphique 7">
            <a:extLst>
              <a:ext uri="{FF2B5EF4-FFF2-40B4-BE49-F238E27FC236}">
                <a16:creationId xmlns:a16="http://schemas.microsoft.com/office/drawing/2014/main" id="{AAE34BD0-96F3-484E-823D-846BCF7077CC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4315443" y="2970600"/>
            <a:ext cx="3561116" cy="916800"/>
            <a:chOff x="4767702" y="-472136"/>
            <a:chExt cx="745525" cy="191931"/>
          </a:xfrm>
          <a:solidFill>
            <a:schemeClr val="bg1"/>
          </a:solidFill>
        </p:grpSpPr>
        <p:sp>
          <p:nvSpPr>
            <p:cNvPr id="8" name="Forme libre : forme 7">
              <a:extLst>
                <a:ext uri="{FF2B5EF4-FFF2-40B4-BE49-F238E27FC236}">
                  <a16:creationId xmlns:a16="http://schemas.microsoft.com/office/drawing/2014/main" id="{B5ACEFF7-2172-4E31-95A5-2822B762DCC8}"/>
                </a:ext>
              </a:extLst>
            </p:cNvPr>
            <p:cNvSpPr/>
            <p:nvPr/>
          </p:nvSpPr>
          <p:spPr>
            <a:xfrm>
              <a:off x="4770087" y="-471716"/>
              <a:ext cx="740699" cy="191096"/>
            </a:xfrm>
            <a:custGeom>
              <a:avLst/>
              <a:gdLst>
                <a:gd name="connsiteX0" fmla="*/ 689325 w 740699"/>
                <a:gd name="connsiteY0" fmla="*/ 7347 h 191096"/>
                <a:gd name="connsiteX1" fmla="*/ 688790 w 740699"/>
                <a:gd name="connsiteY1" fmla="*/ 10847 h 191096"/>
                <a:gd name="connsiteX2" fmla="*/ 686092 w 740699"/>
                <a:gd name="connsiteY2" fmla="*/ 24840 h 191096"/>
                <a:gd name="connsiteX3" fmla="*/ 680980 w 740699"/>
                <a:gd name="connsiteY3" fmla="*/ 29953 h 191096"/>
                <a:gd name="connsiteX4" fmla="*/ 667797 w 740699"/>
                <a:gd name="connsiteY4" fmla="*/ 28608 h 191096"/>
                <a:gd name="connsiteX5" fmla="*/ 646528 w 740699"/>
                <a:gd name="connsiteY5" fmla="*/ 50946 h 191096"/>
                <a:gd name="connsiteX6" fmla="*/ 646528 w 740699"/>
                <a:gd name="connsiteY6" fmla="*/ 53911 h 191096"/>
                <a:gd name="connsiteX7" fmla="*/ 680712 w 740699"/>
                <a:gd name="connsiteY7" fmla="*/ 53911 h 191096"/>
                <a:gd name="connsiteX8" fmla="*/ 686092 w 740699"/>
                <a:gd name="connsiteY8" fmla="*/ 59559 h 191096"/>
                <a:gd name="connsiteX9" fmla="*/ 686092 w 740699"/>
                <a:gd name="connsiteY9" fmla="*/ 78130 h 191096"/>
                <a:gd name="connsiteX10" fmla="*/ 680712 w 740699"/>
                <a:gd name="connsiteY10" fmla="*/ 83518 h 191096"/>
                <a:gd name="connsiteX11" fmla="*/ 646528 w 740699"/>
                <a:gd name="connsiteY11" fmla="*/ 83518 h 191096"/>
                <a:gd name="connsiteX12" fmla="*/ 646528 w 740699"/>
                <a:gd name="connsiteY12" fmla="*/ 183097 h 191096"/>
                <a:gd name="connsiteX13" fmla="*/ 641148 w 740699"/>
                <a:gd name="connsiteY13" fmla="*/ 188485 h 191096"/>
                <a:gd name="connsiteX14" fmla="*/ 617197 w 740699"/>
                <a:gd name="connsiteY14" fmla="*/ 188485 h 191096"/>
                <a:gd name="connsiteX15" fmla="*/ 611809 w 740699"/>
                <a:gd name="connsiteY15" fmla="*/ 183097 h 191096"/>
                <a:gd name="connsiteX16" fmla="*/ 611809 w 740699"/>
                <a:gd name="connsiteY16" fmla="*/ 56602 h 191096"/>
                <a:gd name="connsiteX17" fmla="*/ 666987 w 740699"/>
                <a:gd name="connsiteY17" fmla="*/ 79 h 191096"/>
                <a:gd name="connsiteX18" fmla="*/ 683945 w 740699"/>
                <a:gd name="connsiteY18" fmla="*/ 1966 h 191096"/>
                <a:gd name="connsiteX19" fmla="*/ 689325 w 740699"/>
                <a:gd name="connsiteY19" fmla="*/ 7347 h 191096"/>
                <a:gd name="connsiteX20" fmla="*/ 741003 w 740699"/>
                <a:gd name="connsiteY20" fmla="*/ 59292 h 191096"/>
                <a:gd name="connsiteX21" fmla="*/ 741003 w 740699"/>
                <a:gd name="connsiteY21" fmla="*/ 183097 h 191096"/>
                <a:gd name="connsiteX22" fmla="*/ 735615 w 740699"/>
                <a:gd name="connsiteY22" fmla="*/ 188485 h 191096"/>
                <a:gd name="connsiteX23" fmla="*/ 711396 w 740699"/>
                <a:gd name="connsiteY23" fmla="*/ 188485 h 191096"/>
                <a:gd name="connsiteX24" fmla="*/ 706008 w 740699"/>
                <a:gd name="connsiteY24" fmla="*/ 183097 h 191096"/>
                <a:gd name="connsiteX25" fmla="*/ 706008 w 740699"/>
                <a:gd name="connsiteY25" fmla="*/ 59292 h 191096"/>
                <a:gd name="connsiteX26" fmla="*/ 711396 w 740699"/>
                <a:gd name="connsiteY26" fmla="*/ 53911 h 191096"/>
                <a:gd name="connsiteX27" fmla="*/ 735615 w 740699"/>
                <a:gd name="connsiteY27" fmla="*/ 53911 h 191096"/>
                <a:gd name="connsiteX28" fmla="*/ 741003 w 740699"/>
                <a:gd name="connsiteY28" fmla="*/ 59292 h 191096"/>
                <a:gd name="connsiteX29" fmla="*/ 518954 w 740699"/>
                <a:gd name="connsiteY29" fmla="*/ 158879 h 191096"/>
                <a:gd name="connsiteX30" fmla="*/ 485847 w 740699"/>
                <a:gd name="connsiteY30" fmla="*/ 121195 h 191096"/>
                <a:gd name="connsiteX31" fmla="*/ 517074 w 740699"/>
                <a:gd name="connsiteY31" fmla="*/ 83518 h 191096"/>
                <a:gd name="connsiteX32" fmla="*/ 550173 w 740699"/>
                <a:gd name="connsiteY32" fmla="*/ 121195 h 191096"/>
                <a:gd name="connsiteX33" fmla="*/ 518954 w 740699"/>
                <a:gd name="connsiteY33" fmla="*/ 158879 h 191096"/>
                <a:gd name="connsiteX34" fmla="*/ 517074 w 740699"/>
                <a:gd name="connsiteY34" fmla="*/ 51221 h 191096"/>
                <a:gd name="connsiteX35" fmla="*/ 450317 w 740699"/>
                <a:gd name="connsiteY35" fmla="*/ 121195 h 191096"/>
                <a:gd name="connsiteX36" fmla="*/ 518954 w 740699"/>
                <a:gd name="connsiteY36" fmla="*/ 191176 h 191096"/>
                <a:gd name="connsiteX37" fmla="*/ 585702 w 740699"/>
                <a:gd name="connsiteY37" fmla="*/ 121195 h 191096"/>
                <a:gd name="connsiteX38" fmla="*/ 517074 w 740699"/>
                <a:gd name="connsiteY38" fmla="*/ 51221 h 191096"/>
                <a:gd name="connsiteX39" fmla="*/ 424486 w 740699"/>
                <a:gd name="connsiteY39" fmla="*/ 101813 h 191096"/>
                <a:gd name="connsiteX40" fmla="*/ 424486 w 740699"/>
                <a:gd name="connsiteY40" fmla="*/ 183097 h 191096"/>
                <a:gd name="connsiteX41" fmla="*/ 419098 w 740699"/>
                <a:gd name="connsiteY41" fmla="*/ 188485 h 191096"/>
                <a:gd name="connsiteX42" fmla="*/ 394880 w 740699"/>
                <a:gd name="connsiteY42" fmla="*/ 188485 h 191096"/>
                <a:gd name="connsiteX43" fmla="*/ 389492 w 740699"/>
                <a:gd name="connsiteY43" fmla="*/ 183097 h 191096"/>
                <a:gd name="connsiteX44" fmla="*/ 389492 w 740699"/>
                <a:gd name="connsiteY44" fmla="*/ 106391 h 191096"/>
                <a:gd name="connsiteX45" fmla="*/ 363385 w 740699"/>
                <a:gd name="connsiteY45" fmla="*/ 83518 h 191096"/>
                <a:gd name="connsiteX46" fmla="*/ 343469 w 740699"/>
                <a:gd name="connsiteY46" fmla="*/ 85665 h 191096"/>
                <a:gd name="connsiteX47" fmla="*/ 337012 w 740699"/>
                <a:gd name="connsiteY47" fmla="*/ 92666 h 191096"/>
                <a:gd name="connsiteX48" fmla="*/ 337012 w 740699"/>
                <a:gd name="connsiteY48" fmla="*/ 183097 h 191096"/>
                <a:gd name="connsiteX49" fmla="*/ 331624 w 740699"/>
                <a:gd name="connsiteY49" fmla="*/ 188485 h 191096"/>
                <a:gd name="connsiteX50" fmla="*/ 307405 w 740699"/>
                <a:gd name="connsiteY50" fmla="*/ 188485 h 191096"/>
                <a:gd name="connsiteX51" fmla="*/ 302017 w 740699"/>
                <a:gd name="connsiteY51" fmla="*/ 183097 h 191096"/>
                <a:gd name="connsiteX52" fmla="*/ 302017 w 740699"/>
                <a:gd name="connsiteY52" fmla="*/ 71672 h 191096"/>
                <a:gd name="connsiteX53" fmla="*/ 308750 w 740699"/>
                <a:gd name="connsiteY53" fmla="*/ 60904 h 191096"/>
                <a:gd name="connsiteX54" fmla="*/ 362850 w 740699"/>
                <a:gd name="connsiteY54" fmla="*/ 51221 h 191096"/>
                <a:gd name="connsiteX55" fmla="*/ 424486 w 740699"/>
                <a:gd name="connsiteY55" fmla="*/ 101813 h 191096"/>
                <a:gd name="connsiteX56" fmla="*/ 122497 w 740699"/>
                <a:gd name="connsiteY56" fmla="*/ 167759 h 191096"/>
                <a:gd name="connsiteX57" fmla="*/ 120342 w 740699"/>
                <a:gd name="connsiteY57" fmla="*/ 183097 h 191096"/>
                <a:gd name="connsiteX58" fmla="*/ 113350 w 740699"/>
                <a:gd name="connsiteY58" fmla="*/ 188485 h 191096"/>
                <a:gd name="connsiteX59" fmla="*/ 89123 w 740699"/>
                <a:gd name="connsiteY59" fmla="*/ 188485 h 191096"/>
                <a:gd name="connsiteX60" fmla="*/ 85088 w 740699"/>
                <a:gd name="connsiteY60" fmla="*/ 184718 h 191096"/>
                <a:gd name="connsiteX61" fmla="*/ 85356 w 740699"/>
                <a:gd name="connsiteY61" fmla="*/ 183097 h 191096"/>
                <a:gd name="connsiteX62" fmla="*/ 86968 w 740699"/>
                <a:gd name="connsiteY62" fmla="*/ 173140 h 191096"/>
                <a:gd name="connsiteX63" fmla="*/ 303 w 740699"/>
                <a:gd name="connsiteY63" fmla="*/ 98589 h 191096"/>
                <a:gd name="connsiteX64" fmla="*/ 59517 w 740699"/>
                <a:gd name="connsiteY64" fmla="*/ 50144 h 191096"/>
                <a:gd name="connsiteX65" fmla="*/ 115230 w 740699"/>
                <a:gd name="connsiteY65" fmla="*/ 64404 h 191096"/>
                <a:gd name="connsiteX66" fmla="*/ 118462 w 740699"/>
                <a:gd name="connsiteY66" fmla="*/ 69792 h 191096"/>
                <a:gd name="connsiteX67" fmla="*/ 117385 w 740699"/>
                <a:gd name="connsiteY67" fmla="*/ 74362 h 191096"/>
                <a:gd name="connsiteX68" fmla="*/ 109039 w 740699"/>
                <a:gd name="connsiteY68" fmla="*/ 92131 h 191096"/>
                <a:gd name="connsiteX69" fmla="*/ 103116 w 740699"/>
                <a:gd name="connsiteY69" fmla="*/ 95899 h 191096"/>
                <a:gd name="connsiteX70" fmla="*/ 99081 w 740699"/>
                <a:gd name="connsiteY70" fmla="*/ 94821 h 191096"/>
                <a:gd name="connsiteX71" fmla="*/ 58439 w 740699"/>
                <a:gd name="connsiteY71" fmla="*/ 82708 h 191096"/>
                <a:gd name="connsiteX72" fmla="*/ 35833 w 740699"/>
                <a:gd name="connsiteY72" fmla="*/ 96166 h 191096"/>
                <a:gd name="connsiteX73" fmla="*/ 122497 w 740699"/>
                <a:gd name="connsiteY73" fmla="*/ 167759 h 191096"/>
                <a:gd name="connsiteX74" fmla="*/ 234191 w 740699"/>
                <a:gd name="connsiteY74" fmla="*/ 149189 h 191096"/>
                <a:gd name="connsiteX75" fmla="*/ 227466 w 740699"/>
                <a:gd name="connsiteY75" fmla="*/ 156456 h 191096"/>
                <a:gd name="connsiteX76" fmla="*/ 209162 w 740699"/>
                <a:gd name="connsiteY76" fmla="*/ 158879 h 191096"/>
                <a:gd name="connsiteX77" fmla="*/ 175788 w 740699"/>
                <a:gd name="connsiteY77" fmla="*/ 121195 h 191096"/>
                <a:gd name="connsiteX78" fmla="*/ 209162 w 740699"/>
                <a:gd name="connsiteY78" fmla="*/ 83518 h 191096"/>
                <a:gd name="connsiteX79" fmla="*/ 227466 w 740699"/>
                <a:gd name="connsiteY79" fmla="*/ 85941 h 191096"/>
                <a:gd name="connsiteX80" fmla="*/ 234191 w 740699"/>
                <a:gd name="connsiteY80" fmla="*/ 93201 h 191096"/>
                <a:gd name="connsiteX81" fmla="*/ 234191 w 740699"/>
                <a:gd name="connsiteY81" fmla="*/ 149189 h 191096"/>
                <a:gd name="connsiteX82" fmla="*/ 262452 w 740699"/>
                <a:gd name="connsiteY82" fmla="*/ 61179 h 191096"/>
                <a:gd name="connsiteX83" fmla="*/ 209430 w 740699"/>
                <a:gd name="connsiteY83" fmla="*/ 51221 h 191096"/>
                <a:gd name="connsiteX84" fmla="*/ 140258 w 740699"/>
                <a:gd name="connsiteY84" fmla="*/ 121195 h 191096"/>
                <a:gd name="connsiteX85" fmla="*/ 208895 w 740699"/>
                <a:gd name="connsiteY85" fmla="*/ 191176 h 191096"/>
                <a:gd name="connsiteX86" fmla="*/ 262452 w 740699"/>
                <a:gd name="connsiteY86" fmla="*/ 180407 h 191096"/>
                <a:gd name="connsiteX87" fmla="*/ 269185 w 740699"/>
                <a:gd name="connsiteY87" fmla="*/ 169639 h 191096"/>
                <a:gd name="connsiteX88" fmla="*/ 269185 w 740699"/>
                <a:gd name="connsiteY88" fmla="*/ 71940 h 191096"/>
                <a:gd name="connsiteX89" fmla="*/ 262452 w 740699"/>
                <a:gd name="connsiteY89" fmla="*/ 61179 h 191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740699" h="191096">
                  <a:moveTo>
                    <a:pt x="689325" y="7347"/>
                  </a:moveTo>
                  <a:cubicBezTo>
                    <a:pt x="689325" y="8511"/>
                    <a:pt x="689026" y="9604"/>
                    <a:pt x="688790" y="10847"/>
                  </a:cubicBezTo>
                  <a:lnTo>
                    <a:pt x="686092" y="24840"/>
                  </a:lnTo>
                  <a:cubicBezTo>
                    <a:pt x="685558" y="28073"/>
                    <a:pt x="684213" y="29953"/>
                    <a:pt x="680980" y="29953"/>
                  </a:cubicBezTo>
                  <a:cubicBezTo>
                    <a:pt x="678974" y="29953"/>
                    <a:pt x="673177" y="28608"/>
                    <a:pt x="667797" y="28608"/>
                  </a:cubicBezTo>
                  <a:cubicBezTo>
                    <a:pt x="652993" y="28608"/>
                    <a:pt x="646528" y="36143"/>
                    <a:pt x="646528" y="50946"/>
                  </a:cubicBezTo>
                  <a:lnTo>
                    <a:pt x="646528" y="53911"/>
                  </a:lnTo>
                  <a:lnTo>
                    <a:pt x="680712" y="53911"/>
                  </a:lnTo>
                  <a:cubicBezTo>
                    <a:pt x="684213" y="53911"/>
                    <a:pt x="686092" y="56059"/>
                    <a:pt x="686092" y="59559"/>
                  </a:cubicBezTo>
                  <a:lnTo>
                    <a:pt x="686092" y="78130"/>
                  </a:lnTo>
                  <a:cubicBezTo>
                    <a:pt x="686092" y="81363"/>
                    <a:pt x="684213" y="83518"/>
                    <a:pt x="680712" y="83518"/>
                  </a:cubicBezTo>
                  <a:lnTo>
                    <a:pt x="646528" y="83518"/>
                  </a:lnTo>
                  <a:lnTo>
                    <a:pt x="646528" y="183097"/>
                  </a:lnTo>
                  <a:cubicBezTo>
                    <a:pt x="646528" y="186330"/>
                    <a:pt x="644380" y="188485"/>
                    <a:pt x="641148" y="188485"/>
                  </a:cubicBezTo>
                  <a:lnTo>
                    <a:pt x="617197" y="188485"/>
                  </a:lnTo>
                  <a:cubicBezTo>
                    <a:pt x="613964" y="188485"/>
                    <a:pt x="611809" y="186330"/>
                    <a:pt x="611809" y="183097"/>
                  </a:cubicBezTo>
                  <a:lnTo>
                    <a:pt x="611809" y="56602"/>
                  </a:lnTo>
                  <a:cubicBezTo>
                    <a:pt x="611809" y="17839"/>
                    <a:pt x="633612" y="79"/>
                    <a:pt x="666987" y="79"/>
                  </a:cubicBezTo>
                  <a:cubicBezTo>
                    <a:pt x="672729" y="79"/>
                    <a:pt x="678557" y="621"/>
                    <a:pt x="683945" y="1966"/>
                  </a:cubicBezTo>
                  <a:cubicBezTo>
                    <a:pt x="687713" y="2769"/>
                    <a:pt x="689325" y="4358"/>
                    <a:pt x="689325" y="7347"/>
                  </a:cubicBezTo>
                  <a:moveTo>
                    <a:pt x="741003" y="59292"/>
                  </a:moveTo>
                  <a:lnTo>
                    <a:pt x="741003" y="183097"/>
                  </a:lnTo>
                  <a:cubicBezTo>
                    <a:pt x="741003" y="186330"/>
                    <a:pt x="738848" y="188485"/>
                    <a:pt x="735615" y="188485"/>
                  </a:cubicBezTo>
                  <a:lnTo>
                    <a:pt x="711396" y="188485"/>
                  </a:lnTo>
                  <a:cubicBezTo>
                    <a:pt x="708164" y="188485"/>
                    <a:pt x="706008" y="186330"/>
                    <a:pt x="706008" y="183097"/>
                  </a:cubicBezTo>
                  <a:lnTo>
                    <a:pt x="706008" y="59292"/>
                  </a:lnTo>
                  <a:cubicBezTo>
                    <a:pt x="706008" y="56059"/>
                    <a:pt x="708164" y="53911"/>
                    <a:pt x="711396" y="53911"/>
                  </a:cubicBezTo>
                  <a:lnTo>
                    <a:pt x="735615" y="53911"/>
                  </a:lnTo>
                  <a:cubicBezTo>
                    <a:pt x="738848" y="53911"/>
                    <a:pt x="741003" y="56059"/>
                    <a:pt x="741003" y="59292"/>
                  </a:cubicBezTo>
                  <a:moveTo>
                    <a:pt x="518954" y="158879"/>
                  </a:moveTo>
                  <a:cubicBezTo>
                    <a:pt x="499038" y="158879"/>
                    <a:pt x="485847" y="145956"/>
                    <a:pt x="485847" y="121195"/>
                  </a:cubicBezTo>
                  <a:cubicBezTo>
                    <a:pt x="485847" y="96433"/>
                    <a:pt x="499038" y="83518"/>
                    <a:pt x="517074" y="83518"/>
                  </a:cubicBezTo>
                  <a:cubicBezTo>
                    <a:pt x="536990" y="83518"/>
                    <a:pt x="550173" y="96433"/>
                    <a:pt x="550173" y="121195"/>
                  </a:cubicBezTo>
                  <a:cubicBezTo>
                    <a:pt x="550173" y="145956"/>
                    <a:pt x="536990" y="158879"/>
                    <a:pt x="518954" y="158879"/>
                  </a:cubicBezTo>
                  <a:moveTo>
                    <a:pt x="517074" y="51221"/>
                  </a:moveTo>
                  <a:cubicBezTo>
                    <a:pt x="476699" y="51221"/>
                    <a:pt x="450317" y="80553"/>
                    <a:pt x="450317" y="121195"/>
                  </a:cubicBezTo>
                  <a:cubicBezTo>
                    <a:pt x="450317" y="161837"/>
                    <a:pt x="476699" y="191176"/>
                    <a:pt x="518954" y="191176"/>
                  </a:cubicBezTo>
                  <a:cubicBezTo>
                    <a:pt x="559328" y="191176"/>
                    <a:pt x="585702" y="161837"/>
                    <a:pt x="585702" y="121195"/>
                  </a:cubicBezTo>
                  <a:cubicBezTo>
                    <a:pt x="585702" y="80553"/>
                    <a:pt x="559328" y="51221"/>
                    <a:pt x="517074" y="51221"/>
                  </a:cubicBezTo>
                  <a:moveTo>
                    <a:pt x="424486" y="101813"/>
                  </a:moveTo>
                  <a:lnTo>
                    <a:pt x="424486" y="183097"/>
                  </a:lnTo>
                  <a:cubicBezTo>
                    <a:pt x="424486" y="186330"/>
                    <a:pt x="422331" y="188485"/>
                    <a:pt x="419098" y="188485"/>
                  </a:cubicBezTo>
                  <a:lnTo>
                    <a:pt x="394880" y="188485"/>
                  </a:lnTo>
                  <a:cubicBezTo>
                    <a:pt x="391647" y="188485"/>
                    <a:pt x="389492" y="186330"/>
                    <a:pt x="389492" y="183097"/>
                  </a:cubicBezTo>
                  <a:lnTo>
                    <a:pt x="389492" y="106391"/>
                  </a:lnTo>
                  <a:cubicBezTo>
                    <a:pt x="389492" y="90243"/>
                    <a:pt x="377921" y="83518"/>
                    <a:pt x="363385" y="83518"/>
                  </a:cubicBezTo>
                  <a:cubicBezTo>
                    <a:pt x="355040" y="83518"/>
                    <a:pt x="350470" y="84053"/>
                    <a:pt x="343469" y="85665"/>
                  </a:cubicBezTo>
                  <a:cubicBezTo>
                    <a:pt x="339159" y="86743"/>
                    <a:pt x="337012" y="88631"/>
                    <a:pt x="337012" y="92666"/>
                  </a:cubicBezTo>
                  <a:lnTo>
                    <a:pt x="337012" y="183097"/>
                  </a:lnTo>
                  <a:cubicBezTo>
                    <a:pt x="337012" y="186330"/>
                    <a:pt x="334856" y="188485"/>
                    <a:pt x="331624" y="188485"/>
                  </a:cubicBezTo>
                  <a:lnTo>
                    <a:pt x="307405" y="188485"/>
                  </a:lnTo>
                  <a:cubicBezTo>
                    <a:pt x="304172" y="188485"/>
                    <a:pt x="302017" y="186330"/>
                    <a:pt x="302017" y="183097"/>
                  </a:cubicBezTo>
                  <a:lnTo>
                    <a:pt x="302017" y="71672"/>
                  </a:lnTo>
                  <a:cubicBezTo>
                    <a:pt x="302017" y="65482"/>
                    <a:pt x="304982" y="62249"/>
                    <a:pt x="308750" y="60904"/>
                  </a:cubicBezTo>
                  <a:cubicBezTo>
                    <a:pt x="328399" y="53911"/>
                    <a:pt x="346970" y="51221"/>
                    <a:pt x="362850" y="51221"/>
                  </a:cubicBezTo>
                  <a:cubicBezTo>
                    <a:pt x="404295" y="51221"/>
                    <a:pt x="424486" y="68982"/>
                    <a:pt x="424486" y="101813"/>
                  </a:cubicBezTo>
                  <a:moveTo>
                    <a:pt x="122497" y="167759"/>
                  </a:moveTo>
                  <a:cubicBezTo>
                    <a:pt x="122497" y="172337"/>
                    <a:pt x="121963" y="178528"/>
                    <a:pt x="120342" y="183097"/>
                  </a:cubicBezTo>
                  <a:cubicBezTo>
                    <a:pt x="118997" y="187140"/>
                    <a:pt x="117385" y="188485"/>
                    <a:pt x="113350" y="188485"/>
                  </a:cubicBezTo>
                  <a:lnTo>
                    <a:pt x="89123" y="188485"/>
                  </a:lnTo>
                  <a:cubicBezTo>
                    <a:pt x="86433" y="188485"/>
                    <a:pt x="85088" y="186865"/>
                    <a:pt x="85088" y="184718"/>
                  </a:cubicBezTo>
                  <a:cubicBezTo>
                    <a:pt x="85088" y="184175"/>
                    <a:pt x="85088" y="183640"/>
                    <a:pt x="85356" y="183097"/>
                  </a:cubicBezTo>
                  <a:cubicBezTo>
                    <a:pt x="86433" y="179597"/>
                    <a:pt x="86968" y="177175"/>
                    <a:pt x="86968" y="173140"/>
                  </a:cubicBezTo>
                  <a:cubicBezTo>
                    <a:pt x="86968" y="133559"/>
                    <a:pt x="303" y="155646"/>
                    <a:pt x="303" y="98589"/>
                  </a:cubicBezTo>
                  <a:cubicBezTo>
                    <a:pt x="303" y="69517"/>
                    <a:pt x="23452" y="50144"/>
                    <a:pt x="59517" y="50144"/>
                  </a:cubicBezTo>
                  <a:cubicBezTo>
                    <a:pt x="78623" y="50144"/>
                    <a:pt x="98546" y="54714"/>
                    <a:pt x="115230" y="64404"/>
                  </a:cubicBezTo>
                  <a:cubicBezTo>
                    <a:pt x="117393" y="65490"/>
                    <a:pt x="118462" y="67637"/>
                    <a:pt x="118462" y="69792"/>
                  </a:cubicBezTo>
                  <a:cubicBezTo>
                    <a:pt x="118462" y="71137"/>
                    <a:pt x="118164" y="72710"/>
                    <a:pt x="117385" y="74362"/>
                  </a:cubicBezTo>
                  <a:lnTo>
                    <a:pt x="109039" y="92131"/>
                  </a:lnTo>
                  <a:cubicBezTo>
                    <a:pt x="107962" y="94553"/>
                    <a:pt x="105539" y="95899"/>
                    <a:pt x="103116" y="95899"/>
                  </a:cubicBezTo>
                  <a:cubicBezTo>
                    <a:pt x="101771" y="95899"/>
                    <a:pt x="100426" y="95623"/>
                    <a:pt x="99081" y="94821"/>
                  </a:cubicBezTo>
                  <a:cubicBezTo>
                    <a:pt x="85356" y="87286"/>
                    <a:pt x="72165" y="82708"/>
                    <a:pt x="58439" y="82708"/>
                  </a:cubicBezTo>
                  <a:cubicBezTo>
                    <a:pt x="44179" y="82708"/>
                    <a:pt x="35833" y="87923"/>
                    <a:pt x="35833" y="96166"/>
                  </a:cubicBezTo>
                  <a:cubicBezTo>
                    <a:pt x="35833" y="121368"/>
                    <a:pt x="122497" y="106659"/>
                    <a:pt x="122497" y="167759"/>
                  </a:cubicBezTo>
                  <a:moveTo>
                    <a:pt x="234191" y="149189"/>
                  </a:moveTo>
                  <a:cubicBezTo>
                    <a:pt x="234191" y="153224"/>
                    <a:pt x="232043" y="155111"/>
                    <a:pt x="227466" y="156456"/>
                  </a:cubicBezTo>
                  <a:cubicBezTo>
                    <a:pt x="221543" y="158069"/>
                    <a:pt x="216430" y="158879"/>
                    <a:pt x="209162" y="158879"/>
                  </a:cubicBezTo>
                  <a:cubicBezTo>
                    <a:pt x="191936" y="158879"/>
                    <a:pt x="175788" y="148646"/>
                    <a:pt x="175788" y="121195"/>
                  </a:cubicBezTo>
                  <a:cubicBezTo>
                    <a:pt x="175788" y="93743"/>
                    <a:pt x="191936" y="83518"/>
                    <a:pt x="209162" y="83518"/>
                  </a:cubicBezTo>
                  <a:cubicBezTo>
                    <a:pt x="216430" y="83518"/>
                    <a:pt x="221543" y="84320"/>
                    <a:pt x="227466" y="85941"/>
                  </a:cubicBezTo>
                  <a:cubicBezTo>
                    <a:pt x="232043" y="87286"/>
                    <a:pt x="234191" y="89165"/>
                    <a:pt x="234191" y="93201"/>
                  </a:cubicBezTo>
                  <a:lnTo>
                    <a:pt x="234191" y="149189"/>
                  </a:lnTo>
                  <a:close/>
                  <a:moveTo>
                    <a:pt x="262452" y="61179"/>
                  </a:moveTo>
                  <a:cubicBezTo>
                    <a:pt x="244692" y="54446"/>
                    <a:pt x="228000" y="51221"/>
                    <a:pt x="209430" y="51221"/>
                  </a:cubicBezTo>
                  <a:cubicBezTo>
                    <a:pt x="168795" y="51221"/>
                    <a:pt x="140258" y="78405"/>
                    <a:pt x="140258" y="121195"/>
                  </a:cubicBezTo>
                  <a:cubicBezTo>
                    <a:pt x="140258" y="164527"/>
                    <a:pt x="165020" y="191176"/>
                    <a:pt x="208895" y="191176"/>
                  </a:cubicBezTo>
                  <a:cubicBezTo>
                    <a:pt x="226655" y="191176"/>
                    <a:pt x="243881" y="188210"/>
                    <a:pt x="262452" y="180407"/>
                  </a:cubicBezTo>
                  <a:cubicBezTo>
                    <a:pt x="266763" y="178528"/>
                    <a:pt x="269185" y="175562"/>
                    <a:pt x="269185" y="169639"/>
                  </a:cubicBezTo>
                  <a:lnTo>
                    <a:pt x="269185" y="71940"/>
                  </a:lnTo>
                  <a:cubicBezTo>
                    <a:pt x="269185" y="65749"/>
                    <a:pt x="266763" y="62792"/>
                    <a:pt x="262452" y="61179"/>
                  </a:cubicBezTo>
                </a:path>
              </a:pathLst>
            </a:custGeom>
            <a:grpFill/>
            <a:ln w="7833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fr-FR" sz="2400"/>
            </a:p>
          </p:txBody>
        </p:sp>
        <p:sp>
          <p:nvSpPr>
            <p:cNvPr id="9" name="Forme libre : forme 8">
              <a:extLst>
                <a:ext uri="{FF2B5EF4-FFF2-40B4-BE49-F238E27FC236}">
                  <a16:creationId xmlns:a16="http://schemas.microsoft.com/office/drawing/2014/main" id="{156C511D-58A1-442A-9FDB-13B83505C8E1}"/>
                </a:ext>
              </a:extLst>
            </p:cNvPr>
            <p:cNvSpPr/>
            <p:nvPr/>
          </p:nvSpPr>
          <p:spPr>
            <a:xfrm rot="-73896" flipV="1">
              <a:off x="5474877" y="-471733"/>
              <a:ext cx="37949" cy="37711"/>
            </a:xfrm>
            <a:custGeom>
              <a:avLst/>
              <a:gdLst>
                <a:gd name="connsiteX0" fmla="*/ 19483 w 37949"/>
                <a:gd name="connsiteY0" fmla="*/ 17 h 37711"/>
                <a:gd name="connsiteX1" fmla="*/ 38456 w 37949"/>
                <a:gd name="connsiteY1" fmla="*/ 18454 h 37711"/>
                <a:gd name="connsiteX2" fmla="*/ 19491 w 37949"/>
                <a:gd name="connsiteY2" fmla="*/ 37717 h 37711"/>
                <a:gd name="connsiteX3" fmla="*/ 519 w 37949"/>
                <a:gd name="connsiteY3" fmla="*/ 19272 h 37711"/>
                <a:gd name="connsiteX4" fmla="*/ 19483 w 37949"/>
                <a:gd name="connsiteY4" fmla="*/ 17 h 3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949" h="37711">
                  <a:moveTo>
                    <a:pt x="19483" y="17"/>
                  </a:moveTo>
                  <a:cubicBezTo>
                    <a:pt x="30519" y="-219"/>
                    <a:pt x="38212" y="6883"/>
                    <a:pt x="38456" y="18454"/>
                  </a:cubicBezTo>
                  <a:cubicBezTo>
                    <a:pt x="38715" y="30300"/>
                    <a:pt x="31329" y="37457"/>
                    <a:pt x="19491" y="37717"/>
                  </a:cubicBezTo>
                  <a:cubicBezTo>
                    <a:pt x="8188" y="37953"/>
                    <a:pt x="771" y="31118"/>
                    <a:pt x="519" y="19272"/>
                  </a:cubicBezTo>
                  <a:cubicBezTo>
                    <a:pt x="267" y="7701"/>
                    <a:pt x="7378" y="284"/>
                    <a:pt x="19483" y="17"/>
                  </a:cubicBezTo>
                </a:path>
              </a:pathLst>
            </a:custGeom>
            <a:grpFill/>
            <a:ln w="7833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fr-FR" sz="2400">
                <a:solidFill>
                  <a:schemeClr val="accent2"/>
                </a:solidFill>
              </a:endParaRPr>
            </a:p>
          </p:txBody>
        </p:sp>
        <p:sp>
          <p:nvSpPr>
            <p:cNvPr id="10" name="Forme libre : forme 9">
              <a:extLst>
                <a:ext uri="{FF2B5EF4-FFF2-40B4-BE49-F238E27FC236}">
                  <a16:creationId xmlns:a16="http://schemas.microsoft.com/office/drawing/2014/main" id="{33BB5D3E-7EA3-4217-8524-E90CF2B6AC62}"/>
                </a:ext>
              </a:extLst>
            </p:cNvPr>
            <p:cNvSpPr/>
            <p:nvPr/>
          </p:nvSpPr>
          <p:spPr>
            <a:xfrm rot="10725025" flipV="1">
              <a:off x="4768103" y="-317778"/>
              <a:ext cx="37406" cy="37169"/>
            </a:xfrm>
            <a:custGeom>
              <a:avLst/>
              <a:gdLst>
                <a:gd name="connsiteX0" fmla="*/ 18717 w 37406"/>
                <a:gd name="connsiteY0" fmla="*/ 130 h 37169"/>
                <a:gd name="connsiteX1" fmla="*/ 37414 w 37406"/>
                <a:gd name="connsiteY1" fmla="*/ 18300 h 37169"/>
                <a:gd name="connsiteX2" fmla="*/ 18717 w 37406"/>
                <a:gd name="connsiteY2" fmla="*/ 37288 h 37169"/>
                <a:gd name="connsiteX3" fmla="*/ 20 w 37406"/>
                <a:gd name="connsiteY3" fmla="*/ 19118 h 37169"/>
                <a:gd name="connsiteX4" fmla="*/ 18717 w 37406"/>
                <a:gd name="connsiteY4" fmla="*/ 130 h 37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406" h="37169">
                  <a:moveTo>
                    <a:pt x="18717" y="130"/>
                  </a:moveTo>
                  <a:cubicBezTo>
                    <a:pt x="29745" y="-106"/>
                    <a:pt x="37162" y="6729"/>
                    <a:pt x="37414" y="18300"/>
                  </a:cubicBezTo>
                  <a:cubicBezTo>
                    <a:pt x="37665" y="29603"/>
                    <a:pt x="30555" y="37028"/>
                    <a:pt x="18717" y="37288"/>
                  </a:cubicBezTo>
                  <a:cubicBezTo>
                    <a:pt x="7681" y="37524"/>
                    <a:pt x="264" y="30421"/>
                    <a:pt x="20" y="19118"/>
                  </a:cubicBezTo>
                  <a:cubicBezTo>
                    <a:pt x="-240" y="7547"/>
                    <a:pt x="6871" y="390"/>
                    <a:pt x="18717" y="130"/>
                  </a:cubicBezTo>
                </a:path>
              </a:pathLst>
            </a:custGeom>
            <a:grpFill/>
            <a:ln w="7833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fr-FR" sz="240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CE07D769-B842-D139-7ED1-A5FCEB8FB220}"/>
              </a:ext>
            </a:extLst>
          </p:cNvPr>
          <p:cNvSpPr txBox="1"/>
          <p:nvPr userDrawn="1"/>
        </p:nvSpPr>
        <p:spPr>
          <a:xfrm>
            <a:off x="1215637" y="6611779"/>
            <a:ext cx="991446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800">
                <a:solidFill>
                  <a:schemeClr val="bg1"/>
                </a:solidFill>
              </a:rPr>
              <a:t>Confidential. For internal use only. The information contained in this training is for internal, educational purposes only. Do not copy or distribute outside of Sanofi or use in promotion</a:t>
            </a:r>
          </a:p>
        </p:txBody>
      </p:sp>
    </p:spTree>
    <p:extLst>
      <p:ext uri="{BB962C8B-B14F-4D97-AF65-F5344CB8AC3E}">
        <p14:creationId xmlns:p14="http://schemas.microsoft.com/office/powerpoint/2010/main" val="408477759"/>
      </p:ext>
    </p:extLst>
  </p:cSld>
  <p:clrMapOvr>
    <a:masterClrMapping/>
  </p:clrMapOvr>
</p:sldLayout>
</file>

<file path=ppt/slideLayouts/slideLayout3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Title (Ligh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Espace réservé du graphique SmartArt 18">
            <a:extLst>
              <a:ext uri="{FF2B5EF4-FFF2-40B4-BE49-F238E27FC236}">
                <a16:creationId xmlns:a16="http://schemas.microsoft.com/office/drawing/2014/main" id="{B25D5AC7-4546-4A74-B36B-BA1B41C598C1}"/>
              </a:ext>
            </a:extLst>
          </p:cNvPr>
          <p:cNvSpPr>
            <a:spLocks noGrp="1" noChangeAspect="1"/>
          </p:cNvSpPr>
          <p:nvPr>
            <p:ph type="dgm" sz="quarter" idx="13"/>
          </p:nvPr>
        </p:nvSpPr>
        <p:spPr>
          <a:xfrm>
            <a:off x="6019131" y="4999905"/>
            <a:ext cx="153740" cy="152649"/>
          </a:xfrm>
          <a:custGeom>
            <a:avLst/>
            <a:gdLst>
              <a:gd name="connsiteX0" fmla="*/ 122355 w 250013"/>
              <a:gd name="connsiteY0" fmla="*/ 0 h 248243"/>
              <a:gd name="connsiteX1" fmla="*/ 250013 w 250013"/>
              <a:gd name="connsiteY1" fmla="*/ 124134 h 248243"/>
              <a:gd name="connsiteX2" fmla="*/ 127674 w 250013"/>
              <a:gd name="connsiteY2" fmla="*/ 248243 h 248243"/>
              <a:gd name="connsiteX3" fmla="*/ 1 w 250013"/>
              <a:gd name="connsiteY3" fmla="*/ 124125 h 248243"/>
              <a:gd name="connsiteX4" fmla="*/ 122355 w 250013"/>
              <a:gd name="connsiteY4" fmla="*/ 0 h 248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0013" h="248243">
                <a:moveTo>
                  <a:pt x="122355" y="0"/>
                </a:moveTo>
                <a:cubicBezTo>
                  <a:pt x="200363" y="0"/>
                  <a:pt x="250013" y="46111"/>
                  <a:pt x="250013" y="124134"/>
                </a:cubicBezTo>
                <a:cubicBezTo>
                  <a:pt x="250022" y="200379"/>
                  <a:pt x="200361" y="248234"/>
                  <a:pt x="127674" y="248243"/>
                </a:cubicBezTo>
                <a:cubicBezTo>
                  <a:pt x="47872" y="248236"/>
                  <a:pt x="-6" y="200370"/>
                  <a:pt x="1" y="124125"/>
                </a:cubicBezTo>
                <a:cubicBezTo>
                  <a:pt x="0" y="46103"/>
                  <a:pt x="47874" y="2"/>
                  <a:pt x="122355" y="0"/>
                </a:cubicBezTo>
                <a:close/>
              </a:path>
            </a:pathLst>
          </a:custGeom>
          <a:solidFill>
            <a:schemeClr val="accent2"/>
          </a:solid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r>
              <a:rPr lang="en-US" noProof="0"/>
              <a:t>Click icon to add SmartArt graphic</a:t>
            </a:r>
          </a:p>
        </p:txBody>
      </p:sp>
      <p:sp>
        <p:nvSpPr>
          <p:cNvPr id="20" name="Espace réservé du graphique SmartArt 19">
            <a:extLst>
              <a:ext uri="{FF2B5EF4-FFF2-40B4-BE49-F238E27FC236}">
                <a16:creationId xmlns:a16="http://schemas.microsoft.com/office/drawing/2014/main" id="{FE783EC5-36F3-4916-B0D5-15355CAD8B2D}"/>
              </a:ext>
            </a:extLst>
          </p:cNvPr>
          <p:cNvSpPr>
            <a:spLocks noGrp="1" noChangeAspect="1"/>
          </p:cNvSpPr>
          <p:nvPr>
            <p:ph type="dgm" sz="quarter" idx="14"/>
          </p:nvPr>
        </p:nvSpPr>
        <p:spPr>
          <a:xfrm>
            <a:off x="6019131" y="1548016"/>
            <a:ext cx="153740" cy="152649"/>
          </a:xfrm>
          <a:custGeom>
            <a:avLst/>
            <a:gdLst>
              <a:gd name="connsiteX0" fmla="*/ 122355 w 250013"/>
              <a:gd name="connsiteY0" fmla="*/ 0 h 248243"/>
              <a:gd name="connsiteX1" fmla="*/ 250013 w 250013"/>
              <a:gd name="connsiteY1" fmla="*/ 124134 h 248243"/>
              <a:gd name="connsiteX2" fmla="*/ 127674 w 250013"/>
              <a:gd name="connsiteY2" fmla="*/ 248243 h 248243"/>
              <a:gd name="connsiteX3" fmla="*/ 1 w 250013"/>
              <a:gd name="connsiteY3" fmla="*/ 124125 h 248243"/>
              <a:gd name="connsiteX4" fmla="*/ 122355 w 250013"/>
              <a:gd name="connsiteY4" fmla="*/ 0 h 248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0013" h="248243">
                <a:moveTo>
                  <a:pt x="122355" y="0"/>
                </a:moveTo>
                <a:cubicBezTo>
                  <a:pt x="200363" y="0"/>
                  <a:pt x="250013" y="46111"/>
                  <a:pt x="250013" y="124134"/>
                </a:cubicBezTo>
                <a:cubicBezTo>
                  <a:pt x="250022" y="200379"/>
                  <a:pt x="200361" y="248234"/>
                  <a:pt x="127674" y="248243"/>
                </a:cubicBezTo>
                <a:cubicBezTo>
                  <a:pt x="47872" y="248236"/>
                  <a:pt x="-6" y="200370"/>
                  <a:pt x="1" y="124125"/>
                </a:cubicBezTo>
                <a:cubicBezTo>
                  <a:pt x="0" y="46103"/>
                  <a:pt x="47874" y="2"/>
                  <a:pt x="122355" y="0"/>
                </a:cubicBezTo>
                <a:close/>
              </a:path>
            </a:pathLst>
          </a:custGeom>
          <a:solidFill>
            <a:schemeClr val="accent2"/>
          </a:solid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r>
              <a:rPr lang="en-US" noProof="0"/>
              <a:t>Click icon to add SmartArt graphic</a:t>
            </a:r>
          </a:p>
        </p:txBody>
      </p:sp>
      <p:grpSp>
        <p:nvGrpSpPr>
          <p:cNvPr id="9" name="Graphique 7">
            <a:extLst>
              <a:ext uri="{FF2B5EF4-FFF2-40B4-BE49-F238E27FC236}">
                <a16:creationId xmlns:a16="http://schemas.microsoft.com/office/drawing/2014/main" id="{27488BCF-9F91-440E-B9B4-3B8628FE5A11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5528661" y="444457"/>
            <a:ext cx="1134681" cy="292121"/>
            <a:chOff x="4767702" y="-472136"/>
            <a:chExt cx="745525" cy="191931"/>
          </a:xfrm>
          <a:solidFill>
            <a:srgbClr val="FFFFFF"/>
          </a:solidFill>
        </p:grpSpPr>
        <p:sp>
          <p:nvSpPr>
            <p:cNvPr id="10" name="Forme libre : forme 9">
              <a:extLst>
                <a:ext uri="{FF2B5EF4-FFF2-40B4-BE49-F238E27FC236}">
                  <a16:creationId xmlns:a16="http://schemas.microsoft.com/office/drawing/2014/main" id="{EB91D5A6-4846-4A0D-AEA5-4C76E28CB395}"/>
                </a:ext>
              </a:extLst>
            </p:cNvPr>
            <p:cNvSpPr/>
            <p:nvPr/>
          </p:nvSpPr>
          <p:spPr>
            <a:xfrm>
              <a:off x="4770087" y="-471716"/>
              <a:ext cx="740699" cy="191096"/>
            </a:xfrm>
            <a:custGeom>
              <a:avLst/>
              <a:gdLst>
                <a:gd name="connsiteX0" fmla="*/ 689325 w 740699"/>
                <a:gd name="connsiteY0" fmla="*/ 7347 h 191096"/>
                <a:gd name="connsiteX1" fmla="*/ 688790 w 740699"/>
                <a:gd name="connsiteY1" fmla="*/ 10847 h 191096"/>
                <a:gd name="connsiteX2" fmla="*/ 686092 w 740699"/>
                <a:gd name="connsiteY2" fmla="*/ 24840 h 191096"/>
                <a:gd name="connsiteX3" fmla="*/ 680980 w 740699"/>
                <a:gd name="connsiteY3" fmla="*/ 29953 h 191096"/>
                <a:gd name="connsiteX4" fmla="*/ 667797 w 740699"/>
                <a:gd name="connsiteY4" fmla="*/ 28608 h 191096"/>
                <a:gd name="connsiteX5" fmla="*/ 646528 w 740699"/>
                <a:gd name="connsiteY5" fmla="*/ 50946 h 191096"/>
                <a:gd name="connsiteX6" fmla="*/ 646528 w 740699"/>
                <a:gd name="connsiteY6" fmla="*/ 53911 h 191096"/>
                <a:gd name="connsiteX7" fmla="*/ 680712 w 740699"/>
                <a:gd name="connsiteY7" fmla="*/ 53911 h 191096"/>
                <a:gd name="connsiteX8" fmla="*/ 686092 w 740699"/>
                <a:gd name="connsiteY8" fmla="*/ 59559 h 191096"/>
                <a:gd name="connsiteX9" fmla="*/ 686092 w 740699"/>
                <a:gd name="connsiteY9" fmla="*/ 78130 h 191096"/>
                <a:gd name="connsiteX10" fmla="*/ 680712 w 740699"/>
                <a:gd name="connsiteY10" fmla="*/ 83518 h 191096"/>
                <a:gd name="connsiteX11" fmla="*/ 646528 w 740699"/>
                <a:gd name="connsiteY11" fmla="*/ 83518 h 191096"/>
                <a:gd name="connsiteX12" fmla="*/ 646528 w 740699"/>
                <a:gd name="connsiteY12" fmla="*/ 183097 h 191096"/>
                <a:gd name="connsiteX13" fmla="*/ 641148 w 740699"/>
                <a:gd name="connsiteY13" fmla="*/ 188485 h 191096"/>
                <a:gd name="connsiteX14" fmla="*/ 617197 w 740699"/>
                <a:gd name="connsiteY14" fmla="*/ 188485 h 191096"/>
                <a:gd name="connsiteX15" fmla="*/ 611809 w 740699"/>
                <a:gd name="connsiteY15" fmla="*/ 183097 h 191096"/>
                <a:gd name="connsiteX16" fmla="*/ 611809 w 740699"/>
                <a:gd name="connsiteY16" fmla="*/ 56602 h 191096"/>
                <a:gd name="connsiteX17" fmla="*/ 666987 w 740699"/>
                <a:gd name="connsiteY17" fmla="*/ 79 h 191096"/>
                <a:gd name="connsiteX18" fmla="*/ 683945 w 740699"/>
                <a:gd name="connsiteY18" fmla="*/ 1966 h 191096"/>
                <a:gd name="connsiteX19" fmla="*/ 689325 w 740699"/>
                <a:gd name="connsiteY19" fmla="*/ 7347 h 191096"/>
                <a:gd name="connsiteX20" fmla="*/ 741003 w 740699"/>
                <a:gd name="connsiteY20" fmla="*/ 59292 h 191096"/>
                <a:gd name="connsiteX21" fmla="*/ 741003 w 740699"/>
                <a:gd name="connsiteY21" fmla="*/ 183097 h 191096"/>
                <a:gd name="connsiteX22" fmla="*/ 735615 w 740699"/>
                <a:gd name="connsiteY22" fmla="*/ 188485 h 191096"/>
                <a:gd name="connsiteX23" fmla="*/ 711396 w 740699"/>
                <a:gd name="connsiteY23" fmla="*/ 188485 h 191096"/>
                <a:gd name="connsiteX24" fmla="*/ 706008 w 740699"/>
                <a:gd name="connsiteY24" fmla="*/ 183097 h 191096"/>
                <a:gd name="connsiteX25" fmla="*/ 706008 w 740699"/>
                <a:gd name="connsiteY25" fmla="*/ 59292 h 191096"/>
                <a:gd name="connsiteX26" fmla="*/ 711396 w 740699"/>
                <a:gd name="connsiteY26" fmla="*/ 53911 h 191096"/>
                <a:gd name="connsiteX27" fmla="*/ 735615 w 740699"/>
                <a:gd name="connsiteY27" fmla="*/ 53911 h 191096"/>
                <a:gd name="connsiteX28" fmla="*/ 741003 w 740699"/>
                <a:gd name="connsiteY28" fmla="*/ 59292 h 191096"/>
                <a:gd name="connsiteX29" fmla="*/ 518954 w 740699"/>
                <a:gd name="connsiteY29" fmla="*/ 158879 h 191096"/>
                <a:gd name="connsiteX30" fmla="*/ 485847 w 740699"/>
                <a:gd name="connsiteY30" fmla="*/ 121195 h 191096"/>
                <a:gd name="connsiteX31" fmla="*/ 517074 w 740699"/>
                <a:gd name="connsiteY31" fmla="*/ 83518 h 191096"/>
                <a:gd name="connsiteX32" fmla="*/ 550173 w 740699"/>
                <a:gd name="connsiteY32" fmla="*/ 121195 h 191096"/>
                <a:gd name="connsiteX33" fmla="*/ 518954 w 740699"/>
                <a:gd name="connsiteY33" fmla="*/ 158879 h 191096"/>
                <a:gd name="connsiteX34" fmla="*/ 517074 w 740699"/>
                <a:gd name="connsiteY34" fmla="*/ 51221 h 191096"/>
                <a:gd name="connsiteX35" fmla="*/ 450317 w 740699"/>
                <a:gd name="connsiteY35" fmla="*/ 121195 h 191096"/>
                <a:gd name="connsiteX36" fmla="*/ 518954 w 740699"/>
                <a:gd name="connsiteY36" fmla="*/ 191176 h 191096"/>
                <a:gd name="connsiteX37" fmla="*/ 585702 w 740699"/>
                <a:gd name="connsiteY37" fmla="*/ 121195 h 191096"/>
                <a:gd name="connsiteX38" fmla="*/ 517074 w 740699"/>
                <a:gd name="connsiteY38" fmla="*/ 51221 h 191096"/>
                <a:gd name="connsiteX39" fmla="*/ 424486 w 740699"/>
                <a:gd name="connsiteY39" fmla="*/ 101813 h 191096"/>
                <a:gd name="connsiteX40" fmla="*/ 424486 w 740699"/>
                <a:gd name="connsiteY40" fmla="*/ 183097 h 191096"/>
                <a:gd name="connsiteX41" fmla="*/ 419098 w 740699"/>
                <a:gd name="connsiteY41" fmla="*/ 188485 h 191096"/>
                <a:gd name="connsiteX42" fmla="*/ 394880 w 740699"/>
                <a:gd name="connsiteY42" fmla="*/ 188485 h 191096"/>
                <a:gd name="connsiteX43" fmla="*/ 389492 w 740699"/>
                <a:gd name="connsiteY43" fmla="*/ 183097 h 191096"/>
                <a:gd name="connsiteX44" fmla="*/ 389492 w 740699"/>
                <a:gd name="connsiteY44" fmla="*/ 106391 h 191096"/>
                <a:gd name="connsiteX45" fmla="*/ 363385 w 740699"/>
                <a:gd name="connsiteY45" fmla="*/ 83518 h 191096"/>
                <a:gd name="connsiteX46" fmla="*/ 343469 w 740699"/>
                <a:gd name="connsiteY46" fmla="*/ 85665 h 191096"/>
                <a:gd name="connsiteX47" fmla="*/ 337012 w 740699"/>
                <a:gd name="connsiteY47" fmla="*/ 92666 h 191096"/>
                <a:gd name="connsiteX48" fmla="*/ 337012 w 740699"/>
                <a:gd name="connsiteY48" fmla="*/ 183097 h 191096"/>
                <a:gd name="connsiteX49" fmla="*/ 331624 w 740699"/>
                <a:gd name="connsiteY49" fmla="*/ 188485 h 191096"/>
                <a:gd name="connsiteX50" fmla="*/ 307405 w 740699"/>
                <a:gd name="connsiteY50" fmla="*/ 188485 h 191096"/>
                <a:gd name="connsiteX51" fmla="*/ 302017 w 740699"/>
                <a:gd name="connsiteY51" fmla="*/ 183097 h 191096"/>
                <a:gd name="connsiteX52" fmla="*/ 302017 w 740699"/>
                <a:gd name="connsiteY52" fmla="*/ 71672 h 191096"/>
                <a:gd name="connsiteX53" fmla="*/ 308750 w 740699"/>
                <a:gd name="connsiteY53" fmla="*/ 60904 h 191096"/>
                <a:gd name="connsiteX54" fmla="*/ 362850 w 740699"/>
                <a:gd name="connsiteY54" fmla="*/ 51221 h 191096"/>
                <a:gd name="connsiteX55" fmla="*/ 424486 w 740699"/>
                <a:gd name="connsiteY55" fmla="*/ 101813 h 191096"/>
                <a:gd name="connsiteX56" fmla="*/ 122497 w 740699"/>
                <a:gd name="connsiteY56" fmla="*/ 167759 h 191096"/>
                <a:gd name="connsiteX57" fmla="*/ 120342 w 740699"/>
                <a:gd name="connsiteY57" fmla="*/ 183097 h 191096"/>
                <a:gd name="connsiteX58" fmla="*/ 113350 w 740699"/>
                <a:gd name="connsiteY58" fmla="*/ 188485 h 191096"/>
                <a:gd name="connsiteX59" fmla="*/ 89123 w 740699"/>
                <a:gd name="connsiteY59" fmla="*/ 188485 h 191096"/>
                <a:gd name="connsiteX60" fmla="*/ 85088 w 740699"/>
                <a:gd name="connsiteY60" fmla="*/ 184718 h 191096"/>
                <a:gd name="connsiteX61" fmla="*/ 85356 w 740699"/>
                <a:gd name="connsiteY61" fmla="*/ 183097 h 191096"/>
                <a:gd name="connsiteX62" fmla="*/ 86968 w 740699"/>
                <a:gd name="connsiteY62" fmla="*/ 173140 h 191096"/>
                <a:gd name="connsiteX63" fmla="*/ 303 w 740699"/>
                <a:gd name="connsiteY63" fmla="*/ 98589 h 191096"/>
                <a:gd name="connsiteX64" fmla="*/ 59517 w 740699"/>
                <a:gd name="connsiteY64" fmla="*/ 50144 h 191096"/>
                <a:gd name="connsiteX65" fmla="*/ 115230 w 740699"/>
                <a:gd name="connsiteY65" fmla="*/ 64404 h 191096"/>
                <a:gd name="connsiteX66" fmla="*/ 118462 w 740699"/>
                <a:gd name="connsiteY66" fmla="*/ 69792 h 191096"/>
                <a:gd name="connsiteX67" fmla="*/ 117385 w 740699"/>
                <a:gd name="connsiteY67" fmla="*/ 74362 h 191096"/>
                <a:gd name="connsiteX68" fmla="*/ 109039 w 740699"/>
                <a:gd name="connsiteY68" fmla="*/ 92131 h 191096"/>
                <a:gd name="connsiteX69" fmla="*/ 103116 w 740699"/>
                <a:gd name="connsiteY69" fmla="*/ 95899 h 191096"/>
                <a:gd name="connsiteX70" fmla="*/ 99081 w 740699"/>
                <a:gd name="connsiteY70" fmla="*/ 94821 h 191096"/>
                <a:gd name="connsiteX71" fmla="*/ 58439 w 740699"/>
                <a:gd name="connsiteY71" fmla="*/ 82708 h 191096"/>
                <a:gd name="connsiteX72" fmla="*/ 35833 w 740699"/>
                <a:gd name="connsiteY72" fmla="*/ 96166 h 191096"/>
                <a:gd name="connsiteX73" fmla="*/ 122497 w 740699"/>
                <a:gd name="connsiteY73" fmla="*/ 167759 h 191096"/>
                <a:gd name="connsiteX74" fmla="*/ 234191 w 740699"/>
                <a:gd name="connsiteY74" fmla="*/ 149189 h 191096"/>
                <a:gd name="connsiteX75" fmla="*/ 227466 w 740699"/>
                <a:gd name="connsiteY75" fmla="*/ 156456 h 191096"/>
                <a:gd name="connsiteX76" fmla="*/ 209162 w 740699"/>
                <a:gd name="connsiteY76" fmla="*/ 158879 h 191096"/>
                <a:gd name="connsiteX77" fmla="*/ 175788 w 740699"/>
                <a:gd name="connsiteY77" fmla="*/ 121195 h 191096"/>
                <a:gd name="connsiteX78" fmla="*/ 209162 w 740699"/>
                <a:gd name="connsiteY78" fmla="*/ 83518 h 191096"/>
                <a:gd name="connsiteX79" fmla="*/ 227466 w 740699"/>
                <a:gd name="connsiteY79" fmla="*/ 85941 h 191096"/>
                <a:gd name="connsiteX80" fmla="*/ 234191 w 740699"/>
                <a:gd name="connsiteY80" fmla="*/ 93201 h 191096"/>
                <a:gd name="connsiteX81" fmla="*/ 234191 w 740699"/>
                <a:gd name="connsiteY81" fmla="*/ 149189 h 191096"/>
                <a:gd name="connsiteX82" fmla="*/ 262452 w 740699"/>
                <a:gd name="connsiteY82" fmla="*/ 61179 h 191096"/>
                <a:gd name="connsiteX83" fmla="*/ 209430 w 740699"/>
                <a:gd name="connsiteY83" fmla="*/ 51221 h 191096"/>
                <a:gd name="connsiteX84" fmla="*/ 140258 w 740699"/>
                <a:gd name="connsiteY84" fmla="*/ 121195 h 191096"/>
                <a:gd name="connsiteX85" fmla="*/ 208895 w 740699"/>
                <a:gd name="connsiteY85" fmla="*/ 191176 h 191096"/>
                <a:gd name="connsiteX86" fmla="*/ 262452 w 740699"/>
                <a:gd name="connsiteY86" fmla="*/ 180407 h 191096"/>
                <a:gd name="connsiteX87" fmla="*/ 269185 w 740699"/>
                <a:gd name="connsiteY87" fmla="*/ 169639 h 191096"/>
                <a:gd name="connsiteX88" fmla="*/ 269185 w 740699"/>
                <a:gd name="connsiteY88" fmla="*/ 71940 h 191096"/>
                <a:gd name="connsiteX89" fmla="*/ 262452 w 740699"/>
                <a:gd name="connsiteY89" fmla="*/ 61179 h 191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740699" h="191096">
                  <a:moveTo>
                    <a:pt x="689325" y="7347"/>
                  </a:moveTo>
                  <a:cubicBezTo>
                    <a:pt x="689325" y="8511"/>
                    <a:pt x="689026" y="9604"/>
                    <a:pt x="688790" y="10847"/>
                  </a:cubicBezTo>
                  <a:lnTo>
                    <a:pt x="686092" y="24840"/>
                  </a:lnTo>
                  <a:cubicBezTo>
                    <a:pt x="685558" y="28073"/>
                    <a:pt x="684213" y="29953"/>
                    <a:pt x="680980" y="29953"/>
                  </a:cubicBezTo>
                  <a:cubicBezTo>
                    <a:pt x="678974" y="29953"/>
                    <a:pt x="673177" y="28608"/>
                    <a:pt x="667797" y="28608"/>
                  </a:cubicBezTo>
                  <a:cubicBezTo>
                    <a:pt x="652993" y="28608"/>
                    <a:pt x="646528" y="36143"/>
                    <a:pt x="646528" y="50946"/>
                  </a:cubicBezTo>
                  <a:lnTo>
                    <a:pt x="646528" y="53911"/>
                  </a:lnTo>
                  <a:lnTo>
                    <a:pt x="680712" y="53911"/>
                  </a:lnTo>
                  <a:cubicBezTo>
                    <a:pt x="684213" y="53911"/>
                    <a:pt x="686092" y="56059"/>
                    <a:pt x="686092" y="59559"/>
                  </a:cubicBezTo>
                  <a:lnTo>
                    <a:pt x="686092" y="78130"/>
                  </a:lnTo>
                  <a:cubicBezTo>
                    <a:pt x="686092" y="81363"/>
                    <a:pt x="684213" y="83518"/>
                    <a:pt x="680712" y="83518"/>
                  </a:cubicBezTo>
                  <a:lnTo>
                    <a:pt x="646528" y="83518"/>
                  </a:lnTo>
                  <a:lnTo>
                    <a:pt x="646528" y="183097"/>
                  </a:lnTo>
                  <a:cubicBezTo>
                    <a:pt x="646528" y="186330"/>
                    <a:pt x="644380" y="188485"/>
                    <a:pt x="641148" y="188485"/>
                  </a:cubicBezTo>
                  <a:lnTo>
                    <a:pt x="617197" y="188485"/>
                  </a:lnTo>
                  <a:cubicBezTo>
                    <a:pt x="613964" y="188485"/>
                    <a:pt x="611809" y="186330"/>
                    <a:pt x="611809" y="183097"/>
                  </a:cubicBezTo>
                  <a:lnTo>
                    <a:pt x="611809" y="56602"/>
                  </a:lnTo>
                  <a:cubicBezTo>
                    <a:pt x="611809" y="17839"/>
                    <a:pt x="633612" y="79"/>
                    <a:pt x="666987" y="79"/>
                  </a:cubicBezTo>
                  <a:cubicBezTo>
                    <a:pt x="672729" y="79"/>
                    <a:pt x="678557" y="621"/>
                    <a:pt x="683945" y="1966"/>
                  </a:cubicBezTo>
                  <a:cubicBezTo>
                    <a:pt x="687713" y="2769"/>
                    <a:pt x="689325" y="4358"/>
                    <a:pt x="689325" y="7347"/>
                  </a:cubicBezTo>
                  <a:moveTo>
                    <a:pt x="741003" y="59292"/>
                  </a:moveTo>
                  <a:lnTo>
                    <a:pt x="741003" y="183097"/>
                  </a:lnTo>
                  <a:cubicBezTo>
                    <a:pt x="741003" y="186330"/>
                    <a:pt x="738848" y="188485"/>
                    <a:pt x="735615" y="188485"/>
                  </a:cubicBezTo>
                  <a:lnTo>
                    <a:pt x="711396" y="188485"/>
                  </a:lnTo>
                  <a:cubicBezTo>
                    <a:pt x="708164" y="188485"/>
                    <a:pt x="706008" y="186330"/>
                    <a:pt x="706008" y="183097"/>
                  </a:cubicBezTo>
                  <a:lnTo>
                    <a:pt x="706008" y="59292"/>
                  </a:lnTo>
                  <a:cubicBezTo>
                    <a:pt x="706008" y="56059"/>
                    <a:pt x="708164" y="53911"/>
                    <a:pt x="711396" y="53911"/>
                  </a:cubicBezTo>
                  <a:lnTo>
                    <a:pt x="735615" y="53911"/>
                  </a:lnTo>
                  <a:cubicBezTo>
                    <a:pt x="738848" y="53911"/>
                    <a:pt x="741003" y="56059"/>
                    <a:pt x="741003" y="59292"/>
                  </a:cubicBezTo>
                  <a:moveTo>
                    <a:pt x="518954" y="158879"/>
                  </a:moveTo>
                  <a:cubicBezTo>
                    <a:pt x="499038" y="158879"/>
                    <a:pt x="485847" y="145956"/>
                    <a:pt x="485847" y="121195"/>
                  </a:cubicBezTo>
                  <a:cubicBezTo>
                    <a:pt x="485847" y="96433"/>
                    <a:pt x="499038" y="83518"/>
                    <a:pt x="517074" y="83518"/>
                  </a:cubicBezTo>
                  <a:cubicBezTo>
                    <a:pt x="536990" y="83518"/>
                    <a:pt x="550173" y="96433"/>
                    <a:pt x="550173" y="121195"/>
                  </a:cubicBezTo>
                  <a:cubicBezTo>
                    <a:pt x="550173" y="145956"/>
                    <a:pt x="536990" y="158879"/>
                    <a:pt x="518954" y="158879"/>
                  </a:cubicBezTo>
                  <a:moveTo>
                    <a:pt x="517074" y="51221"/>
                  </a:moveTo>
                  <a:cubicBezTo>
                    <a:pt x="476699" y="51221"/>
                    <a:pt x="450317" y="80553"/>
                    <a:pt x="450317" y="121195"/>
                  </a:cubicBezTo>
                  <a:cubicBezTo>
                    <a:pt x="450317" y="161837"/>
                    <a:pt x="476699" y="191176"/>
                    <a:pt x="518954" y="191176"/>
                  </a:cubicBezTo>
                  <a:cubicBezTo>
                    <a:pt x="559328" y="191176"/>
                    <a:pt x="585702" y="161837"/>
                    <a:pt x="585702" y="121195"/>
                  </a:cubicBezTo>
                  <a:cubicBezTo>
                    <a:pt x="585702" y="80553"/>
                    <a:pt x="559328" y="51221"/>
                    <a:pt x="517074" y="51221"/>
                  </a:cubicBezTo>
                  <a:moveTo>
                    <a:pt x="424486" y="101813"/>
                  </a:moveTo>
                  <a:lnTo>
                    <a:pt x="424486" y="183097"/>
                  </a:lnTo>
                  <a:cubicBezTo>
                    <a:pt x="424486" y="186330"/>
                    <a:pt x="422331" y="188485"/>
                    <a:pt x="419098" y="188485"/>
                  </a:cubicBezTo>
                  <a:lnTo>
                    <a:pt x="394880" y="188485"/>
                  </a:lnTo>
                  <a:cubicBezTo>
                    <a:pt x="391647" y="188485"/>
                    <a:pt x="389492" y="186330"/>
                    <a:pt x="389492" y="183097"/>
                  </a:cubicBezTo>
                  <a:lnTo>
                    <a:pt x="389492" y="106391"/>
                  </a:lnTo>
                  <a:cubicBezTo>
                    <a:pt x="389492" y="90243"/>
                    <a:pt x="377921" y="83518"/>
                    <a:pt x="363385" y="83518"/>
                  </a:cubicBezTo>
                  <a:cubicBezTo>
                    <a:pt x="355040" y="83518"/>
                    <a:pt x="350470" y="84053"/>
                    <a:pt x="343469" y="85665"/>
                  </a:cubicBezTo>
                  <a:cubicBezTo>
                    <a:pt x="339159" y="86743"/>
                    <a:pt x="337012" y="88631"/>
                    <a:pt x="337012" y="92666"/>
                  </a:cubicBezTo>
                  <a:lnTo>
                    <a:pt x="337012" y="183097"/>
                  </a:lnTo>
                  <a:cubicBezTo>
                    <a:pt x="337012" y="186330"/>
                    <a:pt x="334856" y="188485"/>
                    <a:pt x="331624" y="188485"/>
                  </a:cubicBezTo>
                  <a:lnTo>
                    <a:pt x="307405" y="188485"/>
                  </a:lnTo>
                  <a:cubicBezTo>
                    <a:pt x="304172" y="188485"/>
                    <a:pt x="302017" y="186330"/>
                    <a:pt x="302017" y="183097"/>
                  </a:cubicBezTo>
                  <a:lnTo>
                    <a:pt x="302017" y="71672"/>
                  </a:lnTo>
                  <a:cubicBezTo>
                    <a:pt x="302017" y="65482"/>
                    <a:pt x="304982" y="62249"/>
                    <a:pt x="308750" y="60904"/>
                  </a:cubicBezTo>
                  <a:cubicBezTo>
                    <a:pt x="328399" y="53911"/>
                    <a:pt x="346970" y="51221"/>
                    <a:pt x="362850" y="51221"/>
                  </a:cubicBezTo>
                  <a:cubicBezTo>
                    <a:pt x="404295" y="51221"/>
                    <a:pt x="424486" y="68982"/>
                    <a:pt x="424486" y="101813"/>
                  </a:cubicBezTo>
                  <a:moveTo>
                    <a:pt x="122497" y="167759"/>
                  </a:moveTo>
                  <a:cubicBezTo>
                    <a:pt x="122497" y="172337"/>
                    <a:pt x="121963" y="178528"/>
                    <a:pt x="120342" y="183097"/>
                  </a:cubicBezTo>
                  <a:cubicBezTo>
                    <a:pt x="118997" y="187140"/>
                    <a:pt x="117385" y="188485"/>
                    <a:pt x="113350" y="188485"/>
                  </a:cubicBezTo>
                  <a:lnTo>
                    <a:pt x="89123" y="188485"/>
                  </a:lnTo>
                  <a:cubicBezTo>
                    <a:pt x="86433" y="188485"/>
                    <a:pt x="85088" y="186865"/>
                    <a:pt x="85088" y="184718"/>
                  </a:cubicBezTo>
                  <a:cubicBezTo>
                    <a:pt x="85088" y="184175"/>
                    <a:pt x="85088" y="183640"/>
                    <a:pt x="85356" y="183097"/>
                  </a:cubicBezTo>
                  <a:cubicBezTo>
                    <a:pt x="86433" y="179597"/>
                    <a:pt x="86968" y="177175"/>
                    <a:pt x="86968" y="173140"/>
                  </a:cubicBezTo>
                  <a:cubicBezTo>
                    <a:pt x="86968" y="133559"/>
                    <a:pt x="303" y="155646"/>
                    <a:pt x="303" y="98589"/>
                  </a:cubicBezTo>
                  <a:cubicBezTo>
                    <a:pt x="303" y="69517"/>
                    <a:pt x="23452" y="50144"/>
                    <a:pt x="59517" y="50144"/>
                  </a:cubicBezTo>
                  <a:cubicBezTo>
                    <a:pt x="78623" y="50144"/>
                    <a:pt x="98546" y="54714"/>
                    <a:pt x="115230" y="64404"/>
                  </a:cubicBezTo>
                  <a:cubicBezTo>
                    <a:pt x="117393" y="65490"/>
                    <a:pt x="118462" y="67637"/>
                    <a:pt x="118462" y="69792"/>
                  </a:cubicBezTo>
                  <a:cubicBezTo>
                    <a:pt x="118462" y="71137"/>
                    <a:pt x="118164" y="72710"/>
                    <a:pt x="117385" y="74362"/>
                  </a:cubicBezTo>
                  <a:lnTo>
                    <a:pt x="109039" y="92131"/>
                  </a:lnTo>
                  <a:cubicBezTo>
                    <a:pt x="107962" y="94553"/>
                    <a:pt x="105539" y="95899"/>
                    <a:pt x="103116" y="95899"/>
                  </a:cubicBezTo>
                  <a:cubicBezTo>
                    <a:pt x="101771" y="95899"/>
                    <a:pt x="100426" y="95623"/>
                    <a:pt x="99081" y="94821"/>
                  </a:cubicBezTo>
                  <a:cubicBezTo>
                    <a:pt x="85356" y="87286"/>
                    <a:pt x="72165" y="82708"/>
                    <a:pt x="58439" y="82708"/>
                  </a:cubicBezTo>
                  <a:cubicBezTo>
                    <a:pt x="44179" y="82708"/>
                    <a:pt x="35833" y="87923"/>
                    <a:pt x="35833" y="96166"/>
                  </a:cubicBezTo>
                  <a:cubicBezTo>
                    <a:pt x="35833" y="121368"/>
                    <a:pt x="122497" y="106659"/>
                    <a:pt x="122497" y="167759"/>
                  </a:cubicBezTo>
                  <a:moveTo>
                    <a:pt x="234191" y="149189"/>
                  </a:moveTo>
                  <a:cubicBezTo>
                    <a:pt x="234191" y="153224"/>
                    <a:pt x="232043" y="155111"/>
                    <a:pt x="227466" y="156456"/>
                  </a:cubicBezTo>
                  <a:cubicBezTo>
                    <a:pt x="221543" y="158069"/>
                    <a:pt x="216430" y="158879"/>
                    <a:pt x="209162" y="158879"/>
                  </a:cubicBezTo>
                  <a:cubicBezTo>
                    <a:pt x="191936" y="158879"/>
                    <a:pt x="175788" y="148646"/>
                    <a:pt x="175788" y="121195"/>
                  </a:cubicBezTo>
                  <a:cubicBezTo>
                    <a:pt x="175788" y="93743"/>
                    <a:pt x="191936" y="83518"/>
                    <a:pt x="209162" y="83518"/>
                  </a:cubicBezTo>
                  <a:cubicBezTo>
                    <a:pt x="216430" y="83518"/>
                    <a:pt x="221543" y="84320"/>
                    <a:pt x="227466" y="85941"/>
                  </a:cubicBezTo>
                  <a:cubicBezTo>
                    <a:pt x="232043" y="87286"/>
                    <a:pt x="234191" y="89165"/>
                    <a:pt x="234191" y="93201"/>
                  </a:cubicBezTo>
                  <a:lnTo>
                    <a:pt x="234191" y="149189"/>
                  </a:lnTo>
                  <a:close/>
                  <a:moveTo>
                    <a:pt x="262452" y="61179"/>
                  </a:moveTo>
                  <a:cubicBezTo>
                    <a:pt x="244692" y="54446"/>
                    <a:pt x="228000" y="51221"/>
                    <a:pt x="209430" y="51221"/>
                  </a:cubicBezTo>
                  <a:cubicBezTo>
                    <a:pt x="168795" y="51221"/>
                    <a:pt x="140258" y="78405"/>
                    <a:pt x="140258" y="121195"/>
                  </a:cubicBezTo>
                  <a:cubicBezTo>
                    <a:pt x="140258" y="164527"/>
                    <a:pt x="165020" y="191176"/>
                    <a:pt x="208895" y="191176"/>
                  </a:cubicBezTo>
                  <a:cubicBezTo>
                    <a:pt x="226655" y="191176"/>
                    <a:pt x="243881" y="188210"/>
                    <a:pt x="262452" y="180407"/>
                  </a:cubicBezTo>
                  <a:cubicBezTo>
                    <a:pt x="266763" y="178528"/>
                    <a:pt x="269185" y="175562"/>
                    <a:pt x="269185" y="169639"/>
                  </a:cubicBezTo>
                  <a:lnTo>
                    <a:pt x="269185" y="71940"/>
                  </a:lnTo>
                  <a:cubicBezTo>
                    <a:pt x="269185" y="65749"/>
                    <a:pt x="266763" y="62792"/>
                    <a:pt x="262452" y="61179"/>
                  </a:cubicBezTo>
                </a:path>
              </a:pathLst>
            </a:custGeom>
            <a:solidFill>
              <a:schemeClr val="tx1"/>
            </a:solidFill>
            <a:ln w="7833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US" sz="2400" noProof="0"/>
            </a:p>
          </p:txBody>
        </p:sp>
        <p:sp>
          <p:nvSpPr>
            <p:cNvPr id="11" name="Forme libre : forme 10">
              <a:extLst>
                <a:ext uri="{FF2B5EF4-FFF2-40B4-BE49-F238E27FC236}">
                  <a16:creationId xmlns:a16="http://schemas.microsoft.com/office/drawing/2014/main" id="{503CE94E-53F9-481B-BF77-A348529571D3}"/>
                </a:ext>
              </a:extLst>
            </p:cNvPr>
            <p:cNvSpPr/>
            <p:nvPr/>
          </p:nvSpPr>
          <p:spPr>
            <a:xfrm rot="-73896" flipV="1">
              <a:off x="5474877" y="-471733"/>
              <a:ext cx="37949" cy="37711"/>
            </a:xfrm>
            <a:custGeom>
              <a:avLst/>
              <a:gdLst>
                <a:gd name="connsiteX0" fmla="*/ 19483 w 37949"/>
                <a:gd name="connsiteY0" fmla="*/ 17 h 37711"/>
                <a:gd name="connsiteX1" fmla="*/ 38456 w 37949"/>
                <a:gd name="connsiteY1" fmla="*/ 18454 h 37711"/>
                <a:gd name="connsiteX2" fmla="*/ 19491 w 37949"/>
                <a:gd name="connsiteY2" fmla="*/ 37717 h 37711"/>
                <a:gd name="connsiteX3" fmla="*/ 519 w 37949"/>
                <a:gd name="connsiteY3" fmla="*/ 19272 h 37711"/>
                <a:gd name="connsiteX4" fmla="*/ 19483 w 37949"/>
                <a:gd name="connsiteY4" fmla="*/ 17 h 3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949" h="37711">
                  <a:moveTo>
                    <a:pt x="19483" y="17"/>
                  </a:moveTo>
                  <a:cubicBezTo>
                    <a:pt x="30519" y="-219"/>
                    <a:pt x="38212" y="6883"/>
                    <a:pt x="38456" y="18454"/>
                  </a:cubicBezTo>
                  <a:cubicBezTo>
                    <a:pt x="38715" y="30300"/>
                    <a:pt x="31329" y="37457"/>
                    <a:pt x="19491" y="37717"/>
                  </a:cubicBezTo>
                  <a:cubicBezTo>
                    <a:pt x="8188" y="37953"/>
                    <a:pt x="771" y="31118"/>
                    <a:pt x="519" y="19272"/>
                  </a:cubicBezTo>
                  <a:cubicBezTo>
                    <a:pt x="267" y="7701"/>
                    <a:pt x="7378" y="284"/>
                    <a:pt x="19483" y="17"/>
                  </a:cubicBezTo>
                </a:path>
              </a:pathLst>
            </a:custGeom>
            <a:solidFill>
              <a:schemeClr val="accent2"/>
            </a:solidFill>
            <a:ln w="7833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US" sz="2400" noProof="0">
                <a:solidFill>
                  <a:schemeClr val="accent2"/>
                </a:solidFill>
              </a:endParaRPr>
            </a:p>
          </p:txBody>
        </p:sp>
        <p:sp>
          <p:nvSpPr>
            <p:cNvPr id="12" name="Forme libre : forme 11">
              <a:extLst>
                <a:ext uri="{FF2B5EF4-FFF2-40B4-BE49-F238E27FC236}">
                  <a16:creationId xmlns:a16="http://schemas.microsoft.com/office/drawing/2014/main" id="{7ADD6FFB-F84E-4F7B-930C-208E58062DD7}"/>
                </a:ext>
              </a:extLst>
            </p:cNvPr>
            <p:cNvSpPr/>
            <p:nvPr/>
          </p:nvSpPr>
          <p:spPr>
            <a:xfrm rot="10725025" flipV="1">
              <a:off x="4768103" y="-317778"/>
              <a:ext cx="37406" cy="37169"/>
            </a:xfrm>
            <a:custGeom>
              <a:avLst/>
              <a:gdLst>
                <a:gd name="connsiteX0" fmla="*/ 18717 w 37406"/>
                <a:gd name="connsiteY0" fmla="*/ 130 h 37169"/>
                <a:gd name="connsiteX1" fmla="*/ 37414 w 37406"/>
                <a:gd name="connsiteY1" fmla="*/ 18300 h 37169"/>
                <a:gd name="connsiteX2" fmla="*/ 18717 w 37406"/>
                <a:gd name="connsiteY2" fmla="*/ 37288 h 37169"/>
                <a:gd name="connsiteX3" fmla="*/ 20 w 37406"/>
                <a:gd name="connsiteY3" fmla="*/ 19118 h 37169"/>
                <a:gd name="connsiteX4" fmla="*/ 18717 w 37406"/>
                <a:gd name="connsiteY4" fmla="*/ 130 h 37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406" h="37169">
                  <a:moveTo>
                    <a:pt x="18717" y="130"/>
                  </a:moveTo>
                  <a:cubicBezTo>
                    <a:pt x="29745" y="-106"/>
                    <a:pt x="37162" y="6729"/>
                    <a:pt x="37414" y="18300"/>
                  </a:cubicBezTo>
                  <a:cubicBezTo>
                    <a:pt x="37665" y="29603"/>
                    <a:pt x="30555" y="37028"/>
                    <a:pt x="18717" y="37288"/>
                  </a:cubicBezTo>
                  <a:cubicBezTo>
                    <a:pt x="7681" y="37524"/>
                    <a:pt x="264" y="30421"/>
                    <a:pt x="20" y="19118"/>
                  </a:cubicBezTo>
                  <a:cubicBezTo>
                    <a:pt x="-240" y="7547"/>
                    <a:pt x="6871" y="390"/>
                    <a:pt x="18717" y="130"/>
                  </a:cubicBezTo>
                </a:path>
              </a:pathLst>
            </a:custGeom>
            <a:solidFill>
              <a:schemeClr val="accent2"/>
            </a:solidFill>
            <a:ln w="7833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US" sz="2400" noProof="0"/>
            </a:p>
          </p:txBody>
        </p:sp>
      </p:grpSp>
      <p:sp>
        <p:nvSpPr>
          <p:cNvPr id="6" name="Espace réservé de la date 5">
            <a:extLst>
              <a:ext uri="{FF2B5EF4-FFF2-40B4-BE49-F238E27FC236}">
                <a16:creationId xmlns:a16="http://schemas.microsoft.com/office/drawing/2014/main" id="{055EFF8E-40A6-42AA-8E6F-31C4F50AAD2A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4724400" y="6106773"/>
            <a:ext cx="2743200" cy="366183"/>
          </a:xfrm>
        </p:spPr>
        <p:txBody>
          <a:bodyPr/>
          <a:lstStyle/>
          <a:p>
            <a:endParaRPr lang="en-US" noProof="0"/>
          </a:p>
        </p:txBody>
      </p:sp>
      <p:sp>
        <p:nvSpPr>
          <p:cNvPr id="14" name="Espace réservé du texte 5">
            <a:extLst>
              <a:ext uri="{FF2B5EF4-FFF2-40B4-BE49-F238E27FC236}">
                <a16:creationId xmlns:a16="http://schemas.microsoft.com/office/drawing/2014/main" id="{01F2B667-7264-4505-9F19-2E4AB44996E2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480778" y="1926301"/>
            <a:ext cx="9230445" cy="1658148"/>
          </a:xfrm>
        </p:spPr>
        <p:txBody>
          <a:bodyPr anchor="b">
            <a:noAutofit/>
          </a:bodyPr>
          <a:lstStyle>
            <a:lvl1pPr algn="ctr">
              <a:lnSpc>
                <a:spcPct val="96000"/>
              </a:lnSpc>
              <a:spcAft>
                <a:spcPts val="1333"/>
              </a:spcAft>
              <a:defRPr lang="fr-FR" sz="2400" b="0" i="0" kern="1200" dirty="0" err="1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algn="ctr">
              <a:lnSpc>
                <a:spcPct val="100000"/>
              </a:lnSpc>
              <a:defRPr sz="2667" b="0" i="1">
                <a:solidFill>
                  <a:schemeClr val="accent2"/>
                </a:solidFill>
                <a:latin typeface="Georgia" panose="02040502050405020303" pitchFamily="18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algn="ctr">
              <a:lnSpc>
                <a:spcPct val="100000"/>
              </a:lnSpc>
              <a:spcBef>
                <a:spcPts val="1333"/>
              </a:spcBef>
              <a:defRPr/>
            </a:lvl3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Espace réservé du texte 5">
            <a:extLst>
              <a:ext uri="{FF2B5EF4-FFF2-40B4-BE49-F238E27FC236}">
                <a16:creationId xmlns:a16="http://schemas.microsoft.com/office/drawing/2014/main" id="{57CD9AAA-CCAE-44AF-A224-A38A0B786F6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480778" y="3758157"/>
            <a:ext cx="9230445" cy="537959"/>
          </a:xfrm>
        </p:spPr>
        <p:txBody>
          <a:bodyPr anchor="ctr">
            <a:noAutofit/>
          </a:bodyPr>
          <a:lstStyle>
            <a:lvl1pPr algn="ctr">
              <a:lnSpc>
                <a:spcPct val="96000"/>
              </a:lnSpc>
              <a:spcAft>
                <a:spcPts val="1333"/>
              </a:spcAft>
              <a:defRPr lang="en-US" sz="1467" b="0" i="1" kern="1200" dirty="0">
                <a:solidFill>
                  <a:schemeClr val="accent2"/>
                </a:solidFill>
                <a:latin typeface="Georgia" panose="02040502050405020303" pitchFamily="18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371391" indent="0" algn="ctr">
              <a:lnSpc>
                <a:spcPct val="100000"/>
              </a:lnSpc>
              <a:buFont typeface="Arial" panose="020B0604020202020204" pitchFamily="34" charset="0"/>
              <a:buNone/>
              <a:defRPr sz="5600" b="0" i="1">
                <a:solidFill>
                  <a:schemeClr val="accent2"/>
                </a:solidFill>
                <a:latin typeface="Georgia" panose="02040502050405020303" pitchFamily="18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algn="ctr">
              <a:lnSpc>
                <a:spcPct val="100000"/>
              </a:lnSpc>
              <a:spcBef>
                <a:spcPts val="1333"/>
              </a:spcBef>
              <a:defRPr/>
            </a:lvl3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Espace réservé du texte 5">
            <a:extLst>
              <a:ext uri="{FF2B5EF4-FFF2-40B4-BE49-F238E27FC236}">
                <a16:creationId xmlns:a16="http://schemas.microsoft.com/office/drawing/2014/main" id="{F176A07A-C4FF-49D0-80C5-1B4F36FB3A3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1480778" y="4513248"/>
            <a:ext cx="9230445" cy="308387"/>
          </a:xfrm>
        </p:spPr>
        <p:txBody>
          <a:bodyPr anchor="t">
            <a:noAutofit/>
          </a:bodyPr>
          <a:lstStyle>
            <a:lvl1pPr algn="ctr">
              <a:lnSpc>
                <a:spcPct val="96000"/>
              </a:lnSpc>
              <a:spcAft>
                <a:spcPts val="1333"/>
              </a:spcAft>
              <a:defRPr lang="en-US" sz="1067" b="0" i="0" kern="1200" dirty="0">
                <a:solidFill>
                  <a:schemeClr val="tx1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algn="l">
              <a:lnSpc>
                <a:spcPct val="100000"/>
              </a:lnSpc>
              <a:defRPr lang="en-US" sz="1600" b="0" i="0" kern="1200" noProof="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algn="ctr">
              <a:lnSpc>
                <a:spcPct val="100000"/>
              </a:lnSpc>
              <a:spcBef>
                <a:spcPts val="1333"/>
              </a:spcBef>
              <a:defRPr/>
            </a:lvl3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97849923"/>
      </p:ext>
    </p:extLst>
  </p:cSld>
  <p:clrMapOvr>
    <a:masterClrMapping/>
  </p:clrMapOvr>
</p:sldLayout>
</file>

<file path=ppt/slideLayouts/slideLayout3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Title (Dark)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aphique 7">
            <a:extLst>
              <a:ext uri="{FF2B5EF4-FFF2-40B4-BE49-F238E27FC236}">
                <a16:creationId xmlns:a16="http://schemas.microsoft.com/office/drawing/2014/main" id="{27488BCF-9F91-440E-B9B4-3B8628FE5A11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5528661" y="444457"/>
            <a:ext cx="1134681" cy="292121"/>
            <a:chOff x="4767702" y="-472136"/>
            <a:chExt cx="745525" cy="191931"/>
          </a:xfrm>
          <a:solidFill>
            <a:schemeClr val="bg1"/>
          </a:solidFill>
        </p:grpSpPr>
        <p:sp>
          <p:nvSpPr>
            <p:cNvPr id="10" name="Forme libre : forme 9">
              <a:extLst>
                <a:ext uri="{FF2B5EF4-FFF2-40B4-BE49-F238E27FC236}">
                  <a16:creationId xmlns:a16="http://schemas.microsoft.com/office/drawing/2014/main" id="{EB91D5A6-4846-4A0D-AEA5-4C76E28CB395}"/>
                </a:ext>
              </a:extLst>
            </p:cNvPr>
            <p:cNvSpPr/>
            <p:nvPr/>
          </p:nvSpPr>
          <p:spPr>
            <a:xfrm>
              <a:off x="4770087" y="-471716"/>
              <a:ext cx="740699" cy="191096"/>
            </a:xfrm>
            <a:custGeom>
              <a:avLst/>
              <a:gdLst>
                <a:gd name="connsiteX0" fmla="*/ 689325 w 740699"/>
                <a:gd name="connsiteY0" fmla="*/ 7347 h 191096"/>
                <a:gd name="connsiteX1" fmla="*/ 688790 w 740699"/>
                <a:gd name="connsiteY1" fmla="*/ 10847 h 191096"/>
                <a:gd name="connsiteX2" fmla="*/ 686092 w 740699"/>
                <a:gd name="connsiteY2" fmla="*/ 24840 h 191096"/>
                <a:gd name="connsiteX3" fmla="*/ 680980 w 740699"/>
                <a:gd name="connsiteY3" fmla="*/ 29953 h 191096"/>
                <a:gd name="connsiteX4" fmla="*/ 667797 w 740699"/>
                <a:gd name="connsiteY4" fmla="*/ 28608 h 191096"/>
                <a:gd name="connsiteX5" fmla="*/ 646528 w 740699"/>
                <a:gd name="connsiteY5" fmla="*/ 50946 h 191096"/>
                <a:gd name="connsiteX6" fmla="*/ 646528 w 740699"/>
                <a:gd name="connsiteY6" fmla="*/ 53911 h 191096"/>
                <a:gd name="connsiteX7" fmla="*/ 680712 w 740699"/>
                <a:gd name="connsiteY7" fmla="*/ 53911 h 191096"/>
                <a:gd name="connsiteX8" fmla="*/ 686092 w 740699"/>
                <a:gd name="connsiteY8" fmla="*/ 59559 h 191096"/>
                <a:gd name="connsiteX9" fmla="*/ 686092 w 740699"/>
                <a:gd name="connsiteY9" fmla="*/ 78130 h 191096"/>
                <a:gd name="connsiteX10" fmla="*/ 680712 w 740699"/>
                <a:gd name="connsiteY10" fmla="*/ 83518 h 191096"/>
                <a:gd name="connsiteX11" fmla="*/ 646528 w 740699"/>
                <a:gd name="connsiteY11" fmla="*/ 83518 h 191096"/>
                <a:gd name="connsiteX12" fmla="*/ 646528 w 740699"/>
                <a:gd name="connsiteY12" fmla="*/ 183097 h 191096"/>
                <a:gd name="connsiteX13" fmla="*/ 641148 w 740699"/>
                <a:gd name="connsiteY13" fmla="*/ 188485 h 191096"/>
                <a:gd name="connsiteX14" fmla="*/ 617197 w 740699"/>
                <a:gd name="connsiteY14" fmla="*/ 188485 h 191096"/>
                <a:gd name="connsiteX15" fmla="*/ 611809 w 740699"/>
                <a:gd name="connsiteY15" fmla="*/ 183097 h 191096"/>
                <a:gd name="connsiteX16" fmla="*/ 611809 w 740699"/>
                <a:gd name="connsiteY16" fmla="*/ 56602 h 191096"/>
                <a:gd name="connsiteX17" fmla="*/ 666987 w 740699"/>
                <a:gd name="connsiteY17" fmla="*/ 79 h 191096"/>
                <a:gd name="connsiteX18" fmla="*/ 683945 w 740699"/>
                <a:gd name="connsiteY18" fmla="*/ 1966 h 191096"/>
                <a:gd name="connsiteX19" fmla="*/ 689325 w 740699"/>
                <a:gd name="connsiteY19" fmla="*/ 7347 h 191096"/>
                <a:gd name="connsiteX20" fmla="*/ 741003 w 740699"/>
                <a:gd name="connsiteY20" fmla="*/ 59292 h 191096"/>
                <a:gd name="connsiteX21" fmla="*/ 741003 w 740699"/>
                <a:gd name="connsiteY21" fmla="*/ 183097 h 191096"/>
                <a:gd name="connsiteX22" fmla="*/ 735615 w 740699"/>
                <a:gd name="connsiteY22" fmla="*/ 188485 h 191096"/>
                <a:gd name="connsiteX23" fmla="*/ 711396 w 740699"/>
                <a:gd name="connsiteY23" fmla="*/ 188485 h 191096"/>
                <a:gd name="connsiteX24" fmla="*/ 706008 w 740699"/>
                <a:gd name="connsiteY24" fmla="*/ 183097 h 191096"/>
                <a:gd name="connsiteX25" fmla="*/ 706008 w 740699"/>
                <a:gd name="connsiteY25" fmla="*/ 59292 h 191096"/>
                <a:gd name="connsiteX26" fmla="*/ 711396 w 740699"/>
                <a:gd name="connsiteY26" fmla="*/ 53911 h 191096"/>
                <a:gd name="connsiteX27" fmla="*/ 735615 w 740699"/>
                <a:gd name="connsiteY27" fmla="*/ 53911 h 191096"/>
                <a:gd name="connsiteX28" fmla="*/ 741003 w 740699"/>
                <a:gd name="connsiteY28" fmla="*/ 59292 h 191096"/>
                <a:gd name="connsiteX29" fmla="*/ 518954 w 740699"/>
                <a:gd name="connsiteY29" fmla="*/ 158879 h 191096"/>
                <a:gd name="connsiteX30" fmla="*/ 485847 w 740699"/>
                <a:gd name="connsiteY30" fmla="*/ 121195 h 191096"/>
                <a:gd name="connsiteX31" fmla="*/ 517074 w 740699"/>
                <a:gd name="connsiteY31" fmla="*/ 83518 h 191096"/>
                <a:gd name="connsiteX32" fmla="*/ 550173 w 740699"/>
                <a:gd name="connsiteY32" fmla="*/ 121195 h 191096"/>
                <a:gd name="connsiteX33" fmla="*/ 518954 w 740699"/>
                <a:gd name="connsiteY33" fmla="*/ 158879 h 191096"/>
                <a:gd name="connsiteX34" fmla="*/ 517074 w 740699"/>
                <a:gd name="connsiteY34" fmla="*/ 51221 h 191096"/>
                <a:gd name="connsiteX35" fmla="*/ 450317 w 740699"/>
                <a:gd name="connsiteY35" fmla="*/ 121195 h 191096"/>
                <a:gd name="connsiteX36" fmla="*/ 518954 w 740699"/>
                <a:gd name="connsiteY36" fmla="*/ 191176 h 191096"/>
                <a:gd name="connsiteX37" fmla="*/ 585702 w 740699"/>
                <a:gd name="connsiteY37" fmla="*/ 121195 h 191096"/>
                <a:gd name="connsiteX38" fmla="*/ 517074 w 740699"/>
                <a:gd name="connsiteY38" fmla="*/ 51221 h 191096"/>
                <a:gd name="connsiteX39" fmla="*/ 424486 w 740699"/>
                <a:gd name="connsiteY39" fmla="*/ 101813 h 191096"/>
                <a:gd name="connsiteX40" fmla="*/ 424486 w 740699"/>
                <a:gd name="connsiteY40" fmla="*/ 183097 h 191096"/>
                <a:gd name="connsiteX41" fmla="*/ 419098 w 740699"/>
                <a:gd name="connsiteY41" fmla="*/ 188485 h 191096"/>
                <a:gd name="connsiteX42" fmla="*/ 394880 w 740699"/>
                <a:gd name="connsiteY42" fmla="*/ 188485 h 191096"/>
                <a:gd name="connsiteX43" fmla="*/ 389492 w 740699"/>
                <a:gd name="connsiteY43" fmla="*/ 183097 h 191096"/>
                <a:gd name="connsiteX44" fmla="*/ 389492 w 740699"/>
                <a:gd name="connsiteY44" fmla="*/ 106391 h 191096"/>
                <a:gd name="connsiteX45" fmla="*/ 363385 w 740699"/>
                <a:gd name="connsiteY45" fmla="*/ 83518 h 191096"/>
                <a:gd name="connsiteX46" fmla="*/ 343469 w 740699"/>
                <a:gd name="connsiteY46" fmla="*/ 85665 h 191096"/>
                <a:gd name="connsiteX47" fmla="*/ 337012 w 740699"/>
                <a:gd name="connsiteY47" fmla="*/ 92666 h 191096"/>
                <a:gd name="connsiteX48" fmla="*/ 337012 w 740699"/>
                <a:gd name="connsiteY48" fmla="*/ 183097 h 191096"/>
                <a:gd name="connsiteX49" fmla="*/ 331624 w 740699"/>
                <a:gd name="connsiteY49" fmla="*/ 188485 h 191096"/>
                <a:gd name="connsiteX50" fmla="*/ 307405 w 740699"/>
                <a:gd name="connsiteY50" fmla="*/ 188485 h 191096"/>
                <a:gd name="connsiteX51" fmla="*/ 302017 w 740699"/>
                <a:gd name="connsiteY51" fmla="*/ 183097 h 191096"/>
                <a:gd name="connsiteX52" fmla="*/ 302017 w 740699"/>
                <a:gd name="connsiteY52" fmla="*/ 71672 h 191096"/>
                <a:gd name="connsiteX53" fmla="*/ 308750 w 740699"/>
                <a:gd name="connsiteY53" fmla="*/ 60904 h 191096"/>
                <a:gd name="connsiteX54" fmla="*/ 362850 w 740699"/>
                <a:gd name="connsiteY54" fmla="*/ 51221 h 191096"/>
                <a:gd name="connsiteX55" fmla="*/ 424486 w 740699"/>
                <a:gd name="connsiteY55" fmla="*/ 101813 h 191096"/>
                <a:gd name="connsiteX56" fmla="*/ 122497 w 740699"/>
                <a:gd name="connsiteY56" fmla="*/ 167759 h 191096"/>
                <a:gd name="connsiteX57" fmla="*/ 120342 w 740699"/>
                <a:gd name="connsiteY57" fmla="*/ 183097 h 191096"/>
                <a:gd name="connsiteX58" fmla="*/ 113350 w 740699"/>
                <a:gd name="connsiteY58" fmla="*/ 188485 h 191096"/>
                <a:gd name="connsiteX59" fmla="*/ 89123 w 740699"/>
                <a:gd name="connsiteY59" fmla="*/ 188485 h 191096"/>
                <a:gd name="connsiteX60" fmla="*/ 85088 w 740699"/>
                <a:gd name="connsiteY60" fmla="*/ 184718 h 191096"/>
                <a:gd name="connsiteX61" fmla="*/ 85356 w 740699"/>
                <a:gd name="connsiteY61" fmla="*/ 183097 h 191096"/>
                <a:gd name="connsiteX62" fmla="*/ 86968 w 740699"/>
                <a:gd name="connsiteY62" fmla="*/ 173140 h 191096"/>
                <a:gd name="connsiteX63" fmla="*/ 303 w 740699"/>
                <a:gd name="connsiteY63" fmla="*/ 98589 h 191096"/>
                <a:gd name="connsiteX64" fmla="*/ 59517 w 740699"/>
                <a:gd name="connsiteY64" fmla="*/ 50144 h 191096"/>
                <a:gd name="connsiteX65" fmla="*/ 115230 w 740699"/>
                <a:gd name="connsiteY65" fmla="*/ 64404 h 191096"/>
                <a:gd name="connsiteX66" fmla="*/ 118462 w 740699"/>
                <a:gd name="connsiteY66" fmla="*/ 69792 h 191096"/>
                <a:gd name="connsiteX67" fmla="*/ 117385 w 740699"/>
                <a:gd name="connsiteY67" fmla="*/ 74362 h 191096"/>
                <a:gd name="connsiteX68" fmla="*/ 109039 w 740699"/>
                <a:gd name="connsiteY68" fmla="*/ 92131 h 191096"/>
                <a:gd name="connsiteX69" fmla="*/ 103116 w 740699"/>
                <a:gd name="connsiteY69" fmla="*/ 95899 h 191096"/>
                <a:gd name="connsiteX70" fmla="*/ 99081 w 740699"/>
                <a:gd name="connsiteY70" fmla="*/ 94821 h 191096"/>
                <a:gd name="connsiteX71" fmla="*/ 58439 w 740699"/>
                <a:gd name="connsiteY71" fmla="*/ 82708 h 191096"/>
                <a:gd name="connsiteX72" fmla="*/ 35833 w 740699"/>
                <a:gd name="connsiteY72" fmla="*/ 96166 h 191096"/>
                <a:gd name="connsiteX73" fmla="*/ 122497 w 740699"/>
                <a:gd name="connsiteY73" fmla="*/ 167759 h 191096"/>
                <a:gd name="connsiteX74" fmla="*/ 234191 w 740699"/>
                <a:gd name="connsiteY74" fmla="*/ 149189 h 191096"/>
                <a:gd name="connsiteX75" fmla="*/ 227466 w 740699"/>
                <a:gd name="connsiteY75" fmla="*/ 156456 h 191096"/>
                <a:gd name="connsiteX76" fmla="*/ 209162 w 740699"/>
                <a:gd name="connsiteY76" fmla="*/ 158879 h 191096"/>
                <a:gd name="connsiteX77" fmla="*/ 175788 w 740699"/>
                <a:gd name="connsiteY77" fmla="*/ 121195 h 191096"/>
                <a:gd name="connsiteX78" fmla="*/ 209162 w 740699"/>
                <a:gd name="connsiteY78" fmla="*/ 83518 h 191096"/>
                <a:gd name="connsiteX79" fmla="*/ 227466 w 740699"/>
                <a:gd name="connsiteY79" fmla="*/ 85941 h 191096"/>
                <a:gd name="connsiteX80" fmla="*/ 234191 w 740699"/>
                <a:gd name="connsiteY80" fmla="*/ 93201 h 191096"/>
                <a:gd name="connsiteX81" fmla="*/ 234191 w 740699"/>
                <a:gd name="connsiteY81" fmla="*/ 149189 h 191096"/>
                <a:gd name="connsiteX82" fmla="*/ 262452 w 740699"/>
                <a:gd name="connsiteY82" fmla="*/ 61179 h 191096"/>
                <a:gd name="connsiteX83" fmla="*/ 209430 w 740699"/>
                <a:gd name="connsiteY83" fmla="*/ 51221 h 191096"/>
                <a:gd name="connsiteX84" fmla="*/ 140258 w 740699"/>
                <a:gd name="connsiteY84" fmla="*/ 121195 h 191096"/>
                <a:gd name="connsiteX85" fmla="*/ 208895 w 740699"/>
                <a:gd name="connsiteY85" fmla="*/ 191176 h 191096"/>
                <a:gd name="connsiteX86" fmla="*/ 262452 w 740699"/>
                <a:gd name="connsiteY86" fmla="*/ 180407 h 191096"/>
                <a:gd name="connsiteX87" fmla="*/ 269185 w 740699"/>
                <a:gd name="connsiteY87" fmla="*/ 169639 h 191096"/>
                <a:gd name="connsiteX88" fmla="*/ 269185 w 740699"/>
                <a:gd name="connsiteY88" fmla="*/ 71940 h 191096"/>
                <a:gd name="connsiteX89" fmla="*/ 262452 w 740699"/>
                <a:gd name="connsiteY89" fmla="*/ 61179 h 191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740699" h="191096">
                  <a:moveTo>
                    <a:pt x="689325" y="7347"/>
                  </a:moveTo>
                  <a:cubicBezTo>
                    <a:pt x="689325" y="8511"/>
                    <a:pt x="689026" y="9604"/>
                    <a:pt x="688790" y="10847"/>
                  </a:cubicBezTo>
                  <a:lnTo>
                    <a:pt x="686092" y="24840"/>
                  </a:lnTo>
                  <a:cubicBezTo>
                    <a:pt x="685558" y="28073"/>
                    <a:pt x="684213" y="29953"/>
                    <a:pt x="680980" y="29953"/>
                  </a:cubicBezTo>
                  <a:cubicBezTo>
                    <a:pt x="678974" y="29953"/>
                    <a:pt x="673177" y="28608"/>
                    <a:pt x="667797" y="28608"/>
                  </a:cubicBezTo>
                  <a:cubicBezTo>
                    <a:pt x="652993" y="28608"/>
                    <a:pt x="646528" y="36143"/>
                    <a:pt x="646528" y="50946"/>
                  </a:cubicBezTo>
                  <a:lnTo>
                    <a:pt x="646528" y="53911"/>
                  </a:lnTo>
                  <a:lnTo>
                    <a:pt x="680712" y="53911"/>
                  </a:lnTo>
                  <a:cubicBezTo>
                    <a:pt x="684213" y="53911"/>
                    <a:pt x="686092" y="56059"/>
                    <a:pt x="686092" y="59559"/>
                  </a:cubicBezTo>
                  <a:lnTo>
                    <a:pt x="686092" y="78130"/>
                  </a:lnTo>
                  <a:cubicBezTo>
                    <a:pt x="686092" y="81363"/>
                    <a:pt x="684213" y="83518"/>
                    <a:pt x="680712" y="83518"/>
                  </a:cubicBezTo>
                  <a:lnTo>
                    <a:pt x="646528" y="83518"/>
                  </a:lnTo>
                  <a:lnTo>
                    <a:pt x="646528" y="183097"/>
                  </a:lnTo>
                  <a:cubicBezTo>
                    <a:pt x="646528" y="186330"/>
                    <a:pt x="644380" y="188485"/>
                    <a:pt x="641148" y="188485"/>
                  </a:cubicBezTo>
                  <a:lnTo>
                    <a:pt x="617197" y="188485"/>
                  </a:lnTo>
                  <a:cubicBezTo>
                    <a:pt x="613964" y="188485"/>
                    <a:pt x="611809" y="186330"/>
                    <a:pt x="611809" y="183097"/>
                  </a:cubicBezTo>
                  <a:lnTo>
                    <a:pt x="611809" y="56602"/>
                  </a:lnTo>
                  <a:cubicBezTo>
                    <a:pt x="611809" y="17839"/>
                    <a:pt x="633612" y="79"/>
                    <a:pt x="666987" y="79"/>
                  </a:cubicBezTo>
                  <a:cubicBezTo>
                    <a:pt x="672729" y="79"/>
                    <a:pt x="678557" y="621"/>
                    <a:pt x="683945" y="1966"/>
                  </a:cubicBezTo>
                  <a:cubicBezTo>
                    <a:pt x="687713" y="2769"/>
                    <a:pt x="689325" y="4358"/>
                    <a:pt x="689325" y="7347"/>
                  </a:cubicBezTo>
                  <a:moveTo>
                    <a:pt x="741003" y="59292"/>
                  </a:moveTo>
                  <a:lnTo>
                    <a:pt x="741003" y="183097"/>
                  </a:lnTo>
                  <a:cubicBezTo>
                    <a:pt x="741003" y="186330"/>
                    <a:pt x="738848" y="188485"/>
                    <a:pt x="735615" y="188485"/>
                  </a:cubicBezTo>
                  <a:lnTo>
                    <a:pt x="711396" y="188485"/>
                  </a:lnTo>
                  <a:cubicBezTo>
                    <a:pt x="708164" y="188485"/>
                    <a:pt x="706008" y="186330"/>
                    <a:pt x="706008" y="183097"/>
                  </a:cubicBezTo>
                  <a:lnTo>
                    <a:pt x="706008" y="59292"/>
                  </a:lnTo>
                  <a:cubicBezTo>
                    <a:pt x="706008" y="56059"/>
                    <a:pt x="708164" y="53911"/>
                    <a:pt x="711396" y="53911"/>
                  </a:cubicBezTo>
                  <a:lnTo>
                    <a:pt x="735615" y="53911"/>
                  </a:lnTo>
                  <a:cubicBezTo>
                    <a:pt x="738848" y="53911"/>
                    <a:pt x="741003" y="56059"/>
                    <a:pt x="741003" y="59292"/>
                  </a:cubicBezTo>
                  <a:moveTo>
                    <a:pt x="518954" y="158879"/>
                  </a:moveTo>
                  <a:cubicBezTo>
                    <a:pt x="499038" y="158879"/>
                    <a:pt x="485847" y="145956"/>
                    <a:pt x="485847" y="121195"/>
                  </a:cubicBezTo>
                  <a:cubicBezTo>
                    <a:pt x="485847" y="96433"/>
                    <a:pt x="499038" y="83518"/>
                    <a:pt x="517074" y="83518"/>
                  </a:cubicBezTo>
                  <a:cubicBezTo>
                    <a:pt x="536990" y="83518"/>
                    <a:pt x="550173" y="96433"/>
                    <a:pt x="550173" y="121195"/>
                  </a:cubicBezTo>
                  <a:cubicBezTo>
                    <a:pt x="550173" y="145956"/>
                    <a:pt x="536990" y="158879"/>
                    <a:pt x="518954" y="158879"/>
                  </a:cubicBezTo>
                  <a:moveTo>
                    <a:pt x="517074" y="51221"/>
                  </a:moveTo>
                  <a:cubicBezTo>
                    <a:pt x="476699" y="51221"/>
                    <a:pt x="450317" y="80553"/>
                    <a:pt x="450317" y="121195"/>
                  </a:cubicBezTo>
                  <a:cubicBezTo>
                    <a:pt x="450317" y="161837"/>
                    <a:pt x="476699" y="191176"/>
                    <a:pt x="518954" y="191176"/>
                  </a:cubicBezTo>
                  <a:cubicBezTo>
                    <a:pt x="559328" y="191176"/>
                    <a:pt x="585702" y="161837"/>
                    <a:pt x="585702" y="121195"/>
                  </a:cubicBezTo>
                  <a:cubicBezTo>
                    <a:pt x="585702" y="80553"/>
                    <a:pt x="559328" y="51221"/>
                    <a:pt x="517074" y="51221"/>
                  </a:cubicBezTo>
                  <a:moveTo>
                    <a:pt x="424486" y="101813"/>
                  </a:moveTo>
                  <a:lnTo>
                    <a:pt x="424486" y="183097"/>
                  </a:lnTo>
                  <a:cubicBezTo>
                    <a:pt x="424486" y="186330"/>
                    <a:pt x="422331" y="188485"/>
                    <a:pt x="419098" y="188485"/>
                  </a:cubicBezTo>
                  <a:lnTo>
                    <a:pt x="394880" y="188485"/>
                  </a:lnTo>
                  <a:cubicBezTo>
                    <a:pt x="391647" y="188485"/>
                    <a:pt x="389492" y="186330"/>
                    <a:pt x="389492" y="183097"/>
                  </a:cubicBezTo>
                  <a:lnTo>
                    <a:pt x="389492" y="106391"/>
                  </a:lnTo>
                  <a:cubicBezTo>
                    <a:pt x="389492" y="90243"/>
                    <a:pt x="377921" y="83518"/>
                    <a:pt x="363385" y="83518"/>
                  </a:cubicBezTo>
                  <a:cubicBezTo>
                    <a:pt x="355040" y="83518"/>
                    <a:pt x="350470" y="84053"/>
                    <a:pt x="343469" y="85665"/>
                  </a:cubicBezTo>
                  <a:cubicBezTo>
                    <a:pt x="339159" y="86743"/>
                    <a:pt x="337012" y="88631"/>
                    <a:pt x="337012" y="92666"/>
                  </a:cubicBezTo>
                  <a:lnTo>
                    <a:pt x="337012" y="183097"/>
                  </a:lnTo>
                  <a:cubicBezTo>
                    <a:pt x="337012" y="186330"/>
                    <a:pt x="334856" y="188485"/>
                    <a:pt x="331624" y="188485"/>
                  </a:cubicBezTo>
                  <a:lnTo>
                    <a:pt x="307405" y="188485"/>
                  </a:lnTo>
                  <a:cubicBezTo>
                    <a:pt x="304172" y="188485"/>
                    <a:pt x="302017" y="186330"/>
                    <a:pt x="302017" y="183097"/>
                  </a:cubicBezTo>
                  <a:lnTo>
                    <a:pt x="302017" y="71672"/>
                  </a:lnTo>
                  <a:cubicBezTo>
                    <a:pt x="302017" y="65482"/>
                    <a:pt x="304982" y="62249"/>
                    <a:pt x="308750" y="60904"/>
                  </a:cubicBezTo>
                  <a:cubicBezTo>
                    <a:pt x="328399" y="53911"/>
                    <a:pt x="346970" y="51221"/>
                    <a:pt x="362850" y="51221"/>
                  </a:cubicBezTo>
                  <a:cubicBezTo>
                    <a:pt x="404295" y="51221"/>
                    <a:pt x="424486" y="68982"/>
                    <a:pt x="424486" y="101813"/>
                  </a:cubicBezTo>
                  <a:moveTo>
                    <a:pt x="122497" y="167759"/>
                  </a:moveTo>
                  <a:cubicBezTo>
                    <a:pt x="122497" y="172337"/>
                    <a:pt x="121963" y="178528"/>
                    <a:pt x="120342" y="183097"/>
                  </a:cubicBezTo>
                  <a:cubicBezTo>
                    <a:pt x="118997" y="187140"/>
                    <a:pt x="117385" y="188485"/>
                    <a:pt x="113350" y="188485"/>
                  </a:cubicBezTo>
                  <a:lnTo>
                    <a:pt x="89123" y="188485"/>
                  </a:lnTo>
                  <a:cubicBezTo>
                    <a:pt x="86433" y="188485"/>
                    <a:pt x="85088" y="186865"/>
                    <a:pt x="85088" y="184718"/>
                  </a:cubicBezTo>
                  <a:cubicBezTo>
                    <a:pt x="85088" y="184175"/>
                    <a:pt x="85088" y="183640"/>
                    <a:pt x="85356" y="183097"/>
                  </a:cubicBezTo>
                  <a:cubicBezTo>
                    <a:pt x="86433" y="179597"/>
                    <a:pt x="86968" y="177175"/>
                    <a:pt x="86968" y="173140"/>
                  </a:cubicBezTo>
                  <a:cubicBezTo>
                    <a:pt x="86968" y="133559"/>
                    <a:pt x="303" y="155646"/>
                    <a:pt x="303" y="98589"/>
                  </a:cubicBezTo>
                  <a:cubicBezTo>
                    <a:pt x="303" y="69517"/>
                    <a:pt x="23452" y="50144"/>
                    <a:pt x="59517" y="50144"/>
                  </a:cubicBezTo>
                  <a:cubicBezTo>
                    <a:pt x="78623" y="50144"/>
                    <a:pt x="98546" y="54714"/>
                    <a:pt x="115230" y="64404"/>
                  </a:cubicBezTo>
                  <a:cubicBezTo>
                    <a:pt x="117393" y="65490"/>
                    <a:pt x="118462" y="67637"/>
                    <a:pt x="118462" y="69792"/>
                  </a:cubicBezTo>
                  <a:cubicBezTo>
                    <a:pt x="118462" y="71137"/>
                    <a:pt x="118164" y="72710"/>
                    <a:pt x="117385" y="74362"/>
                  </a:cubicBezTo>
                  <a:lnTo>
                    <a:pt x="109039" y="92131"/>
                  </a:lnTo>
                  <a:cubicBezTo>
                    <a:pt x="107962" y="94553"/>
                    <a:pt x="105539" y="95899"/>
                    <a:pt x="103116" y="95899"/>
                  </a:cubicBezTo>
                  <a:cubicBezTo>
                    <a:pt x="101771" y="95899"/>
                    <a:pt x="100426" y="95623"/>
                    <a:pt x="99081" y="94821"/>
                  </a:cubicBezTo>
                  <a:cubicBezTo>
                    <a:pt x="85356" y="87286"/>
                    <a:pt x="72165" y="82708"/>
                    <a:pt x="58439" y="82708"/>
                  </a:cubicBezTo>
                  <a:cubicBezTo>
                    <a:pt x="44179" y="82708"/>
                    <a:pt x="35833" y="87923"/>
                    <a:pt x="35833" y="96166"/>
                  </a:cubicBezTo>
                  <a:cubicBezTo>
                    <a:pt x="35833" y="121368"/>
                    <a:pt x="122497" y="106659"/>
                    <a:pt x="122497" y="167759"/>
                  </a:cubicBezTo>
                  <a:moveTo>
                    <a:pt x="234191" y="149189"/>
                  </a:moveTo>
                  <a:cubicBezTo>
                    <a:pt x="234191" y="153224"/>
                    <a:pt x="232043" y="155111"/>
                    <a:pt x="227466" y="156456"/>
                  </a:cubicBezTo>
                  <a:cubicBezTo>
                    <a:pt x="221543" y="158069"/>
                    <a:pt x="216430" y="158879"/>
                    <a:pt x="209162" y="158879"/>
                  </a:cubicBezTo>
                  <a:cubicBezTo>
                    <a:pt x="191936" y="158879"/>
                    <a:pt x="175788" y="148646"/>
                    <a:pt x="175788" y="121195"/>
                  </a:cubicBezTo>
                  <a:cubicBezTo>
                    <a:pt x="175788" y="93743"/>
                    <a:pt x="191936" y="83518"/>
                    <a:pt x="209162" y="83518"/>
                  </a:cubicBezTo>
                  <a:cubicBezTo>
                    <a:pt x="216430" y="83518"/>
                    <a:pt x="221543" y="84320"/>
                    <a:pt x="227466" y="85941"/>
                  </a:cubicBezTo>
                  <a:cubicBezTo>
                    <a:pt x="232043" y="87286"/>
                    <a:pt x="234191" y="89165"/>
                    <a:pt x="234191" y="93201"/>
                  </a:cubicBezTo>
                  <a:lnTo>
                    <a:pt x="234191" y="149189"/>
                  </a:lnTo>
                  <a:close/>
                  <a:moveTo>
                    <a:pt x="262452" y="61179"/>
                  </a:moveTo>
                  <a:cubicBezTo>
                    <a:pt x="244692" y="54446"/>
                    <a:pt x="228000" y="51221"/>
                    <a:pt x="209430" y="51221"/>
                  </a:cubicBezTo>
                  <a:cubicBezTo>
                    <a:pt x="168795" y="51221"/>
                    <a:pt x="140258" y="78405"/>
                    <a:pt x="140258" y="121195"/>
                  </a:cubicBezTo>
                  <a:cubicBezTo>
                    <a:pt x="140258" y="164527"/>
                    <a:pt x="165020" y="191176"/>
                    <a:pt x="208895" y="191176"/>
                  </a:cubicBezTo>
                  <a:cubicBezTo>
                    <a:pt x="226655" y="191176"/>
                    <a:pt x="243881" y="188210"/>
                    <a:pt x="262452" y="180407"/>
                  </a:cubicBezTo>
                  <a:cubicBezTo>
                    <a:pt x="266763" y="178528"/>
                    <a:pt x="269185" y="175562"/>
                    <a:pt x="269185" y="169639"/>
                  </a:cubicBezTo>
                  <a:lnTo>
                    <a:pt x="269185" y="71940"/>
                  </a:lnTo>
                  <a:cubicBezTo>
                    <a:pt x="269185" y="65749"/>
                    <a:pt x="266763" y="62792"/>
                    <a:pt x="262452" y="61179"/>
                  </a:cubicBezTo>
                </a:path>
              </a:pathLst>
            </a:custGeom>
            <a:grpFill/>
            <a:ln w="7833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US" sz="2400" noProof="0"/>
            </a:p>
          </p:txBody>
        </p:sp>
        <p:sp>
          <p:nvSpPr>
            <p:cNvPr id="11" name="Forme libre : forme 10">
              <a:extLst>
                <a:ext uri="{FF2B5EF4-FFF2-40B4-BE49-F238E27FC236}">
                  <a16:creationId xmlns:a16="http://schemas.microsoft.com/office/drawing/2014/main" id="{503CE94E-53F9-481B-BF77-A348529571D3}"/>
                </a:ext>
              </a:extLst>
            </p:cNvPr>
            <p:cNvSpPr/>
            <p:nvPr/>
          </p:nvSpPr>
          <p:spPr>
            <a:xfrm rot="-73896" flipV="1">
              <a:off x="5474877" y="-471733"/>
              <a:ext cx="37949" cy="37711"/>
            </a:xfrm>
            <a:custGeom>
              <a:avLst/>
              <a:gdLst>
                <a:gd name="connsiteX0" fmla="*/ 19483 w 37949"/>
                <a:gd name="connsiteY0" fmla="*/ 17 h 37711"/>
                <a:gd name="connsiteX1" fmla="*/ 38456 w 37949"/>
                <a:gd name="connsiteY1" fmla="*/ 18454 h 37711"/>
                <a:gd name="connsiteX2" fmla="*/ 19491 w 37949"/>
                <a:gd name="connsiteY2" fmla="*/ 37717 h 37711"/>
                <a:gd name="connsiteX3" fmla="*/ 519 w 37949"/>
                <a:gd name="connsiteY3" fmla="*/ 19272 h 37711"/>
                <a:gd name="connsiteX4" fmla="*/ 19483 w 37949"/>
                <a:gd name="connsiteY4" fmla="*/ 17 h 3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949" h="37711">
                  <a:moveTo>
                    <a:pt x="19483" y="17"/>
                  </a:moveTo>
                  <a:cubicBezTo>
                    <a:pt x="30519" y="-219"/>
                    <a:pt x="38212" y="6883"/>
                    <a:pt x="38456" y="18454"/>
                  </a:cubicBezTo>
                  <a:cubicBezTo>
                    <a:pt x="38715" y="30300"/>
                    <a:pt x="31329" y="37457"/>
                    <a:pt x="19491" y="37717"/>
                  </a:cubicBezTo>
                  <a:cubicBezTo>
                    <a:pt x="8188" y="37953"/>
                    <a:pt x="771" y="31118"/>
                    <a:pt x="519" y="19272"/>
                  </a:cubicBezTo>
                  <a:cubicBezTo>
                    <a:pt x="267" y="7701"/>
                    <a:pt x="7378" y="284"/>
                    <a:pt x="19483" y="17"/>
                  </a:cubicBezTo>
                </a:path>
              </a:pathLst>
            </a:custGeom>
            <a:grpFill/>
            <a:ln w="7833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US" sz="2400" noProof="0">
                <a:solidFill>
                  <a:schemeClr val="accent2"/>
                </a:solidFill>
              </a:endParaRPr>
            </a:p>
          </p:txBody>
        </p:sp>
        <p:sp>
          <p:nvSpPr>
            <p:cNvPr id="12" name="Forme libre : forme 11">
              <a:extLst>
                <a:ext uri="{FF2B5EF4-FFF2-40B4-BE49-F238E27FC236}">
                  <a16:creationId xmlns:a16="http://schemas.microsoft.com/office/drawing/2014/main" id="{7ADD6FFB-F84E-4F7B-930C-208E58062DD7}"/>
                </a:ext>
              </a:extLst>
            </p:cNvPr>
            <p:cNvSpPr/>
            <p:nvPr/>
          </p:nvSpPr>
          <p:spPr>
            <a:xfrm rot="10725025" flipV="1">
              <a:off x="4768103" y="-317778"/>
              <a:ext cx="37406" cy="37169"/>
            </a:xfrm>
            <a:custGeom>
              <a:avLst/>
              <a:gdLst>
                <a:gd name="connsiteX0" fmla="*/ 18717 w 37406"/>
                <a:gd name="connsiteY0" fmla="*/ 130 h 37169"/>
                <a:gd name="connsiteX1" fmla="*/ 37414 w 37406"/>
                <a:gd name="connsiteY1" fmla="*/ 18300 h 37169"/>
                <a:gd name="connsiteX2" fmla="*/ 18717 w 37406"/>
                <a:gd name="connsiteY2" fmla="*/ 37288 h 37169"/>
                <a:gd name="connsiteX3" fmla="*/ 20 w 37406"/>
                <a:gd name="connsiteY3" fmla="*/ 19118 h 37169"/>
                <a:gd name="connsiteX4" fmla="*/ 18717 w 37406"/>
                <a:gd name="connsiteY4" fmla="*/ 130 h 37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406" h="37169">
                  <a:moveTo>
                    <a:pt x="18717" y="130"/>
                  </a:moveTo>
                  <a:cubicBezTo>
                    <a:pt x="29745" y="-106"/>
                    <a:pt x="37162" y="6729"/>
                    <a:pt x="37414" y="18300"/>
                  </a:cubicBezTo>
                  <a:cubicBezTo>
                    <a:pt x="37665" y="29603"/>
                    <a:pt x="30555" y="37028"/>
                    <a:pt x="18717" y="37288"/>
                  </a:cubicBezTo>
                  <a:cubicBezTo>
                    <a:pt x="7681" y="37524"/>
                    <a:pt x="264" y="30421"/>
                    <a:pt x="20" y="19118"/>
                  </a:cubicBezTo>
                  <a:cubicBezTo>
                    <a:pt x="-240" y="7547"/>
                    <a:pt x="6871" y="390"/>
                    <a:pt x="18717" y="130"/>
                  </a:cubicBezTo>
                </a:path>
              </a:pathLst>
            </a:custGeom>
            <a:grpFill/>
            <a:ln w="7833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US" sz="2400" noProof="0"/>
            </a:p>
          </p:txBody>
        </p:sp>
      </p:grpSp>
      <p:sp>
        <p:nvSpPr>
          <p:cNvPr id="6" name="Espace réservé de la date 5">
            <a:extLst>
              <a:ext uri="{FF2B5EF4-FFF2-40B4-BE49-F238E27FC236}">
                <a16:creationId xmlns:a16="http://schemas.microsoft.com/office/drawing/2014/main" id="{055EFF8E-40A6-42AA-8E6F-31C4F50AAD2A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17" name="Espace réservé du graphique SmartArt 18">
            <a:extLst>
              <a:ext uri="{FF2B5EF4-FFF2-40B4-BE49-F238E27FC236}">
                <a16:creationId xmlns:a16="http://schemas.microsoft.com/office/drawing/2014/main" id="{50E609C3-EA6F-468A-8B7C-CD27949FB33C}"/>
              </a:ext>
            </a:extLst>
          </p:cNvPr>
          <p:cNvSpPr>
            <a:spLocks noGrp="1" noChangeAspect="1"/>
          </p:cNvSpPr>
          <p:nvPr>
            <p:ph type="dgm" sz="quarter" idx="13"/>
          </p:nvPr>
        </p:nvSpPr>
        <p:spPr>
          <a:xfrm>
            <a:off x="6019130" y="4999905"/>
            <a:ext cx="153740" cy="152649"/>
          </a:xfrm>
          <a:custGeom>
            <a:avLst/>
            <a:gdLst>
              <a:gd name="connsiteX0" fmla="*/ 122355 w 250013"/>
              <a:gd name="connsiteY0" fmla="*/ 0 h 248243"/>
              <a:gd name="connsiteX1" fmla="*/ 250013 w 250013"/>
              <a:gd name="connsiteY1" fmla="*/ 124134 h 248243"/>
              <a:gd name="connsiteX2" fmla="*/ 127674 w 250013"/>
              <a:gd name="connsiteY2" fmla="*/ 248243 h 248243"/>
              <a:gd name="connsiteX3" fmla="*/ 1 w 250013"/>
              <a:gd name="connsiteY3" fmla="*/ 124125 h 248243"/>
              <a:gd name="connsiteX4" fmla="*/ 122355 w 250013"/>
              <a:gd name="connsiteY4" fmla="*/ 0 h 248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0013" h="248243">
                <a:moveTo>
                  <a:pt x="122355" y="0"/>
                </a:moveTo>
                <a:cubicBezTo>
                  <a:pt x="200363" y="0"/>
                  <a:pt x="250013" y="46111"/>
                  <a:pt x="250013" y="124134"/>
                </a:cubicBezTo>
                <a:cubicBezTo>
                  <a:pt x="250022" y="200379"/>
                  <a:pt x="200361" y="248234"/>
                  <a:pt x="127674" y="248243"/>
                </a:cubicBezTo>
                <a:cubicBezTo>
                  <a:pt x="47872" y="248236"/>
                  <a:pt x="-6" y="200370"/>
                  <a:pt x="1" y="124125"/>
                </a:cubicBezTo>
                <a:cubicBezTo>
                  <a:pt x="0" y="46103"/>
                  <a:pt x="47874" y="2"/>
                  <a:pt x="122355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r>
              <a:rPr lang="en-US" noProof="0"/>
              <a:t>Click icon to add SmartArt graphic</a:t>
            </a:r>
          </a:p>
        </p:txBody>
      </p:sp>
      <p:sp>
        <p:nvSpPr>
          <p:cNvPr id="18" name="Espace réservé du graphique SmartArt 19">
            <a:extLst>
              <a:ext uri="{FF2B5EF4-FFF2-40B4-BE49-F238E27FC236}">
                <a16:creationId xmlns:a16="http://schemas.microsoft.com/office/drawing/2014/main" id="{F155B637-1E1E-462B-9FBB-56FD4231172C}"/>
              </a:ext>
            </a:extLst>
          </p:cNvPr>
          <p:cNvSpPr>
            <a:spLocks noGrp="1" noChangeAspect="1"/>
          </p:cNvSpPr>
          <p:nvPr>
            <p:ph type="dgm" sz="quarter" idx="14"/>
          </p:nvPr>
        </p:nvSpPr>
        <p:spPr>
          <a:xfrm>
            <a:off x="6019130" y="1548016"/>
            <a:ext cx="153740" cy="152649"/>
          </a:xfrm>
          <a:custGeom>
            <a:avLst/>
            <a:gdLst>
              <a:gd name="connsiteX0" fmla="*/ 122355 w 250013"/>
              <a:gd name="connsiteY0" fmla="*/ 0 h 248243"/>
              <a:gd name="connsiteX1" fmla="*/ 250013 w 250013"/>
              <a:gd name="connsiteY1" fmla="*/ 124134 h 248243"/>
              <a:gd name="connsiteX2" fmla="*/ 127674 w 250013"/>
              <a:gd name="connsiteY2" fmla="*/ 248243 h 248243"/>
              <a:gd name="connsiteX3" fmla="*/ 1 w 250013"/>
              <a:gd name="connsiteY3" fmla="*/ 124125 h 248243"/>
              <a:gd name="connsiteX4" fmla="*/ 122355 w 250013"/>
              <a:gd name="connsiteY4" fmla="*/ 0 h 248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0013" h="248243">
                <a:moveTo>
                  <a:pt x="122355" y="0"/>
                </a:moveTo>
                <a:cubicBezTo>
                  <a:pt x="200363" y="0"/>
                  <a:pt x="250013" y="46111"/>
                  <a:pt x="250013" y="124134"/>
                </a:cubicBezTo>
                <a:cubicBezTo>
                  <a:pt x="250022" y="200379"/>
                  <a:pt x="200361" y="248234"/>
                  <a:pt x="127674" y="248243"/>
                </a:cubicBezTo>
                <a:cubicBezTo>
                  <a:pt x="47872" y="248236"/>
                  <a:pt x="-6" y="200370"/>
                  <a:pt x="1" y="124125"/>
                </a:cubicBezTo>
                <a:cubicBezTo>
                  <a:pt x="0" y="46103"/>
                  <a:pt x="47874" y="2"/>
                  <a:pt x="122355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r>
              <a:rPr lang="en-US" noProof="0"/>
              <a:t>Click icon to add SmartArt graphic</a:t>
            </a:r>
          </a:p>
        </p:txBody>
      </p:sp>
      <p:sp>
        <p:nvSpPr>
          <p:cNvPr id="16" name="Espace réservé du texte 5">
            <a:extLst>
              <a:ext uri="{FF2B5EF4-FFF2-40B4-BE49-F238E27FC236}">
                <a16:creationId xmlns:a16="http://schemas.microsoft.com/office/drawing/2014/main" id="{287A90CB-3485-4D3D-9E87-2D7382BBBC10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480778" y="1926301"/>
            <a:ext cx="9230445" cy="1658148"/>
          </a:xfrm>
        </p:spPr>
        <p:txBody>
          <a:bodyPr anchor="b">
            <a:noAutofit/>
          </a:bodyPr>
          <a:lstStyle>
            <a:lvl1pPr algn="ctr">
              <a:lnSpc>
                <a:spcPct val="96000"/>
              </a:lnSpc>
              <a:spcAft>
                <a:spcPts val="1333"/>
              </a:spcAft>
              <a:defRPr lang="fr-FR" sz="3200" b="0" i="0" kern="1200" dirty="0" err="1" smtClean="0">
                <a:solidFill>
                  <a:schemeClr val="bg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algn="ctr">
              <a:lnSpc>
                <a:spcPct val="100000"/>
              </a:lnSpc>
              <a:defRPr sz="2667" b="0" i="1">
                <a:solidFill>
                  <a:schemeClr val="accent2"/>
                </a:solidFill>
                <a:latin typeface="Georgia" panose="02040502050405020303" pitchFamily="18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algn="ctr">
              <a:lnSpc>
                <a:spcPct val="100000"/>
              </a:lnSpc>
              <a:spcBef>
                <a:spcPts val="1333"/>
              </a:spcBef>
              <a:defRPr/>
            </a:lvl3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Espace réservé du texte 5">
            <a:extLst>
              <a:ext uri="{FF2B5EF4-FFF2-40B4-BE49-F238E27FC236}">
                <a16:creationId xmlns:a16="http://schemas.microsoft.com/office/drawing/2014/main" id="{54CCF570-9115-4289-839C-7FACBC619C13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480778" y="3758157"/>
            <a:ext cx="9230445" cy="537959"/>
          </a:xfrm>
        </p:spPr>
        <p:txBody>
          <a:bodyPr anchor="ctr">
            <a:noAutofit/>
          </a:bodyPr>
          <a:lstStyle>
            <a:lvl1pPr algn="ctr">
              <a:lnSpc>
                <a:spcPct val="96000"/>
              </a:lnSpc>
              <a:spcAft>
                <a:spcPts val="1333"/>
              </a:spcAft>
              <a:defRPr lang="en-US" sz="2667" b="0" i="1" kern="1200" dirty="0">
                <a:solidFill>
                  <a:schemeClr val="bg2"/>
                </a:solidFill>
                <a:latin typeface="Georgia" panose="02040502050405020303" pitchFamily="18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371391" indent="0" algn="ctr">
              <a:lnSpc>
                <a:spcPct val="100000"/>
              </a:lnSpc>
              <a:buFont typeface="Arial" panose="020B0604020202020204" pitchFamily="34" charset="0"/>
              <a:buNone/>
              <a:defRPr sz="5600" b="0" i="1">
                <a:solidFill>
                  <a:schemeClr val="bg1"/>
                </a:solidFill>
                <a:latin typeface="Georgia" panose="02040502050405020303" pitchFamily="18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algn="ctr">
              <a:lnSpc>
                <a:spcPct val="100000"/>
              </a:lnSpc>
              <a:spcBef>
                <a:spcPts val="1333"/>
              </a:spcBef>
              <a:defRPr/>
            </a:lvl3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889FD9C7-FB39-4714-81F8-6EA37E5B621B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1480778" y="4513248"/>
            <a:ext cx="9230445" cy="308387"/>
          </a:xfrm>
        </p:spPr>
        <p:txBody>
          <a:bodyPr anchor="t">
            <a:noAutofit/>
          </a:bodyPr>
          <a:lstStyle>
            <a:lvl1pPr algn="ctr">
              <a:lnSpc>
                <a:spcPct val="96000"/>
              </a:lnSpc>
              <a:spcAft>
                <a:spcPts val="1333"/>
              </a:spcAft>
              <a:defRPr lang="en-US" sz="1867" b="0" i="0" kern="1200" dirty="0">
                <a:solidFill>
                  <a:schemeClr val="bg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algn="l">
              <a:lnSpc>
                <a:spcPct val="100000"/>
              </a:lnSpc>
              <a:defRPr lang="en-US" sz="1600" b="0" i="0" kern="1200" noProof="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algn="ctr">
              <a:lnSpc>
                <a:spcPct val="100000"/>
              </a:lnSpc>
              <a:spcBef>
                <a:spcPts val="1333"/>
              </a:spcBef>
              <a:defRPr/>
            </a:lvl3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65250FB-2639-C725-04FB-444919BF29EF}"/>
              </a:ext>
            </a:extLst>
          </p:cNvPr>
          <p:cNvSpPr txBox="1"/>
          <p:nvPr userDrawn="1"/>
        </p:nvSpPr>
        <p:spPr>
          <a:xfrm>
            <a:off x="1215637" y="6611779"/>
            <a:ext cx="991446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800">
                <a:solidFill>
                  <a:schemeClr val="bg1"/>
                </a:solidFill>
              </a:rPr>
              <a:t>Confidential. For internal use only. The information contained in this training is for internal, educational purposes only. Do not copy or distribute outside of Sanofi or use in promotion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C4DB2BC-1DB0-F0C7-0E8F-52A791CCC85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-37022" b="-37022"/>
          <a:stretch/>
        </p:blipFill>
        <p:spPr>
          <a:xfrm>
            <a:off x="5101157" y="783533"/>
            <a:ext cx="1989600" cy="419256"/>
          </a:xfrm>
          <a:prstGeom prst="rect">
            <a:avLst/>
          </a:prstGeom>
          <a:solidFill>
            <a:schemeClr val="accent1"/>
          </a:solidFill>
        </p:spPr>
      </p:pic>
    </p:spTree>
    <p:extLst>
      <p:ext uri="{BB962C8B-B14F-4D97-AF65-F5344CB8AC3E}">
        <p14:creationId xmlns:p14="http://schemas.microsoft.com/office/powerpoint/2010/main" val="3194625359"/>
      </p:ext>
    </p:extLst>
  </p:cSld>
  <p:clrMapOvr>
    <a:masterClrMapping/>
  </p:clrMapOvr>
</p:sldLayout>
</file>

<file path=ppt/slideLayouts/slideLayout3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Title with Image (Ligh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061F378-E818-498E-989A-601A8E73F31E}"/>
              </a:ext>
            </a:extLst>
          </p:cNvPr>
          <p:cNvSpPr>
            <a:spLocks noGrp="1"/>
          </p:cNvSpPr>
          <p:nvPr>
            <p:ph type="dt" sz="half" idx="20"/>
          </p:nvPr>
        </p:nvSpPr>
        <p:spPr>
          <a:xfrm>
            <a:off x="7886700" y="6046106"/>
            <a:ext cx="2743200" cy="366183"/>
          </a:xfrm>
        </p:spPr>
        <p:txBody>
          <a:bodyPr/>
          <a:lstStyle/>
          <a:p>
            <a:endParaRPr lang="en-US" noProof="0"/>
          </a:p>
        </p:txBody>
      </p:sp>
      <p:grpSp>
        <p:nvGrpSpPr>
          <p:cNvPr id="13" name="Graphique 7">
            <a:extLst>
              <a:ext uri="{FF2B5EF4-FFF2-40B4-BE49-F238E27FC236}">
                <a16:creationId xmlns:a16="http://schemas.microsoft.com/office/drawing/2014/main" id="{9EDD880A-DFFE-4F0B-ACE0-49E81EAC5C57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8690961" y="516248"/>
            <a:ext cx="1134681" cy="292121"/>
            <a:chOff x="4767702" y="-472136"/>
            <a:chExt cx="745525" cy="191931"/>
          </a:xfrm>
          <a:solidFill>
            <a:srgbClr val="FFFFFF"/>
          </a:solidFill>
        </p:grpSpPr>
        <p:sp>
          <p:nvSpPr>
            <p:cNvPr id="14" name="Forme libre : forme 13">
              <a:extLst>
                <a:ext uri="{FF2B5EF4-FFF2-40B4-BE49-F238E27FC236}">
                  <a16:creationId xmlns:a16="http://schemas.microsoft.com/office/drawing/2014/main" id="{23232CF7-6A63-4E62-9BB3-AEC2E2985622}"/>
                </a:ext>
              </a:extLst>
            </p:cNvPr>
            <p:cNvSpPr/>
            <p:nvPr/>
          </p:nvSpPr>
          <p:spPr>
            <a:xfrm>
              <a:off x="4770087" y="-471716"/>
              <a:ext cx="740699" cy="191096"/>
            </a:xfrm>
            <a:custGeom>
              <a:avLst/>
              <a:gdLst>
                <a:gd name="connsiteX0" fmla="*/ 689325 w 740699"/>
                <a:gd name="connsiteY0" fmla="*/ 7347 h 191096"/>
                <a:gd name="connsiteX1" fmla="*/ 688790 w 740699"/>
                <a:gd name="connsiteY1" fmla="*/ 10847 h 191096"/>
                <a:gd name="connsiteX2" fmla="*/ 686092 w 740699"/>
                <a:gd name="connsiteY2" fmla="*/ 24840 h 191096"/>
                <a:gd name="connsiteX3" fmla="*/ 680980 w 740699"/>
                <a:gd name="connsiteY3" fmla="*/ 29953 h 191096"/>
                <a:gd name="connsiteX4" fmla="*/ 667797 w 740699"/>
                <a:gd name="connsiteY4" fmla="*/ 28608 h 191096"/>
                <a:gd name="connsiteX5" fmla="*/ 646528 w 740699"/>
                <a:gd name="connsiteY5" fmla="*/ 50946 h 191096"/>
                <a:gd name="connsiteX6" fmla="*/ 646528 w 740699"/>
                <a:gd name="connsiteY6" fmla="*/ 53911 h 191096"/>
                <a:gd name="connsiteX7" fmla="*/ 680712 w 740699"/>
                <a:gd name="connsiteY7" fmla="*/ 53911 h 191096"/>
                <a:gd name="connsiteX8" fmla="*/ 686092 w 740699"/>
                <a:gd name="connsiteY8" fmla="*/ 59559 h 191096"/>
                <a:gd name="connsiteX9" fmla="*/ 686092 w 740699"/>
                <a:gd name="connsiteY9" fmla="*/ 78130 h 191096"/>
                <a:gd name="connsiteX10" fmla="*/ 680712 w 740699"/>
                <a:gd name="connsiteY10" fmla="*/ 83518 h 191096"/>
                <a:gd name="connsiteX11" fmla="*/ 646528 w 740699"/>
                <a:gd name="connsiteY11" fmla="*/ 83518 h 191096"/>
                <a:gd name="connsiteX12" fmla="*/ 646528 w 740699"/>
                <a:gd name="connsiteY12" fmla="*/ 183097 h 191096"/>
                <a:gd name="connsiteX13" fmla="*/ 641148 w 740699"/>
                <a:gd name="connsiteY13" fmla="*/ 188485 h 191096"/>
                <a:gd name="connsiteX14" fmla="*/ 617197 w 740699"/>
                <a:gd name="connsiteY14" fmla="*/ 188485 h 191096"/>
                <a:gd name="connsiteX15" fmla="*/ 611809 w 740699"/>
                <a:gd name="connsiteY15" fmla="*/ 183097 h 191096"/>
                <a:gd name="connsiteX16" fmla="*/ 611809 w 740699"/>
                <a:gd name="connsiteY16" fmla="*/ 56602 h 191096"/>
                <a:gd name="connsiteX17" fmla="*/ 666987 w 740699"/>
                <a:gd name="connsiteY17" fmla="*/ 79 h 191096"/>
                <a:gd name="connsiteX18" fmla="*/ 683945 w 740699"/>
                <a:gd name="connsiteY18" fmla="*/ 1966 h 191096"/>
                <a:gd name="connsiteX19" fmla="*/ 689325 w 740699"/>
                <a:gd name="connsiteY19" fmla="*/ 7347 h 191096"/>
                <a:gd name="connsiteX20" fmla="*/ 741003 w 740699"/>
                <a:gd name="connsiteY20" fmla="*/ 59292 h 191096"/>
                <a:gd name="connsiteX21" fmla="*/ 741003 w 740699"/>
                <a:gd name="connsiteY21" fmla="*/ 183097 h 191096"/>
                <a:gd name="connsiteX22" fmla="*/ 735615 w 740699"/>
                <a:gd name="connsiteY22" fmla="*/ 188485 h 191096"/>
                <a:gd name="connsiteX23" fmla="*/ 711396 w 740699"/>
                <a:gd name="connsiteY23" fmla="*/ 188485 h 191096"/>
                <a:gd name="connsiteX24" fmla="*/ 706008 w 740699"/>
                <a:gd name="connsiteY24" fmla="*/ 183097 h 191096"/>
                <a:gd name="connsiteX25" fmla="*/ 706008 w 740699"/>
                <a:gd name="connsiteY25" fmla="*/ 59292 h 191096"/>
                <a:gd name="connsiteX26" fmla="*/ 711396 w 740699"/>
                <a:gd name="connsiteY26" fmla="*/ 53911 h 191096"/>
                <a:gd name="connsiteX27" fmla="*/ 735615 w 740699"/>
                <a:gd name="connsiteY27" fmla="*/ 53911 h 191096"/>
                <a:gd name="connsiteX28" fmla="*/ 741003 w 740699"/>
                <a:gd name="connsiteY28" fmla="*/ 59292 h 191096"/>
                <a:gd name="connsiteX29" fmla="*/ 518954 w 740699"/>
                <a:gd name="connsiteY29" fmla="*/ 158879 h 191096"/>
                <a:gd name="connsiteX30" fmla="*/ 485847 w 740699"/>
                <a:gd name="connsiteY30" fmla="*/ 121195 h 191096"/>
                <a:gd name="connsiteX31" fmla="*/ 517074 w 740699"/>
                <a:gd name="connsiteY31" fmla="*/ 83518 h 191096"/>
                <a:gd name="connsiteX32" fmla="*/ 550173 w 740699"/>
                <a:gd name="connsiteY32" fmla="*/ 121195 h 191096"/>
                <a:gd name="connsiteX33" fmla="*/ 518954 w 740699"/>
                <a:gd name="connsiteY33" fmla="*/ 158879 h 191096"/>
                <a:gd name="connsiteX34" fmla="*/ 517074 w 740699"/>
                <a:gd name="connsiteY34" fmla="*/ 51221 h 191096"/>
                <a:gd name="connsiteX35" fmla="*/ 450317 w 740699"/>
                <a:gd name="connsiteY35" fmla="*/ 121195 h 191096"/>
                <a:gd name="connsiteX36" fmla="*/ 518954 w 740699"/>
                <a:gd name="connsiteY36" fmla="*/ 191176 h 191096"/>
                <a:gd name="connsiteX37" fmla="*/ 585702 w 740699"/>
                <a:gd name="connsiteY37" fmla="*/ 121195 h 191096"/>
                <a:gd name="connsiteX38" fmla="*/ 517074 w 740699"/>
                <a:gd name="connsiteY38" fmla="*/ 51221 h 191096"/>
                <a:gd name="connsiteX39" fmla="*/ 424486 w 740699"/>
                <a:gd name="connsiteY39" fmla="*/ 101813 h 191096"/>
                <a:gd name="connsiteX40" fmla="*/ 424486 w 740699"/>
                <a:gd name="connsiteY40" fmla="*/ 183097 h 191096"/>
                <a:gd name="connsiteX41" fmla="*/ 419098 w 740699"/>
                <a:gd name="connsiteY41" fmla="*/ 188485 h 191096"/>
                <a:gd name="connsiteX42" fmla="*/ 394880 w 740699"/>
                <a:gd name="connsiteY42" fmla="*/ 188485 h 191096"/>
                <a:gd name="connsiteX43" fmla="*/ 389492 w 740699"/>
                <a:gd name="connsiteY43" fmla="*/ 183097 h 191096"/>
                <a:gd name="connsiteX44" fmla="*/ 389492 w 740699"/>
                <a:gd name="connsiteY44" fmla="*/ 106391 h 191096"/>
                <a:gd name="connsiteX45" fmla="*/ 363385 w 740699"/>
                <a:gd name="connsiteY45" fmla="*/ 83518 h 191096"/>
                <a:gd name="connsiteX46" fmla="*/ 343469 w 740699"/>
                <a:gd name="connsiteY46" fmla="*/ 85665 h 191096"/>
                <a:gd name="connsiteX47" fmla="*/ 337012 w 740699"/>
                <a:gd name="connsiteY47" fmla="*/ 92666 h 191096"/>
                <a:gd name="connsiteX48" fmla="*/ 337012 w 740699"/>
                <a:gd name="connsiteY48" fmla="*/ 183097 h 191096"/>
                <a:gd name="connsiteX49" fmla="*/ 331624 w 740699"/>
                <a:gd name="connsiteY49" fmla="*/ 188485 h 191096"/>
                <a:gd name="connsiteX50" fmla="*/ 307405 w 740699"/>
                <a:gd name="connsiteY50" fmla="*/ 188485 h 191096"/>
                <a:gd name="connsiteX51" fmla="*/ 302017 w 740699"/>
                <a:gd name="connsiteY51" fmla="*/ 183097 h 191096"/>
                <a:gd name="connsiteX52" fmla="*/ 302017 w 740699"/>
                <a:gd name="connsiteY52" fmla="*/ 71672 h 191096"/>
                <a:gd name="connsiteX53" fmla="*/ 308750 w 740699"/>
                <a:gd name="connsiteY53" fmla="*/ 60904 h 191096"/>
                <a:gd name="connsiteX54" fmla="*/ 362850 w 740699"/>
                <a:gd name="connsiteY54" fmla="*/ 51221 h 191096"/>
                <a:gd name="connsiteX55" fmla="*/ 424486 w 740699"/>
                <a:gd name="connsiteY55" fmla="*/ 101813 h 191096"/>
                <a:gd name="connsiteX56" fmla="*/ 122497 w 740699"/>
                <a:gd name="connsiteY56" fmla="*/ 167759 h 191096"/>
                <a:gd name="connsiteX57" fmla="*/ 120342 w 740699"/>
                <a:gd name="connsiteY57" fmla="*/ 183097 h 191096"/>
                <a:gd name="connsiteX58" fmla="*/ 113350 w 740699"/>
                <a:gd name="connsiteY58" fmla="*/ 188485 h 191096"/>
                <a:gd name="connsiteX59" fmla="*/ 89123 w 740699"/>
                <a:gd name="connsiteY59" fmla="*/ 188485 h 191096"/>
                <a:gd name="connsiteX60" fmla="*/ 85088 w 740699"/>
                <a:gd name="connsiteY60" fmla="*/ 184718 h 191096"/>
                <a:gd name="connsiteX61" fmla="*/ 85356 w 740699"/>
                <a:gd name="connsiteY61" fmla="*/ 183097 h 191096"/>
                <a:gd name="connsiteX62" fmla="*/ 86968 w 740699"/>
                <a:gd name="connsiteY62" fmla="*/ 173140 h 191096"/>
                <a:gd name="connsiteX63" fmla="*/ 303 w 740699"/>
                <a:gd name="connsiteY63" fmla="*/ 98589 h 191096"/>
                <a:gd name="connsiteX64" fmla="*/ 59517 w 740699"/>
                <a:gd name="connsiteY64" fmla="*/ 50144 h 191096"/>
                <a:gd name="connsiteX65" fmla="*/ 115230 w 740699"/>
                <a:gd name="connsiteY65" fmla="*/ 64404 h 191096"/>
                <a:gd name="connsiteX66" fmla="*/ 118462 w 740699"/>
                <a:gd name="connsiteY66" fmla="*/ 69792 h 191096"/>
                <a:gd name="connsiteX67" fmla="*/ 117385 w 740699"/>
                <a:gd name="connsiteY67" fmla="*/ 74362 h 191096"/>
                <a:gd name="connsiteX68" fmla="*/ 109039 w 740699"/>
                <a:gd name="connsiteY68" fmla="*/ 92131 h 191096"/>
                <a:gd name="connsiteX69" fmla="*/ 103116 w 740699"/>
                <a:gd name="connsiteY69" fmla="*/ 95899 h 191096"/>
                <a:gd name="connsiteX70" fmla="*/ 99081 w 740699"/>
                <a:gd name="connsiteY70" fmla="*/ 94821 h 191096"/>
                <a:gd name="connsiteX71" fmla="*/ 58439 w 740699"/>
                <a:gd name="connsiteY71" fmla="*/ 82708 h 191096"/>
                <a:gd name="connsiteX72" fmla="*/ 35833 w 740699"/>
                <a:gd name="connsiteY72" fmla="*/ 96166 h 191096"/>
                <a:gd name="connsiteX73" fmla="*/ 122497 w 740699"/>
                <a:gd name="connsiteY73" fmla="*/ 167759 h 191096"/>
                <a:gd name="connsiteX74" fmla="*/ 234191 w 740699"/>
                <a:gd name="connsiteY74" fmla="*/ 149189 h 191096"/>
                <a:gd name="connsiteX75" fmla="*/ 227466 w 740699"/>
                <a:gd name="connsiteY75" fmla="*/ 156456 h 191096"/>
                <a:gd name="connsiteX76" fmla="*/ 209162 w 740699"/>
                <a:gd name="connsiteY76" fmla="*/ 158879 h 191096"/>
                <a:gd name="connsiteX77" fmla="*/ 175788 w 740699"/>
                <a:gd name="connsiteY77" fmla="*/ 121195 h 191096"/>
                <a:gd name="connsiteX78" fmla="*/ 209162 w 740699"/>
                <a:gd name="connsiteY78" fmla="*/ 83518 h 191096"/>
                <a:gd name="connsiteX79" fmla="*/ 227466 w 740699"/>
                <a:gd name="connsiteY79" fmla="*/ 85941 h 191096"/>
                <a:gd name="connsiteX80" fmla="*/ 234191 w 740699"/>
                <a:gd name="connsiteY80" fmla="*/ 93201 h 191096"/>
                <a:gd name="connsiteX81" fmla="*/ 234191 w 740699"/>
                <a:gd name="connsiteY81" fmla="*/ 149189 h 191096"/>
                <a:gd name="connsiteX82" fmla="*/ 262452 w 740699"/>
                <a:gd name="connsiteY82" fmla="*/ 61179 h 191096"/>
                <a:gd name="connsiteX83" fmla="*/ 209430 w 740699"/>
                <a:gd name="connsiteY83" fmla="*/ 51221 h 191096"/>
                <a:gd name="connsiteX84" fmla="*/ 140258 w 740699"/>
                <a:gd name="connsiteY84" fmla="*/ 121195 h 191096"/>
                <a:gd name="connsiteX85" fmla="*/ 208895 w 740699"/>
                <a:gd name="connsiteY85" fmla="*/ 191176 h 191096"/>
                <a:gd name="connsiteX86" fmla="*/ 262452 w 740699"/>
                <a:gd name="connsiteY86" fmla="*/ 180407 h 191096"/>
                <a:gd name="connsiteX87" fmla="*/ 269185 w 740699"/>
                <a:gd name="connsiteY87" fmla="*/ 169639 h 191096"/>
                <a:gd name="connsiteX88" fmla="*/ 269185 w 740699"/>
                <a:gd name="connsiteY88" fmla="*/ 71940 h 191096"/>
                <a:gd name="connsiteX89" fmla="*/ 262452 w 740699"/>
                <a:gd name="connsiteY89" fmla="*/ 61179 h 191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740699" h="191096">
                  <a:moveTo>
                    <a:pt x="689325" y="7347"/>
                  </a:moveTo>
                  <a:cubicBezTo>
                    <a:pt x="689325" y="8511"/>
                    <a:pt x="689026" y="9604"/>
                    <a:pt x="688790" y="10847"/>
                  </a:cubicBezTo>
                  <a:lnTo>
                    <a:pt x="686092" y="24840"/>
                  </a:lnTo>
                  <a:cubicBezTo>
                    <a:pt x="685558" y="28073"/>
                    <a:pt x="684213" y="29953"/>
                    <a:pt x="680980" y="29953"/>
                  </a:cubicBezTo>
                  <a:cubicBezTo>
                    <a:pt x="678974" y="29953"/>
                    <a:pt x="673177" y="28608"/>
                    <a:pt x="667797" y="28608"/>
                  </a:cubicBezTo>
                  <a:cubicBezTo>
                    <a:pt x="652993" y="28608"/>
                    <a:pt x="646528" y="36143"/>
                    <a:pt x="646528" y="50946"/>
                  </a:cubicBezTo>
                  <a:lnTo>
                    <a:pt x="646528" y="53911"/>
                  </a:lnTo>
                  <a:lnTo>
                    <a:pt x="680712" y="53911"/>
                  </a:lnTo>
                  <a:cubicBezTo>
                    <a:pt x="684213" y="53911"/>
                    <a:pt x="686092" y="56059"/>
                    <a:pt x="686092" y="59559"/>
                  </a:cubicBezTo>
                  <a:lnTo>
                    <a:pt x="686092" y="78130"/>
                  </a:lnTo>
                  <a:cubicBezTo>
                    <a:pt x="686092" y="81363"/>
                    <a:pt x="684213" y="83518"/>
                    <a:pt x="680712" y="83518"/>
                  </a:cubicBezTo>
                  <a:lnTo>
                    <a:pt x="646528" y="83518"/>
                  </a:lnTo>
                  <a:lnTo>
                    <a:pt x="646528" y="183097"/>
                  </a:lnTo>
                  <a:cubicBezTo>
                    <a:pt x="646528" y="186330"/>
                    <a:pt x="644380" y="188485"/>
                    <a:pt x="641148" y="188485"/>
                  </a:cubicBezTo>
                  <a:lnTo>
                    <a:pt x="617197" y="188485"/>
                  </a:lnTo>
                  <a:cubicBezTo>
                    <a:pt x="613964" y="188485"/>
                    <a:pt x="611809" y="186330"/>
                    <a:pt x="611809" y="183097"/>
                  </a:cubicBezTo>
                  <a:lnTo>
                    <a:pt x="611809" y="56602"/>
                  </a:lnTo>
                  <a:cubicBezTo>
                    <a:pt x="611809" y="17839"/>
                    <a:pt x="633612" y="79"/>
                    <a:pt x="666987" y="79"/>
                  </a:cubicBezTo>
                  <a:cubicBezTo>
                    <a:pt x="672729" y="79"/>
                    <a:pt x="678557" y="621"/>
                    <a:pt x="683945" y="1966"/>
                  </a:cubicBezTo>
                  <a:cubicBezTo>
                    <a:pt x="687713" y="2769"/>
                    <a:pt x="689325" y="4358"/>
                    <a:pt x="689325" y="7347"/>
                  </a:cubicBezTo>
                  <a:moveTo>
                    <a:pt x="741003" y="59292"/>
                  </a:moveTo>
                  <a:lnTo>
                    <a:pt x="741003" y="183097"/>
                  </a:lnTo>
                  <a:cubicBezTo>
                    <a:pt x="741003" y="186330"/>
                    <a:pt x="738848" y="188485"/>
                    <a:pt x="735615" y="188485"/>
                  </a:cubicBezTo>
                  <a:lnTo>
                    <a:pt x="711396" y="188485"/>
                  </a:lnTo>
                  <a:cubicBezTo>
                    <a:pt x="708164" y="188485"/>
                    <a:pt x="706008" y="186330"/>
                    <a:pt x="706008" y="183097"/>
                  </a:cubicBezTo>
                  <a:lnTo>
                    <a:pt x="706008" y="59292"/>
                  </a:lnTo>
                  <a:cubicBezTo>
                    <a:pt x="706008" y="56059"/>
                    <a:pt x="708164" y="53911"/>
                    <a:pt x="711396" y="53911"/>
                  </a:cubicBezTo>
                  <a:lnTo>
                    <a:pt x="735615" y="53911"/>
                  </a:lnTo>
                  <a:cubicBezTo>
                    <a:pt x="738848" y="53911"/>
                    <a:pt x="741003" y="56059"/>
                    <a:pt x="741003" y="59292"/>
                  </a:cubicBezTo>
                  <a:moveTo>
                    <a:pt x="518954" y="158879"/>
                  </a:moveTo>
                  <a:cubicBezTo>
                    <a:pt x="499038" y="158879"/>
                    <a:pt x="485847" y="145956"/>
                    <a:pt x="485847" y="121195"/>
                  </a:cubicBezTo>
                  <a:cubicBezTo>
                    <a:pt x="485847" y="96433"/>
                    <a:pt x="499038" y="83518"/>
                    <a:pt x="517074" y="83518"/>
                  </a:cubicBezTo>
                  <a:cubicBezTo>
                    <a:pt x="536990" y="83518"/>
                    <a:pt x="550173" y="96433"/>
                    <a:pt x="550173" y="121195"/>
                  </a:cubicBezTo>
                  <a:cubicBezTo>
                    <a:pt x="550173" y="145956"/>
                    <a:pt x="536990" y="158879"/>
                    <a:pt x="518954" y="158879"/>
                  </a:cubicBezTo>
                  <a:moveTo>
                    <a:pt x="517074" y="51221"/>
                  </a:moveTo>
                  <a:cubicBezTo>
                    <a:pt x="476699" y="51221"/>
                    <a:pt x="450317" y="80553"/>
                    <a:pt x="450317" y="121195"/>
                  </a:cubicBezTo>
                  <a:cubicBezTo>
                    <a:pt x="450317" y="161837"/>
                    <a:pt x="476699" y="191176"/>
                    <a:pt x="518954" y="191176"/>
                  </a:cubicBezTo>
                  <a:cubicBezTo>
                    <a:pt x="559328" y="191176"/>
                    <a:pt x="585702" y="161837"/>
                    <a:pt x="585702" y="121195"/>
                  </a:cubicBezTo>
                  <a:cubicBezTo>
                    <a:pt x="585702" y="80553"/>
                    <a:pt x="559328" y="51221"/>
                    <a:pt x="517074" y="51221"/>
                  </a:cubicBezTo>
                  <a:moveTo>
                    <a:pt x="424486" y="101813"/>
                  </a:moveTo>
                  <a:lnTo>
                    <a:pt x="424486" y="183097"/>
                  </a:lnTo>
                  <a:cubicBezTo>
                    <a:pt x="424486" y="186330"/>
                    <a:pt x="422331" y="188485"/>
                    <a:pt x="419098" y="188485"/>
                  </a:cubicBezTo>
                  <a:lnTo>
                    <a:pt x="394880" y="188485"/>
                  </a:lnTo>
                  <a:cubicBezTo>
                    <a:pt x="391647" y="188485"/>
                    <a:pt x="389492" y="186330"/>
                    <a:pt x="389492" y="183097"/>
                  </a:cubicBezTo>
                  <a:lnTo>
                    <a:pt x="389492" y="106391"/>
                  </a:lnTo>
                  <a:cubicBezTo>
                    <a:pt x="389492" y="90243"/>
                    <a:pt x="377921" y="83518"/>
                    <a:pt x="363385" y="83518"/>
                  </a:cubicBezTo>
                  <a:cubicBezTo>
                    <a:pt x="355040" y="83518"/>
                    <a:pt x="350470" y="84053"/>
                    <a:pt x="343469" y="85665"/>
                  </a:cubicBezTo>
                  <a:cubicBezTo>
                    <a:pt x="339159" y="86743"/>
                    <a:pt x="337012" y="88631"/>
                    <a:pt x="337012" y="92666"/>
                  </a:cubicBezTo>
                  <a:lnTo>
                    <a:pt x="337012" y="183097"/>
                  </a:lnTo>
                  <a:cubicBezTo>
                    <a:pt x="337012" y="186330"/>
                    <a:pt x="334856" y="188485"/>
                    <a:pt x="331624" y="188485"/>
                  </a:cubicBezTo>
                  <a:lnTo>
                    <a:pt x="307405" y="188485"/>
                  </a:lnTo>
                  <a:cubicBezTo>
                    <a:pt x="304172" y="188485"/>
                    <a:pt x="302017" y="186330"/>
                    <a:pt x="302017" y="183097"/>
                  </a:cubicBezTo>
                  <a:lnTo>
                    <a:pt x="302017" y="71672"/>
                  </a:lnTo>
                  <a:cubicBezTo>
                    <a:pt x="302017" y="65482"/>
                    <a:pt x="304982" y="62249"/>
                    <a:pt x="308750" y="60904"/>
                  </a:cubicBezTo>
                  <a:cubicBezTo>
                    <a:pt x="328399" y="53911"/>
                    <a:pt x="346970" y="51221"/>
                    <a:pt x="362850" y="51221"/>
                  </a:cubicBezTo>
                  <a:cubicBezTo>
                    <a:pt x="404295" y="51221"/>
                    <a:pt x="424486" y="68982"/>
                    <a:pt x="424486" y="101813"/>
                  </a:cubicBezTo>
                  <a:moveTo>
                    <a:pt x="122497" y="167759"/>
                  </a:moveTo>
                  <a:cubicBezTo>
                    <a:pt x="122497" y="172337"/>
                    <a:pt x="121963" y="178528"/>
                    <a:pt x="120342" y="183097"/>
                  </a:cubicBezTo>
                  <a:cubicBezTo>
                    <a:pt x="118997" y="187140"/>
                    <a:pt x="117385" y="188485"/>
                    <a:pt x="113350" y="188485"/>
                  </a:cubicBezTo>
                  <a:lnTo>
                    <a:pt x="89123" y="188485"/>
                  </a:lnTo>
                  <a:cubicBezTo>
                    <a:pt x="86433" y="188485"/>
                    <a:pt x="85088" y="186865"/>
                    <a:pt x="85088" y="184718"/>
                  </a:cubicBezTo>
                  <a:cubicBezTo>
                    <a:pt x="85088" y="184175"/>
                    <a:pt x="85088" y="183640"/>
                    <a:pt x="85356" y="183097"/>
                  </a:cubicBezTo>
                  <a:cubicBezTo>
                    <a:pt x="86433" y="179597"/>
                    <a:pt x="86968" y="177175"/>
                    <a:pt x="86968" y="173140"/>
                  </a:cubicBezTo>
                  <a:cubicBezTo>
                    <a:pt x="86968" y="133559"/>
                    <a:pt x="303" y="155646"/>
                    <a:pt x="303" y="98589"/>
                  </a:cubicBezTo>
                  <a:cubicBezTo>
                    <a:pt x="303" y="69517"/>
                    <a:pt x="23452" y="50144"/>
                    <a:pt x="59517" y="50144"/>
                  </a:cubicBezTo>
                  <a:cubicBezTo>
                    <a:pt x="78623" y="50144"/>
                    <a:pt x="98546" y="54714"/>
                    <a:pt x="115230" y="64404"/>
                  </a:cubicBezTo>
                  <a:cubicBezTo>
                    <a:pt x="117393" y="65490"/>
                    <a:pt x="118462" y="67637"/>
                    <a:pt x="118462" y="69792"/>
                  </a:cubicBezTo>
                  <a:cubicBezTo>
                    <a:pt x="118462" y="71137"/>
                    <a:pt x="118164" y="72710"/>
                    <a:pt x="117385" y="74362"/>
                  </a:cubicBezTo>
                  <a:lnTo>
                    <a:pt x="109039" y="92131"/>
                  </a:lnTo>
                  <a:cubicBezTo>
                    <a:pt x="107962" y="94553"/>
                    <a:pt x="105539" y="95899"/>
                    <a:pt x="103116" y="95899"/>
                  </a:cubicBezTo>
                  <a:cubicBezTo>
                    <a:pt x="101771" y="95899"/>
                    <a:pt x="100426" y="95623"/>
                    <a:pt x="99081" y="94821"/>
                  </a:cubicBezTo>
                  <a:cubicBezTo>
                    <a:pt x="85356" y="87286"/>
                    <a:pt x="72165" y="82708"/>
                    <a:pt x="58439" y="82708"/>
                  </a:cubicBezTo>
                  <a:cubicBezTo>
                    <a:pt x="44179" y="82708"/>
                    <a:pt x="35833" y="87923"/>
                    <a:pt x="35833" y="96166"/>
                  </a:cubicBezTo>
                  <a:cubicBezTo>
                    <a:pt x="35833" y="121368"/>
                    <a:pt x="122497" y="106659"/>
                    <a:pt x="122497" y="167759"/>
                  </a:cubicBezTo>
                  <a:moveTo>
                    <a:pt x="234191" y="149189"/>
                  </a:moveTo>
                  <a:cubicBezTo>
                    <a:pt x="234191" y="153224"/>
                    <a:pt x="232043" y="155111"/>
                    <a:pt x="227466" y="156456"/>
                  </a:cubicBezTo>
                  <a:cubicBezTo>
                    <a:pt x="221543" y="158069"/>
                    <a:pt x="216430" y="158879"/>
                    <a:pt x="209162" y="158879"/>
                  </a:cubicBezTo>
                  <a:cubicBezTo>
                    <a:pt x="191936" y="158879"/>
                    <a:pt x="175788" y="148646"/>
                    <a:pt x="175788" y="121195"/>
                  </a:cubicBezTo>
                  <a:cubicBezTo>
                    <a:pt x="175788" y="93743"/>
                    <a:pt x="191936" y="83518"/>
                    <a:pt x="209162" y="83518"/>
                  </a:cubicBezTo>
                  <a:cubicBezTo>
                    <a:pt x="216430" y="83518"/>
                    <a:pt x="221543" y="84320"/>
                    <a:pt x="227466" y="85941"/>
                  </a:cubicBezTo>
                  <a:cubicBezTo>
                    <a:pt x="232043" y="87286"/>
                    <a:pt x="234191" y="89165"/>
                    <a:pt x="234191" y="93201"/>
                  </a:cubicBezTo>
                  <a:lnTo>
                    <a:pt x="234191" y="149189"/>
                  </a:lnTo>
                  <a:close/>
                  <a:moveTo>
                    <a:pt x="262452" y="61179"/>
                  </a:moveTo>
                  <a:cubicBezTo>
                    <a:pt x="244692" y="54446"/>
                    <a:pt x="228000" y="51221"/>
                    <a:pt x="209430" y="51221"/>
                  </a:cubicBezTo>
                  <a:cubicBezTo>
                    <a:pt x="168795" y="51221"/>
                    <a:pt x="140258" y="78405"/>
                    <a:pt x="140258" y="121195"/>
                  </a:cubicBezTo>
                  <a:cubicBezTo>
                    <a:pt x="140258" y="164527"/>
                    <a:pt x="165020" y="191176"/>
                    <a:pt x="208895" y="191176"/>
                  </a:cubicBezTo>
                  <a:cubicBezTo>
                    <a:pt x="226655" y="191176"/>
                    <a:pt x="243881" y="188210"/>
                    <a:pt x="262452" y="180407"/>
                  </a:cubicBezTo>
                  <a:cubicBezTo>
                    <a:pt x="266763" y="178528"/>
                    <a:pt x="269185" y="175562"/>
                    <a:pt x="269185" y="169639"/>
                  </a:cubicBezTo>
                  <a:lnTo>
                    <a:pt x="269185" y="71940"/>
                  </a:lnTo>
                  <a:cubicBezTo>
                    <a:pt x="269185" y="65749"/>
                    <a:pt x="266763" y="62792"/>
                    <a:pt x="262452" y="61179"/>
                  </a:cubicBezTo>
                </a:path>
              </a:pathLst>
            </a:custGeom>
            <a:solidFill>
              <a:schemeClr val="tx1"/>
            </a:solidFill>
            <a:ln w="7833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fr-FR" sz="2400"/>
            </a:p>
          </p:txBody>
        </p:sp>
        <p:sp>
          <p:nvSpPr>
            <p:cNvPr id="15" name="Forme libre : forme 14">
              <a:extLst>
                <a:ext uri="{FF2B5EF4-FFF2-40B4-BE49-F238E27FC236}">
                  <a16:creationId xmlns:a16="http://schemas.microsoft.com/office/drawing/2014/main" id="{57EF7850-35A6-4B4B-BC7E-9FC7583FB3C6}"/>
                </a:ext>
              </a:extLst>
            </p:cNvPr>
            <p:cNvSpPr/>
            <p:nvPr/>
          </p:nvSpPr>
          <p:spPr>
            <a:xfrm rot="-73896" flipV="1">
              <a:off x="5474877" y="-471733"/>
              <a:ext cx="37949" cy="37711"/>
            </a:xfrm>
            <a:custGeom>
              <a:avLst/>
              <a:gdLst>
                <a:gd name="connsiteX0" fmla="*/ 19483 w 37949"/>
                <a:gd name="connsiteY0" fmla="*/ 17 h 37711"/>
                <a:gd name="connsiteX1" fmla="*/ 38456 w 37949"/>
                <a:gd name="connsiteY1" fmla="*/ 18454 h 37711"/>
                <a:gd name="connsiteX2" fmla="*/ 19491 w 37949"/>
                <a:gd name="connsiteY2" fmla="*/ 37717 h 37711"/>
                <a:gd name="connsiteX3" fmla="*/ 519 w 37949"/>
                <a:gd name="connsiteY3" fmla="*/ 19272 h 37711"/>
                <a:gd name="connsiteX4" fmla="*/ 19483 w 37949"/>
                <a:gd name="connsiteY4" fmla="*/ 17 h 3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949" h="37711">
                  <a:moveTo>
                    <a:pt x="19483" y="17"/>
                  </a:moveTo>
                  <a:cubicBezTo>
                    <a:pt x="30519" y="-219"/>
                    <a:pt x="38212" y="6883"/>
                    <a:pt x="38456" y="18454"/>
                  </a:cubicBezTo>
                  <a:cubicBezTo>
                    <a:pt x="38715" y="30300"/>
                    <a:pt x="31329" y="37457"/>
                    <a:pt x="19491" y="37717"/>
                  </a:cubicBezTo>
                  <a:cubicBezTo>
                    <a:pt x="8188" y="37953"/>
                    <a:pt x="771" y="31118"/>
                    <a:pt x="519" y="19272"/>
                  </a:cubicBezTo>
                  <a:cubicBezTo>
                    <a:pt x="267" y="7701"/>
                    <a:pt x="7378" y="284"/>
                    <a:pt x="19483" y="17"/>
                  </a:cubicBezTo>
                </a:path>
              </a:pathLst>
            </a:custGeom>
            <a:solidFill>
              <a:schemeClr val="accent2"/>
            </a:solidFill>
            <a:ln w="7833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fr-FR" sz="2400">
                <a:solidFill>
                  <a:schemeClr val="accent2"/>
                </a:solidFill>
              </a:endParaRPr>
            </a:p>
          </p:txBody>
        </p:sp>
        <p:sp>
          <p:nvSpPr>
            <p:cNvPr id="18" name="Forme libre : forme 17">
              <a:extLst>
                <a:ext uri="{FF2B5EF4-FFF2-40B4-BE49-F238E27FC236}">
                  <a16:creationId xmlns:a16="http://schemas.microsoft.com/office/drawing/2014/main" id="{2E436654-D7D3-4BBB-9470-2F10DA8514EE}"/>
                </a:ext>
              </a:extLst>
            </p:cNvPr>
            <p:cNvSpPr/>
            <p:nvPr/>
          </p:nvSpPr>
          <p:spPr>
            <a:xfrm rot="10725025" flipV="1">
              <a:off x="4768103" y="-317778"/>
              <a:ext cx="37406" cy="37169"/>
            </a:xfrm>
            <a:custGeom>
              <a:avLst/>
              <a:gdLst>
                <a:gd name="connsiteX0" fmla="*/ 18717 w 37406"/>
                <a:gd name="connsiteY0" fmla="*/ 130 h 37169"/>
                <a:gd name="connsiteX1" fmla="*/ 37414 w 37406"/>
                <a:gd name="connsiteY1" fmla="*/ 18300 h 37169"/>
                <a:gd name="connsiteX2" fmla="*/ 18717 w 37406"/>
                <a:gd name="connsiteY2" fmla="*/ 37288 h 37169"/>
                <a:gd name="connsiteX3" fmla="*/ 20 w 37406"/>
                <a:gd name="connsiteY3" fmla="*/ 19118 h 37169"/>
                <a:gd name="connsiteX4" fmla="*/ 18717 w 37406"/>
                <a:gd name="connsiteY4" fmla="*/ 130 h 37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406" h="37169">
                  <a:moveTo>
                    <a:pt x="18717" y="130"/>
                  </a:moveTo>
                  <a:cubicBezTo>
                    <a:pt x="29745" y="-106"/>
                    <a:pt x="37162" y="6729"/>
                    <a:pt x="37414" y="18300"/>
                  </a:cubicBezTo>
                  <a:cubicBezTo>
                    <a:pt x="37665" y="29603"/>
                    <a:pt x="30555" y="37028"/>
                    <a:pt x="18717" y="37288"/>
                  </a:cubicBezTo>
                  <a:cubicBezTo>
                    <a:pt x="7681" y="37524"/>
                    <a:pt x="264" y="30421"/>
                    <a:pt x="20" y="19118"/>
                  </a:cubicBezTo>
                  <a:cubicBezTo>
                    <a:pt x="-240" y="7547"/>
                    <a:pt x="6871" y="390"/>
                    <a:pt x="18717" y="130"/>
                  </a:cubicBezTo>
                </a:path>
              </a:pathLst>
            </a:custGeom>
            <a:solidFill>
              <a:schemeClr val="accent2"/>
            </a:solidFill>
            <a:ln w="7833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fr-FR" sz="2400"/>
            </a:p>
          </p:txBody>
        </p:sp>
      </p:grpSp>
      <p:sp>
        <p:nvSpPr>
          <p:cNvPr id="17" name="Espace réservé du graphique SmartArt 11">
            <a:extLst>
              <a:ext uri="{FF2B5EF4-FFF2-40B4-BE49-F238E27FC236}">
                <a16:creationId xmlns:a16="http://schemas.microsoft.com/office/drawing/2014/main" id="{4F60E46E-0715-41F6-BEAC-C9C998D41D44}"/>
              </a:ext>
            </a:extLst>
          </p:cNvPr>
          <p:cNvSpPr>
            <a:spLocks noGrp="1" noChangeAspect="1"/>
          </p:cNvSpPr>
          <p:nvPr>
            <p:ph type="dgm" sz="quarter" idx="14"/>
          </p:nvPr>
        </p:nvSpPr>
        <p:spPr>
          <a:xfrm>
            <a:off x="9190079" y="1763753"/>
            <a:ext cx="136443" cy="135473"/>
          </a:xfrm>
          <a:custGeom>
            <a:avLst/>
            <a:gdLst>
              <a:gd name="connsiteX0" fmla="*/ 122355 w 250013"/>
              <a:gd name="connsiteY0" fmla="*/ 0 h 248243"/>
              <a:gd name="connsiteX1" fmla="*/ 250013 w 250013"/>
              <a:gd name="connsiteY1" fmla="*/ 124134 h 248243"/>
              <a:gd name="connsiteX2" fmla="*/ 127674 w 250013"/>
              <a:gd name="connsiteY2" fmla="*/ 248243 h 248243"/>
              <a:gd name="connsiteX3" fmla="*/ 1 w 250013"/>
              <a:gd name="connsiteY3" fmla="*/ 124125 h 248243"/>
              <a:gd name="connsiteX4" fmla="*/ 122355 w 250013"/>
              <a:gd name="connsiteY4" fmla="*/ 0 h 248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0013" h="248243">
                <a:moveTo>
                  <a:pt x="122355" y="0"/>
                </a:moveTo>
                <a:cubicBezTo>
                  <a:pt x="200363" y="0"/>
                  <a:pt x="250013" y="46111"/>
                  <a:pt x="250013" y="124134"/>
                </a:cubicBezTo>
                <a:cubicBezTo>
                  <a:pt x="250022" y="200379"/>
                  <a:pt x="200361" y="248234"/>
                  <a:pt x="127674" y="248243"/>
                </a:cubicBezTo>
                <a:cubicBezTo>
                  <a:pt x="47872" y="248236"/>
                  <a:pt x="-6" y="200370"/>
                  <a:pt x="1" y="124125"/>
                </a:cubicBezTo>
                <a:cubicBezTo>
                  <a:pt x="0" y="46103"/>
                  <a:pt x="47874" y="2"/>
                  <a:pt x="122355" y="0"/>
                </a:cubicBezTo>
                <a:close/>
              </a:path>
            </a:pathLst>
          </a:custGeom>
          <a:solidFill>
            <a:schemeClr val="accent2"/>
          </a:solidFill>
          <a:ln w="22225">
            <a:noFill/>
          </a:ln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r>
              <a:rPr lang="en-US"/>
              <a:t>Click icon to add SmartArt graphic</a:t>
            </a:r>
            <a:endParaRPr lang="fr-FR"/>
          </a:p>
        </p:txBody>
      </p:sp>
      <p:sp>
        <p:nvSpPr>
          <p:cNvPr id="22" name="Espace réservé du graphique SmartArt 11">
            <a:extLst>
              <a:ext uri="{FF2B5EF4-FFF2-40B4-BE49-F238E27FC236}">
                <a16:creationId xmlns:a16="http://schemas.microsoft.com/office/drawing/2014/main" id="{2835F6F0-E601-40E8-8F65-7949A8AA2AF1}"/>
              </a:ext>
            </a:extLst>
          </p:cNvPr>
          <p:cNvSpPr>
            <a:spLocks noGrp="1" noChangeAspect="1"/>
          </p:cNvSpPr>
          <p:nvPr>
            <p:ph type="dgm" sz="quarter" idx="19"/>
          </p:nvPr>
        </p:nvSpPr>
        <p:spPr>
          <a:xfrm>
            <a:off x="9190079" y="5169752"/>
            <a:ext cx="136443" cy="135473"/>
          </a:xfrm>
          <a:custGeom>
            <a:avLst/>
            <a:gdLst>
              <a:gd name="connsiteX0" fmla="*/ 122355 w 250013"/>
              <a:gd name="connsiteY0" fmla="*/ 0 h 248243"/>
              <a:gd name="connsiteX1" fmla="*/ 250013 w 250013"/>
              <a:gd name="connsiteY1" fmla="*/ 124134 h 248243"/>
              <a:gd name="connsiteX2" fmla="*/ 127674 w 250013"/>
              <a:gd name="connsiteY2" fmla="*/ 248243 h 248243"/>
              <a:gd name="connsiteX3" fmla="*/ 1 w 250013"/>
              <a:gd name="connsiteY3" fmla="*/ 124125 h 248243"/>
              <a:gd name="connsiteX4" fmla="*/ 122355 w 250013"/>
              <a:gd name="connsiteY4" fmla="*/ 0 h 248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0013" h="248243">
                <a:moveTo>
                  <a:pt x="122355" y="0"/>
                </a:moveTo>
                <a:cubicBezTo>
                  <a:pt x="200363" y="0"/>
                  <a:pt x="250013" y="46111"/>
                  <a:pt x="250013" y="124134"/>
                </a:cubicBezTo>
                <a:cubicBezTo>
                  <a:pt x="250022" y="200379"/>
                  <a:pt x="200361" y="248234"/>
                  <a:pt x="127674" y="248243"/>
                </a:cubicBezTo>
                <a:cubicBezTo>
                  <a:pt x="47872" y="248236"/>
                  <a:pt x="-6" y="200370"/>
                  <a:pt x="1" y="124125"/>
                </a:cubicBezTo>
                <a:cubicBezTo>
                  <a:pt x="0" y="46103"/>
                  <a:pt x="47874" y="2"/>
                  <a:pt x="122355" y="0"/>
                </a:cubicBezTo>
                <a:close/>
              </a:path>
            </a:pathLst>
          </a:custGeom>
          <a:solidFill>
            <a:schemeClr val="accent2"/>
          </a:solidFill>
          <a:ln w="22225">
            <a:noFill/>
          </a:ln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r>
              <a:rPr lang="en-US"/>
              <a:t>Click icon to add SmartArt graphic</a:t>
            </a:r>
            <a:endParaRPr lang="fr-FR"/>
          </a:p>
        </p:txBody>
      </p:sp>
      <p:sp>
        <p:nvSpPr>
          <p:cNvPr id="37" name="Espace réservé pour une image  36">
            <a:extLst>
              <a:ext uri="{FF2B5EF4-FFF2-40B4-BE49-F238E27FC236}">
                <a16:creationId xmlns:a16="http://schemas.microsoft.com/office/drawing/2014/main" id="{B393D89D-0FFD-4664-8FAD-EE45D64CF7A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" y="0"/>
            <a:ext cx="6374847" cy="6858000"/>
          </a:xfrm>
          <a:custGeom>
            <a:avLst/>
            <a:gdLst>
              <a:gd name="connsiteX0" fmla="*/ 0 w 4781135"/>
              <a:gd name="connsiteY0" fmla="*/ 0 h 5143500"/>
              <a:gd name="connsiteX1" fmla="*/ 3673235 w 4781135"/>
              <a:gd name="connsiteY1" fmla="*/ 0 h 5143500"/>
              <a:gd name="connsiteX2" fmla="*/ 3843349 w 4781135"/>
              <a:gd name="connsiteY2" fmla="*/ 145970 h 5143500"/>
              <a:gd name="connsiteX3" fmla="*/ 4781135 w 4781135"/>
              <a:gd name="connsiteY3" fmla="*/ 2622891 h 5143500"/>
              <a:gd name="connsiteX4" fmla="*/ 3861453 w 4781135"/>
              <a:gd name="connsiteY4" fmla="*/ 5081299 h 5143500"/>
              <a:gd name="connsiteX5" fmla="*/ 3792118 w 4781135"/>
              <a:gd name="connsiteY5" fmla="*/ 5143500 h 5143500"/>
              <a:gd name="connsiteX6" fmla="*/ 0 w 4781135"/>
              <a:gd name="connsiteY6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81135" h="5143500">
                <a:moveTo>
                  <a:pt x="0" y="0"/>
                </a:moveTo>
                <a:lnTo>
                  <a:pt x="3673235" y="0"/>
                </a:lnTo>
                <a:lnTo>
                  <a:pt x="3843349" y="145970"/>
                </a:lnTo>
                <a:cubicBezTo>
                  <a:pt x="4444478" y="723140"/>
                  <a:pt x="4781135" y="1564827"/>
                  <a:pt x="4781135" y="2622891"/>
                </a:cubicBezTo>
                <a:cubicBezTo>
                  <a:pt x="4781257" y="3656845"/>
                  <a:pt x="4444586" y="4498301"/>
                  <a:pt x="3861453" y="5081299"/>
                </a:cubicBezTo>
                <a:lnTo>
                  <a:pt x="3792118" y="5143500"/>
                </a:lnTo>
                <a:lnTo>
                  <a:pt x="0" y="51435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r>
              <a:rPr lang="en-US"/>
              <a:t>Click icon to add picture</a:t>
            </a:r>
            <a:endParaRPr lang="fr-FR"/>
          </a:p>
        </p:txBody>
      </p:sp>
      <p:sp>
        <p:nvSpPr>
          <p:cNvPr id="25" name="Espace réservé du texte 5">
            <a:extLst>
              <a:ext uri="{FF2B5EF4-FFF2-40B4-BE49-F238E27FC236}">
                <a16:creationId xmlns:a16="http://schemas.microsoft.com/office/drawing/2014/main" id="{CA236998-34E3-4BB4-B42A-72EE346C3C40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783430" y="1926301"/>
            <a:ext cx="4949741" cy="1658148"/>
          </a:xfrm>
        </p:spPr>
        <p:txBody>
          <a:bodyPr anchor="b">
            <a:noAutofit/>
          </a:bodyPr>
          <a:lstStyle>
            <a:lvl1pPr algn="ctr">
              <a:lnSpc>
                <a:spcPct val="96000"/>
              </a:lnSpc>
              <a:spcAft>
                <a:spcPts val="1333"/>
              </a:spcAft>
              <a:defRPr lang="fr-FR" sz="2400" b="0" i="0" kern="1200" dirty="0" err="1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algn="ctr">
              <a:lnSpc>
                <a:spcPct val="100000"/>
              </a:lnSpc>
              <a:defRPr sz="2667" b="0" i="1">
                <a:solidFill>
                  <a:schemeClr val="accent2"/>
                </a:solidFill>
                <a:latin typeface="Georgia" panose="02040502050405020303" pitchFamily="18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algn="ctr">
              <a:lnSpc>
                <a:spcPct val="100000"/>
              </a:lnSpc>
              <a:spcBef>
                <a:spcPts val="1333"/>
              </a:spcBef>
              <a:defRPr/>
            </a:lvl3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Espace réservé du texte 5">
            <a:extLst>
              <a:ext uri="{FF2B5EF4-FFF2-40B4-BE49-F238E27FC236}">
                <a16:creationId xmlns:a16="http://schemas.microsoft.com/office/drawing/2014/main" id="{14179443-CD99-4560-A70A-CF3E60CA5C3E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783430" y="3758157"/>
            <a:ext cx="4949741" cy="537959"/>
          </a:xfrm>
        </p:spPr>
        <p:txBody>
          <a:bodyPr anchor="t">
            <a:noAutofit/>
          </a:bodyPr>
          <a:lstStyle>
            <a:lvl1pPr algn="ctr">
              <a:lnSpc>
                <a:spcPct val="96000"/>
              </a:lnSpc>
              <a:spcAft>
                <a:spcPts val="1333"/>
              </a:spcAft>
              <a:defRPr lang="en-US" sz="1467" b="0" i="1" kern="1200" dirty="0">
                <a:solidFill>
                  <a:schemeClr val="accent2"/>
                </a:solidFill>
                <a:latin typeface="Georgia" panose="02040502050405020303" pitchFamily="18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371391" indent="0" algn="ctr">
              <a:lnSpc>
                <a:spcPct val="100000"/>
              </a:lnSpc>
              <a:buFont typeface="Arial" panose="020B0604020202020204" pitchFamily="34" charset="0"/>
              <a:buNone/>
              <a:defRPr sz="2667" b="0" i="1">
                <a:solidFill>
                  <a:schemeClr val="accent2"/>
                </a:solidFill>
                <a:latin typeface="Georgia" panose="02040502050405020303" pitchFamily="18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algn="ctr">
              <a:lnSpc>
                <a:spcPct val="100000"/>
              </a:lnSpc>
              <a:spcBef>
                <a:spcPts val="1333"/>
              </a:spcBef>
              <a:defRPr/>
            </a:lvl3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Espace réservé du texte 5">
            <a:extLst>
              <a:ext uri="{FF2B5EF4-FFF2-40B4-BE49-F238E27FC236}">
                <a16:creationId xmlns:a16="http://schemas.microsoft.com/office/drawing/2014/main" id="{633150E7-212E-42D8-857F-00B727BB0E60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783430" y="4320498"/>
            <a:ext cx="4949741" cy="770660"/>
          </a:xfrm>
        </p:spPr>
        <p:txBody>
          <a:bodyPr anchor="t">
            <a:noAutofit/>
          </a:bodyPr>
          <a:lstStyle>
            <a:lvl1pPr algn="ctr">
              <a:lnSpc>
                <a:spcPct val="96000"/>
              </a:lnSpc>
              <a:spcAft>
                <a:spcPts val="1333"/>
              </a:spcAft>
              <a:defRPr lang="en-US" sz="1067" b="0" i="0" kern="1200" dirty="0">
                <a:solidFill>
                  <a:schemeClr val="tx1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algn="l">
              <a:lnSpc>
                <a:spcPct val="100000"/>
              </a:lnSpc>
              <a:defRPr lang="en-US" sz="1600" b="0" i="0" kern="1200" noProof="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algn="ctr">
              <a:lnSpc>
                <a:spcPct val="100000"/>
              </a:lnSpc>
              <a:spcBef>
                <a:spcPts val="1333"/>
              </a:spcBef>
              <a:defRPr/>
            </a:lvl3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655AE85-70D7-744B-DC97-4DDFC602C615}"/>
              </a:ext>
            </a:extLst>
          </p:cNvPr>
          <p:cNvSpPr txBox="1"/>
          <p:nvPr userDrawn="1"/>
        </p:nvSpPr>
        <p:spPr>
          <a:xfrm>
            <a:off x="1215637" y="6611779"/>
            <a:ext cx="991446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800"/>
              <a:t>Confidential. For internal use only. The information contained in this training is for internal, educational purposes only. Do not copy or distribute outside of Sanofi or use in promotion</a:t>
            </a:r>
          </a:p>
        </p:txBody>
      </p:sp>
    </p:spTree>
    <p:extLst>
      <p:ext uri="{BB962C8B-B14F-4D97-AF65-F5344CB8AC3E}">
        <p14:creationId xmlns:p14="http://schemas.microsoft.com/office/powerpoint/2010/main" val="1366908739"/>
      </p:ext>
    </p:extLst>
  </p:cSld>
  <p:clrMapOvr>
    <a:masterClrMapping/>
  </p:clrMapOvr>
</p:sldLayout>
</file>

<file path=ppt/slideLayouts/slideLayout3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Title with Image (Dark)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061F378-E818-498E-989A-601A8E73F31E}"/>
              </a:ext>
            </a:extLst>
          </p:cNvPr>
          <p:cNvSpPr>
            <a:spLocks noGrp="1"/>
          </p:cNvSpPr>
          <p:nvPr>
            <p:ph type="dt" sz="half" idx="20"/>
          </p:nvPr>
        </p:nvSpPr>
        <p:spPr>
          <a:xfrm>
            <a:off x="7886700" y="6046106"/>
            <a:ext cx="2743200" cy="366183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grpSp>
        <p:nvGrpSpPr>
          <p:cNvPr id="13" name="Graphique 7">
            <a:extLst>
              <a:ext uri="{FF2B5EF4-FFF2-40B4-BE49-F238E27FC236}">
                <a16:creationId xmlns:a16="http://schemas.microsoft.com/office/drawing/2014/main" id="{9EDD880A-DFFE-4F0B-ACE0-49E81EAC5C57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8690961" y="516248"/>
            <a:ext cx="1134681" cy="292121"/>
            <a:chOff x="4767702" y="-472136"/>
            <a:chExt cx="745525" cy="191931"/>
          </a:xfrm>
          <a:solidFill>
            <a:schemeClr val="bg1"/>
          </a:solidFill>
        </p:grpSpPr>
        <p:sp>
          <p:nvSpPr>
            <p:cNvPr id="14" name="Forme libre : forme 13">
              <a:extLst>
                <a:ext uri="{FF2B5EF4-FFF2-40B4-BE49-F238E27FC236}">
                  <a16:creationId xmlns:a16="http://schemas.microsoft.com/office/drawing/2014/main" id="{23232CF7-6A63-4E62-9BB3-AEC2E2985622}"/>
                </a:ext>
              </a:extLst>
            </p:cNvPr>
            <p:cNvSpPr/>
            <p:nvPr/>
          </p:nvSpPr>
          <p:spPr>
            <a:xfrm>
              <a:off x="4770087" y="-471716"/>
              <a:ext cx="740699" cy="191096"/>
            </a:xfrm>
            <a:custGeom>
              <a:avLst/>
              <a:gdLst>
                <a:gd name="connsiteX0" fmla="*/ 689325 w 740699"/>
                <a:gd name="connsiteY0" fmla="*/ 7347 h 191096"/>
                <a:gd name="connsiteX1" fmla="*/ 688790 w 740699"/>
                <a:gd name="connsiteY1" fmla="*/ 10847 h 191096"/>
                <a:gd name="connsiteX2" fmla="*/ 686092 w 740699"/>
                <a:gd name="connsiteY2" fmla="*/ 24840 h 191096"/>
                <a:gd name="connsiteX3" fmla="*/ 680980 w 740699"/>
                <a:gd name="connsiteY3" fmla="*/ 29953 h 191096"/>
                <a:gd name="connsiteX4" fmla="*/ 667797 w 740699"/>
                <a:gd name="connsiteY4" fmla="*/ 28608 h 191096"/>
                <a:gd name="connsiteX5" fmla="*/ 646528 w 740699"/>
                <a:gd name="connsiteY5" fmla="*/ 50946 h 191096"/>
                <a:gd name="connsiteX6" fmla="*/ 646528 w 740699"/>
                <a:gd name="connsiteY6" fmla="*/ 53911 h 191096"/>
                <a:gd name="connsiteX7" fmla="*/ 680712 w 740699"/>
                <a:gd name="connsiteY7" fmla="*/ 53911 h 191096"/>
                <a:gd name="connsiteX8" fmla="*/ 686092 w 740699"/>
                <a:gd name="connsiteY8" fmla="*/ 59559 h 191096"/>
                <a:gd name="connsiteX9" fmla="*/ 686092 w 740699"/>
                <a:gd name="connsiteY9" fmla="*/ 78130 h 191096"/>
                <a:gd name="connsiteX10" fmla="*/ 680712 w 740699"/>
                <a:gd name="connsiteY10" fmla="*/ 83518 h 191096"/>
                <a:gd name="connsiteX11" fmla="*/ 646528 w 740699"/>
                <a:gd name="connsiteY11" fmla="*/ 83518 h 191096"/>
                <a:gd name="connsiteX12" fmla="*/ 646528 w 740699"/>
                <a:gd name="connsiteY12" fmla="*/ 183097 h 191096"/>
                <a:gd name="connsiteX13" fmla="*/ 641148 w 740699"/>
                <a:gd name="connsiteY13" fmla="*/ 188485 h 191096"/>
                <a:gd name="connsiteX14" fmla="*/ 617197 w 740699"/>
                <a:gd name="connsiteY14" fmla="*/ 188485 h 191096"/>
                <a:gd name="connsiteX15" fmla="*/ 611809 w 740699"/>
                <a:gd name="connsiteY15" fmla="*/ 183097 h 191096"/>
                <a:gd name="connsiteX16" fmla="*/ 611809 w 740699"/>
                <a:gd name="connsiteY16" fmla="*/ 56602 h 191096"/>
                <a:gd name="connsiteX17" fmla="*/ 666987 w 740699"/>
                <a:gd name="connsiteY17" fmla="*/ 79 h 191096"/>
                <a:gd name="connsiteX18" fmla="*/ 683945 w 740699"/>
                <a:gd name="connsiteY18" fmla="*/ 1966 h 191096"/>
                <a:gd name="connsiteX19" fmla="*/ 689325 w 740699"/>
                <a:gd name="connsiteY19" fmla="*/ 7347 h 191096"/>
                <a:gd name="connsiteX20" fmla="*/ 741003 w 740699"/>
                <a:gd name="connsiteY20" fmla="*/ 59292 h 191096"/>
                <a:gd name="connsiteX21" fmla="*/ 741003 w 740699"/>
                <a:gd name="connsiteY21" fmla="*/ 183097 h 191096"/>
                <a:gd name="connsiteX22" fmla="*/ 735615 w 740699"/>
                <a:gd name="connsiteY22" fmla="*/ 188485 h 191096"/>
                <a:gd name="connsiteX23" fmla="*/ 711396 w 740699"/>
                <a:gd name="connsiteY23" fmla="*/ 188485 h 191096"/>
                <a:gd name="connsiteX24" fmla="*/ 706008 w 740699"/>
                <a:gd name="connsiteY24" fmla="*/ 183097 h 191096"/>
                <a:gd name="connsiteX25" fmla="*/ 706008 w 740699"/>
                <a:gd name="connsiteY25" fmla="*/ 59292 h 191096"/>
                <a:gd name="connsiteX26" fmla="*/ 711396 w 740699"/>
                <a:gd name="connsiteY26" fmla="*/ 53911 h 191096"/>
                <a:gd name="connsiteX27" fmla="*/ 735615 w 740699"/>
                <a:gd name="connsiteY27" fmla="*/ 53911 h 191096"/>
                <a:gd name="connsiteX28" fmla="*/ 741003 w 740699"/>
                <a:gd name="connsiteY28" fmla="*/ 59292 h 191096"/>
                <a:gd name="connsiteX29" fmla="*/ 518954 w 740699"/>
                <a:gd name="connsiteY29" fmla="*/ 158879 h 191096"/>
                <a:gd name="connsiteX30" fmla="*/ 485847 w 740699"/>
                <a:gd name="connsiteY30" fmla="*/ 121195 h 191096"/>
                <a:gd name="connsiteX31" fmla="*/ 517074 w 740699"/>
                <a:gd name="connsiteY31" fmla="*/ 83518 h 191096"/>
                <a:gd name="connsiteX32" fmla="*/ 550173 w 740699"/>
                <a:gd name="connsiteY32" fmla="*/ 121195 h 191096"/>
                <a:gd name="connsiteX33" fmla="*/ 518954 w 740699"/>
                <a:gd name="connsiteY33" fmla="*/ 158879 h 191096"/>
                <a:gd name="connsiteX34" fmla="*/ 517074 w 740699"/>
                <a:gd name="connsiteY34" fmla="*/ 51221 h 191096"/>
                <a:gd name="connsiteX35" fmla="*/ 450317 w 740699"/>
                <a:gd name="connsiteY35" fmla="*/ 121195 h 191096"/>
                <a:gd name="connsiteX36" fmla="*/ 518954 w 740699"/>
                <a:gd name="connsiteY36" fmla="*/ 191176 h 191096"/>
                <a:gd name="connsiteX37" fmla="*/ 585702 w 740699"/>
                <a:gd name="connsiteY37" fmla="*/ 121195 h 191096"/>
                <a:gd name="connsiteX38" fmla="*/ 517074 w 740699"/>
                <a:gd name="connsiteY38" fmla="*/ 51221 h 191096"/>
                <a:gd name="connsiteX39" fmla="*/ 424486 w 740699"/>
                <a:gd name="connsiteY39" fmla="*/ 101813 h 191096"/>
                <a:gd name="connsiteX40" fmla="*/ 424486 w 740699"/>
                <a:gd name="connsiteY40" fmla="*/ 183097 h 191096"/>
                <a:gd name="connsiteX41" fmla="*/ 419098 w 740699"/>
                <a:gd name="connsiteY41" fmla="*/ 188485 h 191096"/>
                <a:gd name="connsiteX42" fmla="*/ 394880 w 740699"/>
                <a:gd name="connsiteY42" fmla="*/ 188485 h 191096"/>
                <a:gd name="connsiteX43" fmla="*/ 389492 w 740699"/>
                <a:gd name="connsiteY43" fmla="*/ 183097 h 191096"/>
                <a:gd name="connsiteX44" fmla="*/ 389492 w 740699"/>
                <a:gd name="connsiteY44" fmla="*/ 106391 h 191096"/>
                <a:gd name="connsiteX45" fmla="*/ 363385 w 740699"/>
                <a:gd name="connsiteY45" fmla="*/ 83518 h 191096"/>
                <a:gd name="connsiteX46" fmla="*/ 343469 w 740699"/>
                <a:gd name="connsiteY46" fmla="*/ 85665 h 191096"/>
                <a:gd name="connsiteX47" fmla="*/ 337012 w 740699"/>
                <a:gd name="connsiteY47" fmla="*/ 92666 h 191096"/>
                <a:gd name="connsiteX48" fmla="*/ 337012 w 740699"/>
                <a:gd name="connsiteY48" fmla="*/ 183097 h 191096"/>
                <a:gd name="connsiteX49" fmla="*/ 331624 w 740699"/>
                <a:gd name="connsiteY49" fmla="*/ 188485 h 191096"/>
                <a:gd name="connsiteX50" fmla="*/ 307405 w 740699"/>
                <a:gd name="connsiteY50" fmla="*/ 188485 h 191096"/>
                <a:gd name="connsiteX51" fmla="*/ 302017 w 740699"/>
                <a:gd name="connsiteY51" fmla="*/ 183097 h 191096"/>
                <a:gd name="connsiteX52" fmla="*/ 302017 w 740699"/>
                <a:gd name="connsiteY52" fmla="*/ 71672 h 191096"/>
                <a:gd name="connsiteX53" fmla="*/ 308750 w 740699"/>
                <a:gd name="connsiteY53" fmla="*/ 60904 h 191096"/>
                <a:gd name="connsiteX54" fmla="*/ 362850 w 740699"/>
                <a:gd name="connsiteY54" fmla="*/ 51221 h 191096"/>
                <a:gd name="connsiteX55" fmla="*/ 424486 w 740699"/>
                <a:gd name="connsiteY55" fmla="*/ 101813 h 191096"/>
                <a:gd name="connsiteX56" fmla="*/ 122497 w 740699"/>
                <a:gd name="connsiteY56" fmla="*/ 167759 h 191096"/>
                <a:gd name="connsiteX57" fmla="*/ 120342 w 740699"/>
                <a:gd name="connsiteY57" fmla="*/ 183097 h 191096"/>
                <a:gd name="connsiteX58" fmla="*/ 113350 w 740699"/>
                <a:gd name="connsiteY58" fmla="*/ 188485 h 191096"/>
                <a:gd name="connsiteX59" fmla="*/ 89123 w 740699"/>
                <a:gd name="connsiteY59" fmla="*/ 188485 h 191096"/>
                <a:gd name="connsiteX60" fmla="*/ 85088 w 740699"/>
                <a:gd name="connsiteY60" fmla="*/ 184718 h 191096"/>
                <a:gd name="connsiteX61" fmla="*/ 85356 w 740699"/>
                <a:gd name="connsiteY61" fmla="*/ 183097 h 191096"/>
                <a:gd name="connsiteX62" fmla="*/ 86968 w 740699"/>
                <a:gd name="connsiteY62" fmla="*/ 173140 h 191096"/>
                <a:gd name="connsiteX63" fmla="*/ 303 w 740699"/>
                <a:gd name="connsiteY63" fmla="*/ 98589 h 191096"/>
                <a:gd name="connsiteX64" fmla="*/ 59517 w 740699"/>
                <a:gd name="connsiteY64" fmla="*/ 50144 h 191096"/>
                <a:gd name="connsiteX65" fmla="*/ 115230 w 740699"/>
                <a:gd name="connsiteY65" fmla="*/ 64404 h 191096"/>
                <a:gd name="connsiteX66" fmla="*/ 118462 w 740699"/>
                <a:gd name="connsiteY66" fmla="*/ 69792 h 191096"/>
                <a:gd name="connsiteX67" fmla="*/ 117385 w 740699"/>
                <a:gd name="connsiteY67" fmla="*/ 74362 h 191096"/>
                <a:gd name="connsiteX68" fmla="*/ 109039 w 740699"/>
                <a:gd name="connsiteY68" fmla="*/ 92131 h 191096"/>
                <a:gd name="connsiteX69" fmla="*/ 103116 w 740699"/>
                <a:gd name="connsiteY69" fmla="*/ 95899 h 191096"/>
                <a:gd name="connsiteX70" fmla="*/ 99081 w 740699"/>
                <a:gd name="connsiteY70" fmla="*/ 94821 h 191096"/>
                <a:gd name="connsiteX71" fmla="*/ 58439 w 740699"/>
                <a:gd name="connsiteY71" fmla="*/ 82708 h 191096"/>
                <a:gd name="connsiteX72" fmla="*/ 35833 w 740699"/>
                <a:gd name="connsiteY72" fmla="*/ 96166 h 191096"/>
                <a:gd name="connsiteX73" fmla="*/ 122497 w 740699"/>
                <a:gd name="connsiteY73" fmla="*/ 167759 h 191096"/>
                <a:gd name="connsiteX74" fmla="*/ 234191 w 740699"/>
                <a:gd name="connsiteY74" fmla="*/ 149189 h 191096"/>
                <a:gd name="connsiteX75" fmla="*/ 227466 w 740699"/>
                <a:gd name="connsiteY75" fmla="*/ 156456 h 191096"/>
                <a:gd name="connsiteX76" fmla="*/ 209162 w 740699"/>
                <a:gd name="connsiteY76" fmla="*/ 158879 h 191096"/>
                <a:gd name="connsiteX77" fmla="*/ 175788 w 740699"/>
                <a:gd name="connsiteY77" fmla="*/ 121195 h 191096"/>
                <a:gd name="connsiteX78" fmla="*/ 209162 w 740699"/>
                <a:gd name="connsiteY78" fmla="*/ 83518 h 191096"/>
                <a:gd name="connsiteX79" fmla="*/ 227466 w 740699"/>
                <a:gd name="connsiteY79" fmla="*/ 85941 h 191096"/>
                <a:gd name="connsiteX80" fmla="*/ 234191 w 740699"/>
                <a:gd name="connsiteY80" fmla="*/ 93201 h 191096"/>
                <a:gd name="connsiteX81" fmla="*/ 234191 w 740699"/>
                <a:gd name="connsiteY81" fmla="*/ 149189 h 191096"/>
                <a:gd name="connsiteX82" fmla="*/ 262452 w 740699"/>
                <a:gd name="connsiteY82" fmla="*/ 61179 h 191096"/>
                <a:gd name="connsiteX83" fmla="*/ 209430 w 740699"/>
                <a:gd name="connsiteY83" fmla="*/ 51221 h 191096"/>
                <a:gd name="connsiteX84" fmla="*/ 140258 w 740699"/>
                <a:gd name="connsiteY84" fmla="*/ 121195 h 191096"/>
                <a:gd name="connsiteX85" fmla="*/ 208895 w 740699"/>
                <a:gd name="connsiteY85" fmla="*/ 191176 h 191096"/>
                <a:gd name="connsiteX86" fmla="*/ 262452 w 740699"/>
                <a:gd name="connsiteY86" fmla="*/ 180407 h 191096"/>
                <a:gd name="connsiteX87" fmla="*/ 269185 w 740699"/>
                <a:gd name="connsiteY87" fmla="*/ 169639 h 191096"/>
                <a:gd name="connsiteX88" fmla="*/ 269185 w 740699"/>
                <a:gd name="connsiteY88" fmla="*/ 71940 h 191096"/>
                <a:gd name="connsiteX89" fmla="*/ 262452 w 740699"/>
                <a:gd name="connsiteY89" fmla="*/ 61179 h 191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740699" h="191096">
                  <a:moveTo>
                    <a:pt x="689325" y="7347"/>
                  </a:moveTo>
                  <a:cubicBezTo>
                    <a:pt x="689325" y="8511"/>
                    <a:pt x="689026" y="9604"/>
                    <a:pt x="688790" y="10847"/>
                  </a:cubicBezTo>
                  <a:lnTo>
                    <a:pt x="686092" y="24840"/>
                  </a:lnTo>
                  <a:cubicBezTo>
                    <a:pt x="685558" y="28073"/>
                    <a:pt x="684213" y="29953"/>
                    <a:pt x="680980" y="29953"/>
                  </a:cubicBezTo>
                  <a:cubicBezTo>
                    <a:pt x="678974" y="29953"/>
                    <a:pt x="673177" y="28608"/>
                    <a:pt x="667797" y="28608"/>
                  </a:cubicBezTo>
                  <a:cubicBezTo>
                    <a:pt x="652993" y="28608"/>
                    <a:pt x="646528" y="36143"/>
                    <a:pt x="646528" y="50946"/>
                  </a:cubicBezTo>
                  <a:lnTo>
                    <a:pt x="646528" y="53911"/>
                  </a:lnTo>
                  <a:lnTo>
                    <a:pt x="680712" y="53911"/>
                  </a:lnTo>
                  <a:cubicBezTo>
                    <a:pt x="684213" y="53911"/>
                    <a:pt x="686092" y="56059"/>
                    <a:pt x="686092" y="59559"/>
                  </a:cubicBezTo>
                  <a:lnTo>
                    <a:pt x="686092" y="78130"/>
                  </a:lnTo>
                  <a:cubicBezTo>
                    <a:pt x="686092" y="81363"/>
                    <a:pt x="684213" y="83518"/>
                    <a:pt x="680712" y="83518"/>
                  </a:cubicBezTo>
                  <a:lnTo>
                    <a:pt x="646528" y="83518"/>
                  </a:lnTo>
                  <a:lnTo>
                    <a:pt x="646528" y="183097"/>
                  </a:lnTo>
                  <a:cubicBezTo>
                    <a:pt x="646528" y="186330"/>
                    <a:pt x="644380" y="188485"/>
                    <a:pt x="641148" y="188485"/>
                  </a:cubicBezTo>
                  <a:lnTo>
                    <a:pt x="617197" y="188485"/>
                  </a:lnTo>
                  <a:cubicBezTo>
                    <a:pt x="613964" y="188485"/>
                    <a:pt x="611809" y="186330"/>
                    <a:pt x="611809" y="183097"/>
                  </a:cubicBezTo>
                  <a:lnTo>
                    <a:pt x="611809" y="56602"/>
                  </a:lnTo>
                  <a:cubicBezTo>
                    <a:pt x="611809" y="17839"/>
                    <a:pt x="633612" y="79"/>
                    <a:pt x="666987" y="79"/>
                  </a:cubicBezTo>
                  <a:cubicBezTo>
                    <a:pt x="672729" y="79"/>
                    <a:pt x="678557" y="621"/>
                    <a:pt x="683945" y="1966"/>
                  </a:cubicBezTo>
                  <a:cubicBezTo>
                    <a:pt x="687713" y="2769"/>
                    <a:pt x="689325" y="4358"/>
                    <a:pt x="689325" y="7347"/>
                  </a:cubicBezTo>
                  <a:moveTo>
                    <a:pt x="741003" y="59292"/>
                  </a:moveTo>
                  <a:lnTo>
                    <a:pt x="741003" y="183097"/>
                  </a:lnTo>
                  <a:cubicBezTo>
                    <a:pt x="741003" y="186330"/>
                    <a:pt x="738848" y="188485"/>
                    <a:pt x="735615" y="188485"/>
                  </a:cubicBezTo>
                  <a:lnTo>
                    <a:pt x="711396" y="188485"/>
                  </a:lnTo>
                  <a:cubicBezTo>
                    <a:pt x="708164" y="188485"/>
                    <a:pt x="706008" y="186330"/>
                    <a:pt x="706008" y="183097"/>
                  </a:cubicBezTo>
                  <a:lnTo>
                    <a:pt x="706008" y="59292"/>
                  </a:lnTo>
                  <a:cubicBezTo>
                    <a:pt x="706008" y="56059"/>
                    <a:pt x="708164" y="53911"/>
                    <a:pt x="711396" y="53911"/>
                  </a:cubicBezTo>
                  <a:lnTo>
                    <a:pt x="735615" y="53911"/>
                  </a:lnTo>
                  <a:cubicBezTo>
                    <a:pt x="738848" y="53911"/>
                    <a:pt x="741003" y="56059"/>
                    <a:pt x="741003" y="59292"/>
                  </a:cubicBezTo>
                  <a:moveTo>
                    <a:pt x="518954" y="158879"/>
                  </a:moveTo>
                  <a:cubicBezTo>
                    <a:pt x="499038" y="158879"/>
                    <a:pt x="485847" y="145956"/>
                    <a:pt x="485847" y="121195"/>
                  </a:cubicBezTo>
                  <a:cubicBezTo>
                    <a:pt x="485847" y="96433"/>
                    <a:pt x="499038" y="83518"/>
                    <a:pt x="517074" y="83518"/>
                  </a:cubicBezTo>
                  <a:cubicBezTo>
                    <a:pt x="536990" y="83518"/>
                    <a:pt x="550173" y="96433"/>
                    <a:pt x="550173" y="121195"/>
                  </a:cubicBezTo>
                  <a:cubicBezTo>
                    <a:pt x="550173" y="145956"/>
                    <a:pt x="536990" y="158879"/>
                    <a:pt x="518954" y="158879"/>
                  </a:cubicBezTo>
                  <a:moveTo>
                    <a:pt x="517074" y="51221"/>
                  </a:moveTo>
                  <a:cubicBezTo>
                    <a:pt x="476699" y="51221"/>
                    <a:pt x="450317" y="80553"/>
                    <a:pt x="450317" y="121195"/>
                  </a:cubicBezTo>
                  <a:cubicBezTo>
                    <a:pt x="450317" y="161837"/>
                    <a:pt x="476699" y="191176"/>
                    <a:pt x="518954" y="191176"/>
                  </a:cubicBezTo>
                  <a:cubicBezTo>
                    <a:pt x="559328" y="191176"/>
                    <a:pt x="585702" y="161837"/>
                    <a:pt x="585702" y="121195"/>
                  </a:cubicBezTo>
                  <a:cubicBezTo>
                    <a:pt x="585702" y="80553"/>
                    <a:pt x="559328" y="51221"/>
                    <a:pt x="517074" y="51221"/>
                  </a:cubicBezTo>
                  <a:moveTo>
                    <a:pt x="424486" y="101813"/>
                  </a:moveTo>
                  <a:lnTo>
                    <a:pt x="424486" y="183097"/>
                  </a:lnTo>
                  <a:cubicBezTo>
                    <a:pt x="424486" y="186330"/>
                    <a:pt x="422331" y="188485"/>
                    <a:pt x="419098" y="188485"/>
                  </a:cubicBezTo>
                  <a:lnTo>
                    <a:pt x="394880" y="188485"/>
                  </a:lnTo>
                  <a:cubicBezTo>
                    <a:pt x="391647" y="188485"/>
                    <a:pt x="389492" y="186330"/>
                    <a:pt x="389492" y="183097"/>
                  </a:cubicBezTo>
                  <a:lnTo>
                    <a:pt x="389492" y="106391"/>
                  </a:lnTo>
                  <a:cubicBezTo>
                    <a:pt x="389492" y="90243"/>
                    <a:pt x="377921" y="83518"/>
                    <a:pt x="363385" y="83518"/>
                  </a:cubicBezTo>
                  <a:cubicBezTo>
                    <a:pt x="355040" y="83518"/>
                    <a:pt x="350470" y="84053"/>
                    <a:pt x="343469" y="85665"/>
                  </a:cubicBezTo>
                  <a:cubicBezTo>
                    <a:pt x="339159" y="86743"/>
                    <a:pt x="337012" y="88631"/>
                    <a:pt x="337012" y="92666"/>
                  </a:cubicBezTo>
                  <a:lnTo>
                    <a:pt x="337012" y="183097"/>
                  </a:lnTo>
                  <a:cubicBezTo>
                    <a:pt x="337012" y="186330"/>
                    <a:pt x="334856" y="188485"/>
                    <a:pt x="331624" y="188485"/>
                  </a:cubicBezTo>
                  <a:lnTo>
                    <a:pt x="307405" y="188485"/>
                  </a:lnTo>
                  <a:cubicBezTo>
                    <a:pt x="304172" y="188485"/>
                    <a:pt x="302017" y="186330"/>
                    <a:pt x="302017" y="183097"/>
                  </a:cubicBezTo>
                  <a:lnTo>
                    <a:pt x="302017" y="71672"/>
                  </a:lnTo>
                  <a:cubicBezTo>
                    <a:pt x="302017" y="65482"/>
                    <a:pt x="304982" y="62249"/>
                    <a:pt x="308750" y="60904"/>
                  </a:cubicBezTo>
                  <a:cubicBezTo>
                    <a:pt x="328399" y="53911"/>
                    <a:pt x="346970" y="51221"/>
                    <a:pt x="362850" y="51221"/>
                  </a:cubicBezTo>
                  <a:cubicBezTo>
                    <a:pt x="404295" y="51221"/>
                    <a:pt x="424486" y="68982"/>
                    <a:pt x="424486" y="101813"/>
                  </a:cubicBezTo>
                  <a:moveTo>
                    <a:pt x="122497" y="167759"/>
                  </a:moveTo>
                  <a:cubicBezTo>
                    <a:pt x="122497" y="172337"/>
                    <a:pt x="121963" y="178528"/>
                    <a:pt x="120342" y="183097"/>
                  </a:cubicBezTo>
                  <a:cubicBezTo>
                    <a:pt x="118997" y="187140"/>
                    <a:pt x="117385" y="188485"/>
                    <a:pt x="113350" y="188485"/>
                  </a:cubicBezTo>
                  <a:lnTo>
                    <a:pt x="89123" y="188485"/>
                  </a:lnTo>
                  <a:cubicBezTo>
                    <a:pt x="86433" y="188485"/>
                    <a:pt x="85088" y="186865"/>
                    <a:pt x="85088" y="184718"/>
                  </a:cubicBezTo>
                  <a:cubicBezTo>
                    <a:pt x="85088" y="184175"/>
                    <a:pt x="85088" y="183640"/>
                    <a:pt x="85356" y="183097"/>
                  </a:cubicBezTo>
                  <a:cubicBezTo>
                    <a:pt x="86433" y="179597"/>
                    <a:pt x="86968" y="177175"/>
                    <a:pt x="86968" y="173140"/>
                  </a:cubicBezTo>
                  <a:cubicBezTo>
                    <a:pt x="86968" y="133559"/>
                    <a:pt x="303" y="155646"/>
                    <a:pt x="303" y="98589"/>
                  </a:cubicBezTo>
                  <a:cubicBezTo>
                    <a:pt x="303" y="69517"/>
                    <a:pt x="23452" y="50144"/>
                    <a:pt x="59517" y="50144"/>
                  </a:cubicBezTo>
                  <a:cubicBezTo>
                    <a:pt x="78623" y="50144"/>
                    <a:pt x="98546" y="54714"/>
                    <a:pt x="115230" y="64404"/>
                  </a:cubicBezTo>
                  <a:cubicBezTo>
                    <a:pt x="117393" y="65490"/>
                    <a:pt x="118462" y="67637"/>
                    <a:pt x="118462" y="69792"/>
                  </a:cubicBezTo>
                  <a:cubicBezTo>
                    <a:pt x="118462" y="71137"/>
                    <a:pt x="118164" y="72710"/>
                    <a:pt x="117385" y="74362"/>
                  </a:cubicBezTo>
                  <a:lnTo>
                    <a:pt x="109039" y="92131"/>
                  </a:lnTo>
                  <a:cubicBezTo>
                    <a:pt x="107962" y="94553"/>
                    <a:pt x="105539" y="95899"/>
                    <a:pt x="103116" y="95899"/>
                  </a:cubicBezTo>
                  <a:cubicBezTo>
                    <a:pt x="101771" y="95899"/>
                    <a:pt x="100426" y="95623"/>
                    <a:pt x="99081" y="94821"/>
                  </a:cubicBezTo>
                  <a:cubicBezTo>
                    <a:pt x="85356" y="87286"/>
                    <a:pt x="72165" y="82708"/>
                    <a:pt x="58439" y="82708"/>
                  </a:cubicBezTo>
                  <a:cubicBezTo>
                    <a:pt x="44179" y="82708"/>
                    <a:pt x="35833" y="87923"/>
                    <a:pt x="35833" y="96166"/>
                  </a:cubicBezTo>
                  <a:cubicBezTo>
                    <a:pt x="35833" y="121368"/>
                    <a:pt x="122497" y="106659"/>
                    <a:pt x="122497" y="167759"/>
                  </a:cubicBezTo>
                  <a:moveTo>
                    <a:pt x="234191" y="149189"/>
                  </a:moveTo>
                  <a:cubicBezTo>
                    <a:pt x="234191" y="153224"/>
                    <a:pt x="232043" y="155111"/>
                    <a:pt x="227466" y="156456"/>
                  </a:cubicBezTo>
                  <a:cubicBezTo>
                    <a:pt x="221543" y="158069"/>
                    <a:pt x="216430" y="158879"/>
                    <a:pt x="209162" y="158879"/>
                  </a:cubicBezTo>
                  <a:cubicBezTo>
                    <a:pt x="191936" y="158879"/>
                    <a:pt x="175788" y="148646"/>
                    <a:pt x="175788" y="121195"/>
                  </a:cubicBezTo>
                  <a:cubicBezTo>
                    <a:pt x="175788" y="93743"/>
                    <a:pt x="191936" y="83518"/>
                    <a:pt x="209162" y="83518"/>
                  </a:cubicBezTo>
                  <a:cubicBezTo>
                    <a:pt x="216430" y="83518"/>
                    <a:pt x="221543" y="84320"/>
                    <a:pt x="227466" y="85941"/>
                  </a:cubicBezTo>
                  <a:cubicBezTo>
                    <a:pt x="232043" y="87286"/>
                    <a:pt x="234191" y="89165"/>
                    <a:pt x="234191" y="93201"/>
                  </a:cubicBezTo>
                  <a:lnTo>
                    <a:pt x="234191" y="149189"/>
                  </a:lnTo>
                  <a:close/>
                  <a:moveTo>
                    <a:pt x="262452" y="61179"/>
                  </a:moveTo>
                  <a:cubicBezTo>
                    <a:pt x="244692" y="54446"/>
                    <a:pt x="228000" y="51221"/>
                    <a:pt x="209430" y="51221"/>
                  </a:cubicBezTo>
                  <a:cubicBezTo>
                    <a:pt x="168795" y="51221"/>
                    <a:pt x="140258" y="78405"/>
                    <a:pt x="140258" y="121195"/>
                  </a:cubicBezTo>
                  <a:cubicBezTo>
                    <a:pt x="140258" y="164527"/>
                    <a:pt x="165020" y="191176"/>
                    <a:pt x="208895" y="191176"/>
                  </a:cubicBezTo>
                  <a:cubicBezTo>
                    <a:pt x="226655" y="191176"/>
                    <a:pt x="243881" y="188210"/>
                    <a:pt x="262452" y="180407"/>
                  </a:cubicBezTo>
                  <a:cubicBezTo>
                    <a:pt x="266763" y="178528"/>
                    <a:pt x="269185" y="175562"/>
                    <a:pt x="269185" y="169639"/>
                  </a:cubicBezTo>
                  <a:lnTo>
                    <a:pt x="269185" y="71940"/>
                  </a:lnTo>
                  <a:cubicBezTo>
                    <a:pt x="269185" y="65749"/>
                    <a:pt x="266763" y="62792"/>
                    <a:pt x="262452" y="61179"/>
                  </a:cubicBezTo>
                </a:path>
              </a:pathLst>
            </a:custGeom>
            <a:grpFill/>
            <a:ln w="7833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US" sz="2400" noProof="0"/>
            </a:p>
          </p:txBody>
        </p:sp>
        <p:sp>
          <p:nvSpPr>
            <p:cNvPr id="15" name="Forme libre : forme 14">
              <a:extLst>
                <a:ext uri="{FF2B5EF4-FFF2-40B4-BE49-F238E27FC236}">
                  <a16:creationId xmlns:a16="http://schemas.microsoft.com/office/drawing/2014/main" id="{57EF7850-35A6-4B4B-BC7E-9FC7583FB3C6}"/>
                </a:ext>
              </a:extLst>
            </p:cNvPr>
            <p:cNvSpPr/>
            <p:nvPr/>
          </p:nvSpPr>
          <p:spPr>
            <a:xfrm rot="-73896" flipV="1">
              <a:off x="5474877" y="-471733"/>
              <a:ext cx="37949" cy="37711"/>
            </a:xfrm>
            <a:custGeom>
              <a:avLst/>
              <a:gdLst>
                <a:gd name="connsiteX0" fmla="*/ 19483 w 37949"/>
                <a:gd name="connsiteY0" fmla="*/ 17 h 37711"/>
                <a:gd name="connsiteX1" fmla="*/ 38456 w 37949"/>
                <a:gd name="connsiteY1" fmla="*/ 18454 h 37711"/>
                <a:gd name="connsiteX2" fmla="*/ 19491 w 37949"/>
                <a:gd name="connsiteY2" fmla="*/ 37717 h 37711"/>
                <a:gd name="connsiteX3" fmla="*/ 519 w 37949"/>
                <a:gd name="connsiteY3" fmla="*/ 19272 h 37711"/>
                <a:gd name="connsiteX4" fmla="*/ 19483 w 37949"/>
                <a:gd name="connsiteY4" fmla="*/ 17 h 3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949" h="37711">
                  <a:moveTo>
                    <a:pt x="19483" y="17"/>
                  </a:moveTo>
                  <a:cubicBezTo>
                    <a:pt x="30519" y="-219"/>
                    <a:pt x="38212" y="6883"/>
                    <a:pt x="38456" y="18454"/>
                  </a:cubicBezTo>
                  <a:cubicBezTo>
                    <a:pt x="38715" y="30300"/>
                    <a:pt x="31329" y="37457"/>
                    <a:pt x="19491" y="37717"/>
                  </a:cubicBezTo>
                  <a:cubicBezTo>
                    <a:pt x="8188" y="37953"/>
                    <a:pt x="771" y="31118"/>
                    <a:pt x="519" y="19272"/>
                  </a:cubicBezTo>
                  <a:cubicBezTo>
                    <a:pt x="267" y="7701"/>
                    <a:pt x="7378" y="284"/>
                    <a:pt x="19483" y="17"/>
                  </a:cubicBezTo>
                </a:path>
              </a:pathLst>
            </a:custGeom>
            <a:grpFill/>
            <a:ln w="7833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US" sz="2400" noProof="0">
                <a:solidFill>
                  <a:schemeClr val="accent2"/>
                </a:solidFill>
              </a:endParaRPr>
            </a:p>
          </p:txBody>
        </p:sp>
        <p:sp>
          <p:nvSpPr>
            <p:cNvPr id="18" name="Forme libre : forme 17">
              <a:extLst>
                <a:ext uri="{FF2B5EF4-FFF2-40B4-BE49-F238E27FC236}">
                  <a16:creationId xmlns:a16="http://schemas.microsoft.com/office/drawing/2014/main" id="{2E436654-D7D3-4BBB-9470-2F10DA8514EE}"/>
                </a:ext>
              </a:extLst>
            </p:cNvPr>
            <p:cNvSpPr/>
            <p:nvPr/>
          </p:nvSpPr>
          <p:spPr>
            <a:xfrm rot="10725025" flipV="1">
              <a:off x="4768103" y="-317778"/>
              <a:ext cx="37406" cy="37169"/>
            </a:xfrm>
            <a:custGeom>
              <a:avLst/>
              <a:gdLst>
                <a:gd name="connsiteX0" fmla="*/ 18717 w 37406"/>
                <a:gd name="connsiteY0" fmla="*/ 130 h 37169"/>
                <a:gd name="connsiteX1" fmla="*/ 37414 w 37406"/>
                <a:gd name="connsiteY1" fmla="*/ 18300 h 37169"/>
                <a:gd name="connsiteX2" fmla="*/ 18717 w 37406"/>
                <a:gd name="connsiteY2" fmla="*/ 37288 h 37169"/>
                <a:gd name="connsiteX3" fmla="*/ 20 w 37406"/>
                <a:gd name="connsiteY3" fmla="*/ 19118 h 37169"/>
                <a:gd name="connsiteX4" fmla="*/ 18717 w 37406"/>
                <a:gd name="connsiteY4" fmla="*/ 130 h 37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406" h="37169">
                  <a:moveTo>
                    <a:pt x="18717" y="130"/>
                  </a:moveTo>
                  <a:cubicBezTo>
                    <a:pt x="29745" y="-106"/>
                    <a:pt x="37162" y="6729"/>
                    <a:pt x="37414" y="18300"/>
                  </a:cubicBezTo>
                  <a:cubicBezTo>
                    <a:pt x="37665" y="29603"/>
                    <a:pt x="30555" y="37028"/>
                    <a:pt x="18717" y="37288"/>
                  </a:cubicBezTo>
                  <a:cubicBezTo>
                    <a:pt x="7681" y="37524"/>
                    <a:pt x="264" y="30421"/>
                    <a:pt x="20" y="19118"/>
                  </a:cubicBezTo>
                  <a:cubicBezTo>
                    <a:pt x="-240" y="7547"/>
                    <a:pt x="6871" y="390"/>
                    <a:pt x="18717" y="130"/>
                  </a:cubicBezTo>
                </a:path>
              </a:pathLst>
            </a:custGeom>
            <a:grpFill/>
            <a:ln w="7833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US" sz="2400" noProof="0"/>
            </a:p>
          </p:txBody>
        </p:sp>
      </p:grpSp>
      <p:sp>
        <p:nvSpPr>
          <p:cNvPr id="37" name="Espace réservé pour une image  36">
            <a:extLst>
              <a:ext uri="{FF2B5EF4-FFF2-40B4-BE49-F238E27FC236}">
                <a16:creationId xmlns:a16="http://schemas.microsoft.com/office/drawing/2014/main" id="{B393D89D-0FFD-4664-8FAD-EE45D64CF7A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" y="0"/>
            <a:ext cx="6374847" cy="6858000"/>
          </a:xfrm>
          <a:custGeom>
            <a:avLst/>
            <a:gdLst>
              <a:gd name="connsiteX0" fmla="*/ 0 w 4781135"/>
              <a:gd name="connsiteY0" fmla="*/ 0 h 5143500"/>
              <a:gd name="connsiteX1" fmla="*/ 3673235 w 4781135"/>
              <a:gd name="connsiteY1" fmla="*/ 0 h 5143500"/>
              <a:gd name="connsiteX2" fmla="*/ 3843349 w 4781135"/>
              <a:gd name="connsiteY2" fmla="*/ 145970 h 5143500"/>
              <a:gd name="connsiteX3" fmla="*/ 4781135 w 4781135"/>
              <a:gd name="connsiteY3" fmla="*/ 2622891 h 5143500"/>
              <a:gd name="connsiteX4" fmla="*/ 3861453 w 4781135"/>
              <a:gd name="connsiteY4" fmla="*/ 5081299 h 5143500"/>
              <a:gd name="connsiteX5" fmla="*/ 3792118 w 4781135"/>
              <a:gd name="connsiteY5" fmla="*/ 5143500 h 5143500"/>
              <a:gd name="connsiteX6" fmla="*/ 0 w 4781135"/>
              <a:gd name="connsiteY6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81135" h="5143500">
                <a:moveTo>
                  <a:pt x="0" y="0"/>
                </a:moveTo>
                <a:lnTo>
                  <a:pt x="3673235" y="0"/>
                </a:lnTo>
                <a:lnTo>
                  <a:pt x="3843349" y="145970"/>
                </a:lnTo>
                <a:cubicBezTo>
                  <a:pt x="4444478" y="723140"/>
                  <a:pt x="4781135" y="1564827"/>
                  <a:pt x="4781135" y="2622891"/>
                </a:cubicBezTo>
                <a:cubicBezTo>
                  <a:pt x="4781257" y="3656845"/>
                  <a:pt x="4444586" y="4498301"/>
                  <a:pt x="3861453" y="5081299"/>
                </a:cubicBezTo>
                <a:lnTo>
                  <a:pt x="3792118" y="5143500"/>
                </a:lnTo>
                <a:lnTo>
                  <a:pt x="0" y="51435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r>
              <a:rPr lang="en-US" noProof="0"/>
              <a:t>Click icon to add picture</a:t>
            </a:r>
          </a:p>
        </p:txBody>
      </p:sp>
      <p:sp>
        <p:nvSpPr>
          <p:cNvPr id="11" name="Espace réservé du graphique SmartArt 11">
            <a:extLst>
              <a:ext uri="{FF2B5EF4-FFF2-40B4-BE49-F238E27FC236}">
                <a16:creationId xmlns:a16="http://schemas.microsoft.com/office/drawing/2014/main" id="{540F3744-EAB0-48D1-B7AE-720C8628C071}"/>
              </a:ext>
            </a:extLst>
          </p:cNvPr>
          <p:cNvSpPr>
            <a:spLocks noGrp="1" noChangeAspect="1"/>
          </p:cNvSpPr>
          <p:nvPr>
            <p:ph type="dgm" sz="quarter" idx="14"/>
          </p:nvPr>
        </p:nvSpPr>
        <p:spPr>
          <a:xfrm>
            <a:off x="9190079" y="1763753"/>
            <a:ext cx="136443" cy="135473"/>
          </a:xfrm>
          <a:custGeom>
            <a:avLst/>
            <a:gdLst>
              <a:gd name="connsiteX0" fmla="*/ 122355 w 250013"/>
              <a:gd name="connsiteY0" fmla="*/ 0 h 248243"/>
              <a:gd name="connsiteX1" fmla="*/ 250013 w 250013"/>
              <a:gd name="connsiteY1" fmla="*/ 124134 h 248243"/>
              <a:gd name="connsiteX2" fmla="*/ 127674 w 250013"/>
              <a:gd name="connsiteY2" fmla="*/ 248243 h 248243"/>
              <a:gd name="connsiteX3" fmla="*/ 1 w 250013"/>
              <a:gd name="connsiteY3" fmla="*/ 124125 h 248243"/>
              <a:gd name="connsiteX4" fmla="*/ 122355 w 250013"/>
              <a:gd name="connsiteY4" fmla="*/ 0 h 248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0013" h="248243">
                <a:moveTo>
                  <a:pt x="122355" y="0"/>
                </a:moveTo>
                <a:cubicBezTo>
                  <a:pt x="200363" y="0"/>
                  <a:pt x="250013" y="46111"/>
                  <a:pt x="250013" y="124134"/>
                </a:cubicBezTo>
                <a:cubicBezTo>
                  <a:pt x="250022" y="200379"/>
                  <a:pt x="200361" y="248234"/>
                  <a:pt x="127674" y="248243"/>
                </a:cubicBezTo>
                <a:cubicBezTo>
                  <a:pt x="47872" y="248236"/>
                  <a:pt x="-6" y="200370"/>
                  <a:pt x="1" y="124125"/>
                </a:cubicBezTo>
                <a:cubicBezTo>
                  <a:pt x="0" y="46103"/>
                  <a:pt x="47874" y="2"/>
                  <a:pt x="122355" y="0"/>
                </a:cubicBezTo>
                <a:close/>
              </a:path>
            </a:pathLst>
          </a:custGeom>
          <a:solidFill>
            <a:schemeClr val="bg1"/>
          </a:solidFill>
          <a:ln w="22225">
            <a:noFill/>
          </a:ln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r>
              <a:rPr lang="en-US" noProof="0"/>
              <a:t>Click icon to add SmartArt graphic</a:t>
            </a:r>
          </a:p>
        </p:txBody>
      </p:sp>
      <p:sp>
        <p:nvSpPr>
          <p:cNvPr id="16" name="Espace réservé du graphique SmartArt 11">
            <a:extLst>
              <a:ext uri="{FF2B5EF4-FFF2-40B4-BE49-F238E27FC236}">
                <a16:creationId xmlns:a16="http://schemas.microsoft.com/office/drawing/2014/main" id="{E04644FF-725F-4770-81BC-F016774228AE}"/>
              </a:ext>
            </a:extLst>
          </p:cNvPr>
          <p:cNvSpPr>
            <a:spLocks noGrp="1" noChangeAspect="1"/>
          </p:cNvSpPr>
          <p:nvPr>
            <p:ph type="dgm" sz="quarter" idx="19"/>
          </p:nvPr>
        </p:nvSpPr>
        <p:spPr>
          <a:xfrm>
            <a:off x="9190079" y="5169752"/>
            <a:ext cx="136443" cy="135473"/>
          </a:xfrm>
          <a:custGeom>
            <a:avLst/>
            <a:gdLst>
              <a:gd name="connsiteX0" fmla="*/ 122355 w 250013"/>
              <a:gd name="connsiteY0" fmla="*/ 0 h 248243"/>
              <a:gd name="connsiteX1" fmla="*/ 250013 w 250013"/>
              <a:gd name="connsiteY1" fmla="*/ 124134 h 248243"/>
              <a:gd name="connsiteX2" fmla="*/ 127674 w 250013"/>
              <a:gd name="connsiteY2" fmla="*/ 248243 h 248243"/>
              <a:gd name="connsiteX3" fmla="*/ 1 w 250013"/>
              <a:gd name="connsiteY3" fmla="*/ 124125 h 248243"/>
              <a:gd name="connsiteX4" fmla="*/ 122355 w 250013"/>
              <a:gd name="connsiteY4" fmla="*/ 0 h 248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0013" h="248243">
                <a:moveTo>
                  <a:pt x="122355" y="0"/>
                </a:moveTo>
                <a:cubicBezTo>
                  <a:pt x="200363" y="0"/>
                  <a:pt x="250013" y="46111"/>
                  <a:pt x="250013" y="124134"/>
                </a:cubicBezTo>
                <a:cubicBezTo>
                  <a:pt x="250022" y="200379"/>
                  <a:pt x="200361" y="248234"/>
                  <a:pt x="127674" y="248243"/>
                </a:cubicBezTo>
                <a:cubicBezTo>
                  <a:pt x="47872" y="248236"/>
                  <a:pt x="-6" y="200370"/>
                  <a:pt x="1" y="124125"/>
                </a:cubicBezTo>
                <a:cubicBezTo>
                  <a:pt x="0" y="46103"/>
                  <a:pt x="47874" y="2"/>
                  <a:pt x="122355" y="0"/>
                </a:cubicBezTo>
                <a:close/>
              </a:path>
            </a:pathLst>
          </a:custGeom>
          <a:solidFill>
            <a:schemeClr val="bg1"/>
          </a:solidFill>
          <a:ln w="22225">
            <a:noFill/>
          </a:ln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r>
              <a:rPr lang="en-US" noProof="0"/>
              <a:t>Click icon to add SmartArt graphic</a:t>
            </a:r>
          </a:p>
        </p:txBody>
      </p:sp>
      <p:sp>
        <p:nvSpPr>
          <p:cNvPr id="21" name="Espace réservé du texte 5">
            <a:extLst>
              <a:ext uri="{FF2B5EF4-FFF2-40B4-BE49-F238E27FC236}">
                <a16:creationId xmlns:a16="http://schemas.microsoft.com/office/drawing/2014/main" id="{008D4AEF-2960-4B86-98AA-A0ABA6675BC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783430" y="1926301"/>
            <a:ext cx="4949741" cy="1658148"/>
          </a:xfrm>
        </p:spPr>
        <p:txBody>
          <a:bodyPr anchor="b">
            <a:noAutofit/>
          </a:bodyPr>
          <a:lstStyle>
            <a:lvl1pPr algn="ctr">
              <a:lnSpc>
                <a:spcPct val="96000"/>
              </a:lnSpc>
              <a:spcAft>
                <a:spcPts val="1333"/>
              </a:spcAft>
              <a:defRPr lang="fr-FR" sz="2400" b="0" i="0" kern="1200" dirty="0" err="1" smtClean="0">
                <a:solidFill>
                  <a:schemeClr val="bg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algn="ctr">
              <a:lnSpc>
                <a:spcPct val="100000"/>
              </a:lnSpc>
              <a:defRPr sz="2667" b="0" i="1">
                <a:solidFill>
                  <a:schemeClr val="accent2"/>
                </a:solidFill>
                <a:latin typeface="Georgia" panose="02040502050405020303" pitchFamily="18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algn="ctr">
              <a:lnSpc>
                <a:spcPct val="100000"/>
              </a:lnSpc>
              <a:spcBef>
                <a:spcPts val="1333"/>
              </a:spcBef>
              <a:defRPr/>
            </a:lvl3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Espace réservé du texte 5">
            <a:extLst>
              <a:ext uri="{FF2B5EF4-FFF2-40B4-BE49-F238E27FC236}">
                <a16:creationId xmlns:a16="http://schemas.microsoft.com/office/drawing/2014/main" id="{C4763866-3F61-4A13-9CE8-9A542B41F4F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783430" y="3758157"/>
            <a:ext cx="4949741" cy="537959"/>
          </a:xfrm>
        </p:spPr>
        <p:txBody>
          <a:bodyPr anchor="t">
            <a:noAutofit/>
          </a:bodyPr>
          <a:lstStyle>
            <a:lvl1pPr algn="ctr">
              <a:lnSpc>
                <a:spcPct val="96000"/>
              </a:lnSpc>
              <a:spcAft>
                <a:spcPts val="1333"/>
              </a:spcAft>
              <a:defRPr lang="en-US" sz="1467" b="0" i="1" kern="1200" dirty="0">
                <a:solidFill>
                  <a:schemeClr val="bg2"/>
                </a:solidFill>
                <a:latin typeface="Georgia" panose="02040502050405020303" pitchFamily="18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371391" indent="0" algn="ctr">
              <a:lnSpc>
                <a:spcPct val="100000"/>
              </a:lnSpc>
              <a:buFont typeface="Arial" panose="020B0604020202020204" pitchFamily="34" charset="0"/>
              <a:buNone/>
              <a:defRPr sz="2667" b="0" i="1">
                <a:solidFill>
                  <a:schemeClr val="bg1"/>
                </a:solidFill>
                <a:latin typeface="Georgia" panose="02040502050405020303" pitchFamily="18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algn="ctr">
              <a:lnSpc>
                <a:spcPct val="100000"/>
              </a:lnSpc>
              <a:spcBef>
                <a:spcPts val="1333"/>
              </a:spcBef>
              <a:defRPr/>
            </a:lvl3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Espace réservé du texte 5">
            <a:extLst>
              <a:ext uri="{FF2B5EF4-FFF2-40B4-BE49-F238E27FC236}">
                <a16:creationId xmlns:a16="http://schemas.microsoft.com/office/drawing/2014/main" id="{7A2D6EFB-94B5-487C-A9CF-03E9B187D679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783430" y="4320498"/>
            <a:ext cx="4949741" cy="770660"/>
          </a:xfrm>
        </p:spPr>
        <p:txBody>
          <a:bodyPr anchor="t">
            <a:noAutofit/>
          </a:bodyPr>
          <a:lstStyle>
            <a:lvl1pPr algn="ctr">
              <a:lnSpc>
                <a:spcPct val="96000"/>
              </a:lnSpc>
              <a:spcAft>
                <a:spcPts val="1333"/>
              </a:spcAft>
              <a:defRPr lang="en-US" sz="1067" b="0" i="0" kern="1200" dirty="0">
                <a:solidFill>
                  <a:schemeClr val="bg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algn="l">
              <a:lnSpc>
                <a:spcPct val="100000"/>
              </a:lnSpc>
              <a:defRPr lang="en-US" sz="1600" b="0" i="0" kern="1200" noProof="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algn="ctr">
              <a:lnSpc>
                <a:spcPct val="100000"/>
              </a:lnSpc>
              <a:spcBef>
                <a:spcPts val="1333"/>
              </a:spcBef>
              <a:defRPr/>
            </a:lvl3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466FE6F-AAC3-7F59-E84D-FB6931EE9604}"/>
              </a:ext>
            </a:extLst>
          </p:cNvPr>
          <p:cNvSpPr txBox="1"/>
          <p:nvPr userDrawn="1"/>
        </p:nvSpPr>
        <p:spPr>
          <a:xfrm>
            <a:off x="1215637" y="6611779"/>
            <a:ext cx="991446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800">
                <a:solidFill>
                  <a:schemeClr val="bg1"/>
                </a:solidFill>
              </a:rPr>
              <a:t>Confidential. For internal use only. The information contained in this training is for internal, educational purposes only. Do not copy or distribute outside of Sanofi or use in promotion</a:t>
            </a:r>
          </a:p>
        </p:txBody>
      </p:sp>
    </p:spTree>
    <p:extLst>
      <p:ext uri="{BB962C8B-B14F-4D97-AF65-F5344CB8AC3E}">
        <p14:creationId xmlns:p14="http://schemas.microsoft.com/office/powerpoint/2010/main" val="57047862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7935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>
                <a:solidFill>
                  <a:srgbClr val="000000"/>
                </a:solidFill>
              </a:rPr>
              <a:pPr/>
              <a:t>4/11/24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7330393"/>
      </p:ext>
    </p:extLst>
  </p:cSld>
  <p:clrMapOvr>
    <a:masterClrMapping/>
  </p:clrMapOvr>
  <p:transition spd="med">
    <p:wipe dir="r"/>
  </p:transition>
</p:sldLayout>
</file>

<file path=ppt/slideLayouts/slideLayout3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 with Visual">
    <p:bg>
      <p:bgPr>
        <a:solidFill>
          <a:srgbClr val="F5F3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Espace réservé pour une image  15">
            <a:extLst>
              <a:ext uri="{FF2B5EF4-FFF2-40B4-BE49-F238E27FC236}">
                <a16:creationId xmlns:a16="http://schemas.microsoft.com/office/drawing/2014/main" id="{AE9FBA9E-4B66-4D19-A4F1-FA106CF94360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403703" y="710399"/>
            <a:ext cx="6342328" cy="5510591"/>
          </a:xfrm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r>
              <a:rPr lang="en-US"/>
              <a:t>Click icon to add picture</a:t>
            </a:r>
            <a:endParaRPr lang="fr-FR"/>
          </a:p>
        </p:txBody>
      </p:sp>
      <p:sp>
        <p:nvSpPr>
          <p:cNvPr id="13" name="Espace réservé du texte 17">
            <a:extLst>
              <a:ext uri="{FF2B5EF4-FFF2-40B4-BE49-F238E27FC236}">
                <a16:creationId xmlns:a16="http://schemas.microsoft.com/office/drawing/2014/main" id="{33DFCED8-0EB4-4E57-BDC7-7349EFC7B90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42031" y="1960151"/>
            <a:ext cx="517952" cy="563307"/>
          </a:xfrm>
        </p:spPr>
        <p:txBody>
          <a:bodyPr/>
          <a:lstStyle>
            <a:lvl1pPr>
              <a:lnSpc>
                <a:spcPct val="90000"/>
              </a:lnSpc>
              <a:spcBef>
                <a:spcPts val="800"/>
              </a:spcBef>
              <a:defRPr lang="en-US" sz="2667" b="0" i="0" kern="1200" noProof="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59976">
              <a:lnSpc>
                <a:spcPct val="90000"/>
              </a:lnSpc>
              <a:spcBef>
                <a:spcPts val="400"/>
              </a:spcBef>
              <a:defRPr lang="fr-FR" sz="933" b="0" i="0" kern="1200" cap="all" baseline="0" dirty="0" err="1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lnSpc>
                <a:spcPct val="90000"/>
              </a:lnSpc>
              <a:spcBef>
                <a:spcPts val="800"/>
              </a:spcBef>
              <a:defRPr sz="2267" b="0" i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959976">
              <a:lnSpc>
                <a:spcPct val="90000"/>
              </a:lnSpc>
              <a:spcBef>
                <a:spcPts val="400"/>
              </a:spcBef>
              <a:defRPr lang="fr-FR" sz="933" b="0" i="0" kern="1200" cap="all" baseline="0" dirty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</a:lstStyle>
          <a:p>
            <a:pPr lvl="0"/>
            <a:r>
              <a:rPr lang="en-US" noProof="0"/>
              <a:t>00</a:t>
            </a:r>
          </a:p>
        </p:txBody>
      </p:sp>
      <p:sp>
        <p:nvSpPr>
          <p:cNvPr id="41" name="Espace réservé du texte 17">
            <a:extLst>
              <a:ext uri="{FF2B5EF4-FFF2-40B4-BE49-F238E27FC236}">
                <a16:creationId xmlns:a16="http://schemas.microsoft.com/office/drawing/2014/main" id="{8AFC591C-8E4C-4797-84E6-9ACB86CA6964}"/>
              </a:ext>
            </a:extLst>
          </p:cNvPr>
          <p:cNvSpPr>
            <a:spLocks noGrp="1"/>
          </p:cNvSpPr>
          <p:nvPr>
            <p:ph type="body" sz="quarter" idx="64"/>
          </p:nvPr>
        </p:nvSpPr>
        <p:spPr>
          <a:xfrm>
            <a:off x="1191546" y="2311400"/>
            <a:ext cx="3982961" cy="205912"/>
          </a:xfrm>
        </p:spPr>
        <p:txBody>
          <a:bodyPr/>
          <a:lstStyle>
            <a:lvl1pPr>
              <a:lnSpc>
                <a:spcPct val="90000"/>
              </a:lnSpc>
              <a:spcBef>
                <a:spcPts val="800"/>
              </a:spcBef>
              <a:defRPr sz="1867" b="0" i="1" cap="all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0" indent="0" algn="l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None/>
              <a:defRPr lang="fr-FR" sz="1867" b="0" i="1" kern="1200" cap="all" baseline="0" dirty="0" err="1" smtClean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lnSpc>
                <a:spcPct val="90000"/>
              </a:lnSpc>
              <a:spcBef>
                <a:spcPts val="800"/>
              </a:spcBef>
              <a:defRPr sz="1067" b="0" i="0" cap="all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0">
              <a:lnSpc>
                <a:spcPct val="90000"/>
              </a:lnSpc>
              <a:spcBef>
                <a:spcPts val="400"/>
              </a:spcBef>
              <a:defRPr lang="fr-FR" sz="1067" b="0" i="0" kern="1200" cap="all" baseline="0" dirty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50" name="Espace réservé du texte 17">
            <a:extLst>
              <a:ext uri="{FF2B5EF4-FFF2-40B4-BE49-F238E27FC236}">
                <a16:creationId xmlns:a16="http://schemas.microsoft.com/office/drawing/2014/main" id="{591A3E6F-3476-47ED-8C55-9EBB33F42A52}"/>
              </a:ext>
            </a:extLst>
          </p:cNvPr>
          <p:cNvSpPr>
            <a:spLocks noGrp="1"/>
          </p:cNvSpPr>
          <p:nvPr>
            <p:ph type="body" sz="quarter" idx="73"/>
          </p:nvPr>
        </p:nvSpPr>
        <p:spPr>
          <a:xfrm>
            <a:off x="1190362" y="1957990"/>
            <a:ext cx="3982961" cy="323309"/>
          </a:xfrm>
        </p:spPr>
        <p:txBody>
          <a:bodyPr/>
          <a:lstStyle>
            <a:lvl1pPr>
              <a:lnSpc>
                <a:spcPct val="90000"/>
              </a:lnSpc>
              <a:spcBef>
                <a:spcPts val="800"/>
              </a:spcBef>
              <a:defRPr sz="2667" b="0" i="0" cap="none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0" indent="0" algn="l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None/>
              <a:defRPr lang="fr-FR" sz="2667" b="0" i="0" kern="1200" cap="none" baseline="0" dirty="0" err="1" smtClean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lnSpc>
                <a:spcPct val="90000"/>
              </a:lnSpc>
              <a:spcBef>
                <a:spcPts val="800"/>
              </a:spcBef>
              <a:defRPr sz="2133" b="0" i="0" cap="none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0">
              <a:lnSpc>
                <a:spcPct val="90000"/>
              </a:lnSpc>
              <a:spcBef>
                <a:spcPts val="400"/>
              </a:spcBef>
              <a:defRPr lang="fr-FR" sz="2133" b="0" i="0" kern="1200" cap="none" baseline="0" dirty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24" name="Espace réservé du texte 17">
            <a:extLst>
              <a:ext uri="{FF2B5EF4-FFF2-40B4-BE49-F238E27FC236}">
                <a16:creationId xmlns:a16="http://schemas.microsoft.com/office/drawing/2014/main" id="{97091393-5B32-4687-B23A-7838A2A25A2C}"/>
              </a:ext>
            </a:extLst>
          </p:cNvPr>
          <p:cNvSpPr>
            <a:spLocks noGrp="1"/>
          </p:cNvSpPr>
          <p:nvPr>
            <p:ph type="body" sz="quarter" idx="82" hasCustomPrompt="1"/>
          </p:nvPr>
        </p:nvSpPr>
        <p:spPr>
          <a:xfrm>
            <a:off x="442031" y="2752765"/>
            <a:ext cx="517952" cy="563307"/>
          </a:xfrm>
        </p:spPr>
        <p:txBody>
          <a:bodyPr/>
          <a:lstStyle>
            <a:lvl1pPr>
              <a:lnSpc>
                <a:spcPct val="90000"/>
              </a:lnSpc>
              <a:spcBef>
                <a:spcPts val="800"/>
              </a:spcBef>
              <a:defRPr lang="en-US" sz="2667" b="0" i="0" kern="1200" noProof="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59976">
              <a:lnSpc>
                <a:spcPct val="90000"/>
              </a:lnSpc>
              <a:spcBef>
                <a:spcPts val="400"/>
              </a:spcBef>
              <a:defRPr lang="fr-FR" sz="933" b="0" i="0" kern="1200" cap="all" baseline="0" dirty="0" err="1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lnSpc>
                <a:spcPct val="90000"/>
              </a:lnSpc>
              <a:spcBef>
                <a:spcPts val="800"/>
              </a:spcBef>
              <a:defRPr sz="2267" b="0" i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959976">
              <a:lnSpc>
                <a:spcPct val="90000"/>
              </a:lnSpc>
              <a:spcBef>
                <a:spcPts val="400"/>
              </a:spcBef>
              <a:defRPr lang="fr-FR" sz="933" b="0" i="0" kern="1200" cap="all" baseline="0" dirty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</a:lstStyle>
          <a:p>
            <a:pPr lvl="0"/>
            <a:r>
              <a:rPr lang="en-US" noProof="0"/>
              <a:t>00</a:t>
            </a:r>
          </a:p>
        </p:txBody>
      </p:sp>
      <p:sp>
        <p:nvSpPr>
          <p:cNvPr id="26" name="Espace réservé du texte 17">
            <a:extLst>
              <a:ext uri="{FF2B5EF4-FFF2-40B4-BE49-F238E27FC236}">
                <a16:creationId xmlns:a16="http://schemas.microsoft.com/office/drawing/2014/main" id="{78A45169-55E0-4EE5-8CBA-8768DBF2F544}"/>
              </a:ext>
            </a:extLst>
          </p:cNvPr>
          <p:cNvSpPr>
            <a:spLocks noGrp="1"/>
          </p:cNvSpPr>
          <p:nvPr>
            <p:ph type="body" sz="quarter" idx="83"/>
          </p:nvPr>
        </p:nvSpPr>
        <p:spPr>
          <a:xfrm>
            <a:off x="1191546" y="3104015"/>
            <a:ext cx="3982961" cy="205912"/>
          </a:xfrm>
        </p:spPr>
        <p:txBody>
          <a:bodyPr/>
          <a:lstStyle>
            <a:lvl1pPr>
              <a:lnSpc>
                <a:spcPct val="90000"/>
              </a:lnSpc>
              <a:spcBef>
                <a:spcPts val="800"/>
              </a:spcBef>
              <a:defRPr sz="1867" b="0" i="1" cap="all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0" indent="0" algn="l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None/>
              <a:defRPr lang="fr-FR" sz="1867" b="0" i="1" kern="1200" cap="all" baseline="0" dirty="0" err="1" smtClean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lnSpc>
                <a:spcPct val="90000"/>
              </a:lnSpc>
              <a:spcBef>
                <a:spcPts val="800"/>
              </a:spcBef>
              <a:defRPr sz="1067" b="0" i="0" cap="all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0">
              <a:lnSpc>
                <a:spcPct val="90000"/>
              </a:lnSpc>
              <a:spcBef>
                <a:spcPts val="400"/>
              </a:spcBef>
              <a:defRPr lang="fr-FR" sz="1067" b="0" i="0" kern="1200" cap="all" baseline="0" dirty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27" name="Espace réservé du texte 17">
            <a:extLst>
              <a:ext uri="{FF2B5EF4-FFF2-40B4-BE49-F238E27FC236}">
                <a16:creationId xmlns:a16="http://schemas.microsoft.com/office/drawing/2014/main" id="{4EFDD7E2-57EF-47B5-AF8A-BF6D20E10C47}"/>
              </a:ext>
            </a:extLst>
          </p:cNvPr>
          <p:cNvSpPr>
            <a:spLocks noGrp="1"/>
          </p:cNvSpPr>
          <p:nvPr>
            <p:ph type="body" sz="quarter" idx="84"/>
          </p:nvPr>
        </p:nvSpPr>
        <p:spPr>
          <a:xfrm>
            <a:off x="1190362" y="2750604"/>
            <a:ext cx="3982961" cy="323309"/>
          </a:xfrm>
        </p:spPr>
        <p:txBody>
          <a:bodyPr/>
          <a:lstStyle>
            <a:lvl1pPr>
              <a:lnSpc>
                <a:spcPct val="90000"/>
              </a:lnSpc>
              <a:spcBef>
                <a:spcPts val="800"/>
              </a:spcBef>
              <a:defRPr sz="2667" b="0" i="0" cap="none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0" indent="0" algn="l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None/>
              <a:defRPr lang="fr-FR" sz="2667" b="0" i="0" kern="1200" cap="none" baseline="0" dirty="0" err="1" smtClean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lnSpc>
                <a:spcPct val="90000"/>
              </a:lnSpc>
              <a:spcBef>
                <a:spcPts val="800"/>
              </a:spcBef>
              <a:defRPr sz="2133" b="0" i="0" cap="none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0">
              <a:lnSpc>
                <a:spcPct val="90000"/>
              </a:lnSpc>
              <a:spcBef>
                <a:spcPts val="400"/>
              </a:spcBef>
              <a:defRPr lang="fr-FR" sz="2133" b="0" i="0" kern="1200" cap="none" baseline="0" dirty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28" name="Espace réservé du texte 17">
            <a:extLst>
              <a:ext uri="{FF2B5EF4-FFF2-40B4-BE49-F238E27FC236}">
                <a16:creationId xmlns:a16="http://schemas.microsoft.com/office/drawing/2014/main" id="{075F6C6B-6992-47B7-BC49-F4AC1EE38A88}"/>
              </a:ext>
            </a:extLst>
          </p:cNvPr>
          <p:cNvSpPr>
            <a:spLocks noGrp="1"/>
          </p:cNvSpPr>
          <p:nvPr>
            <p:ph type="body" sz="quarter" idx="85" hasCustomPrompt="1"/>
          </p:nvPr>
        </p:nvSpPr>
        <p:spPr>
          <a:xfrm>
            <a:off x="442031" y="3545380"/>
            <a:ext cx="517952" cy="563307"/>
          </a:xfrm>
        </p:spPr>
        <p:txBody>
          <a:bodyPr/>
          <a:lstStyle>
            <a:lvl1pPr>
              <a:lnSpc>
                <a:spcPct val="90000"/>
              </a:lnSpc>
              <a:spcBef>
                <a:spcPts val="800"/>
              </a:spcBef>
              <a:defRPr lang="en-US" sz="2667" b="0" i="0" kern="1200" noProof="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59976">
              <a:lnSpc>
                <a:spcPct val="90000"/>
              </a:lnSpc>
              <a:spcBef>
                <a:spcPts val="400"/>
              </a:spcBef>
              <a:defRPr lang="fr-FR" sz="933" b="0" i="0" kern="1200" cap="all" baseline="0" dirty="0" err="1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lnSpc>
                <a:spcPct val="90000"/>
              </a:lnSpc>
              <a:spcBef>
                <a:spcPts val="800"/>
              </a:spcBef>
              <a:defRPr sz="2267" b="0" i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959976">
              <a:lnSpc>
                <a:spcPct val="90000"/>
              </a:lnSpc>
              <a:spcBef>
                <a:spcPts val="400"/>
              </a:spcBef>
              <a:defRPr lang="fr-FR" sz="933" b="0" i="0" kern="1200" cap="all" baseline="0" dirty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</a:lstStyle>
          <a:p>
            <a:pPr lvl="0"/>
            <a:r>
              <a:rPr lang="en-US" noProof="0"/>
              <a:t>00</a:t>
            </a:r>
          </a:p>
        </p:txBody>
      </p:sp>
      <p:sp>
        <p:nvSpPr>
          <p:cNvPr id="29" name="Espace réservé du texte 17">
            <a:extLst>
              <a:ext uri="{FF2B5EF4-FFF2-40B4-BE49-F238E27FC236}">
                <a16:creationId xmlns:a16="http://schemas.microsoft.com/office/drawing/2014/main" id="{41B2844B-42C8-4FB2-BA00-4038766A4A1D}"/>
              </a:ext>
            </a:extLst>
          </p:cNvPr>
          <p:cNvSpPr>
            <a:spLocks noGrp="1"/>
          </p:cNvSpPr>
          <p:nvPr>
            <p:ph type="body" sz="quarter" idx="86"/>
          </p:nvPr>
        </p:nvSpPr>
        <p:spPr>
          <a:xfrm>
            <a:off x="1191546" y="3896629"/>
            <a:ext cx="3982961" cy="205912"/>
          </a:xfrm>
        </p:spPr>
        <p:txBody>
          <a:bodyPr/>
          <a:lstStyle>
            <a:lvl1pPr>
              <a:lnSpc>
                <a:spcPct val="90000"/>
              </a:lnSpc>
              <a:spcBef>
                <a:spcPts val="800"/>
              </a:spcBef>
              <a:defRPr sz="1867" b="0" i="1" cap="all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0" indent="0" algn="l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None/>
              <a:defRPr lang="fr-FR" sz="1867" b="0" i="1" kern="1200" cap="all" baseline="0" dirty="0" err="1" smtClean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lnSpc>
                <a:spcPct val="90000"/>
              </a:lnSpc>
              <a:spcBef>
                <a:spcPts val="800"/>
              </a:spcBef>
              <a:defRPr sz="1067" b="0" i="0" cap="all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0">
              <a:lnSpc>
                <a:spcPct val="90000"/>
              </a:lnSpc>
              <a:spcBef>
                <a:spcPts val="400"/>
              </a:spcBef>
              <a:defRPr lang="fr-FR" sz="1067" b="0" i="0" kern="1200" cap="all" baseline="0" dirty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30" name="Espace réservé du texte 17">
            <a:extLst>
              <a:ext uri="{FF2B5EF4-FFF2-40B4-BE49-F238E27FC236}">
                <a16:creationId xmlns:a16="http://schemas.microsoft.com/office/drawing/2014/main" id="{599CCF3B-6B06-4CAD-8825-545E17FF2ACF}"/>
              </a:ext>
            </a:extLst>
          </p:cNvPr>
          <p:cNvSpPr>
            <a:spLocks noGrp="1"/>
          </p:cNvSpPr>
          <p:nvPr>
            <p:ph type="body" sz="quarter" idx="87"/>
          </p:nvPr>
        </p:nvSpPr>
        <p:spPr>
          <a:xfrm>
            <a:off x="1190362" y="3543219"/>
            <a:ext cx="3982961" cy="323309"/>
          </a:xfrm>
        </p:spPr>
        <p:txBody>
          <a:bodyPr/>
          <a:lstStyle>
            <a:lvl1pPr>
              <a:lnSpc>
                <a:spcPct val="90000"/>
              </a:lnSpc>
              <a:spcBef>
                <a:spcPts val="800"/>
              </a:spcBef>
              <a:defRPr sz="2667" b="0" i="0" cap="none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0" indent="0" algn="l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None/>
              <a:defRPr lang="fr-FR" sz="2667" b="0" i="0" kern="1200" cap="none" baseline="0" dirty="0" err="1" smtClean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lnSpc>
                <a:spcPct val="90000"/>
              </a:lnSpc>
              <a:spcBef>
                <a:spcPts val="800"/>
              </a:spcBef>
              <a:defRPr sz="2133" b="0" i="0" cap="none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0">
              <a:lnSpc>
                <a:spcPct val="90000"/>
              </a:lnSpc>
              <a:spcBef>
                <a:spcPts val="400"/>
              </a:spcBef>
              <a:defRPr lang="fr-FR" sz="2133" b="0" i="0" kern="1200" cap="none" baseline="0" dirty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31" name="Espace réservé du texte 17">
            <a:extLst>
              <a:ext uri="{FF2B5EF4-FFF2-40B4-BE49-F238E27FC236}">
                <a16:creationId xmlns:a16="http://schemas.microsoft.com/office/drawing/2014/main" id="{4A758C59-C8FF-42D2-9532-27C881E50320}"/>
              </a:ext>
            </a:extLst>
          </p:cNvPr>
          <p:cNvSpPr>
            <a:spLocks noGrp="1"/>
          </p:cNvSpPr>
          <p:nvPr>
            <p:ph type="body" sz="quarter" idx="88" hasCustomPrompt="1"/>
          </p:nvPr>
        </p:nvSpPr>
        <p:spPr>
          <a:xfrm>
            <a:off x="442031" y="4339769"/>
            <a:ext cx="517952" cy="563307"/>
          </a:xfrm>
        </p:spPr>
        <p:txBody>
          <a:bodyPr/>
          <a:lstStyle>
            <a:lvl1pPr>
              <a:lnSpc>
                <a:spcPct val="90000"/>
              </a:lnSpc>
              <a:spcBef>
                <a:spcPts val="800"/>
              </a:spcBef>
              <a:defRPr lang="en-US" sz="2667" b="0" i="0" kern="1200" noProof="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59976">
              <a:lnSpc>
                <a:spcPct val="90000"/>
              </a:lnSpc>
              <a:spcBef>
                <a:spcPts val="400"/>
              </a:spcBef>
              <a:defRPr lang="fr-FR" sz="933" b="0" i="0" kern="1200" cap="all" baseline="0" dirty="0" err="1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lnSpc>
                <a:spcPct val="90000"/>
              </a:lnSpc>
              <a:spcBef>
                <a:spcPts val="800"/>
              </a:spcBef>
              <a:defRPr sz="2267" b="0" i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959976">
              <a:lnSpc>
                <a:spcPct val="90000"/>
              </a:lnSpc>
              <a:spcBef>
                <a:spcPts val="400"/>
              </a:spcBef>
              <a:defRPr lang="fr-FR" sz="933" b="0" i="0" kern="1200" cap="all" baseline="0" dirty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</a:lstStyle>
          <a:p>
            <a:pPr lvl="0"/>
            <a:r>
              <a:rPr lang="en-US" noProof="0"/>
              <a:t>00</a:t>
            </a:r>
          </a:p>
        </p:txBody>
      </p:sp>
      <p:sp>
        <p:nvSpPr>
          <p:cNvPr id="32" name="Espace réservé du texte 17">
            <a:extLst>
              <a:ext uri="{FF2B5EF4-FFF2-40B4-BE49-F238E27FC236}">
                <a16:creationId xmlns:a16="http://schemas.microsoft.com/office/drawing/2014/main" id="{218CAD9D-594C-4262-9BE4-D19C1B8241C1}"/>
              </a:ext>
            </a:extLst>
          </p:cNvPr>
          <p:cNvSpPr>
            <a:spLocks noGrp="1"/>
          </p:cNvSpPr>
          <p:nvPr>
            <p:ph type="body" sz="quarter" idx="89"/>
          </p:nvPr>
        </p:nvSpPr>
        <p:spPr>
          <a:xfrm>
            <a:off x="1191546" y="4691019"/>
            <a:ext cx="3982961" cy="205912"/>
          </a:xfrm>
        </p:spPr>
        <p:txBody>
          <a:bodyPr/>
          <a:lstStyle>
            <a:lvl1pPr>
              <a:lnSpc>
                <a:spcPct val="90000"/>
              </a:lnSpc>
              <a:spcBef>
                <a:spcPts val="800"/>
              </a:spcBef>
              <a:defRPr sz="1867" b="0" i="1" cap="all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0" indent="0" algn="l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None/>
              <a:defRPr lang="fr-FR" sz="1867" b="0" i="1" kern="1200" cap="all" baseline="0" dirty="0" err="1" smtClean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lnSpc>
                <a:spcPct val="90000"/>
              </a:lnSpc>
              <a:spcBef>
                <a:spcPts val="800"/>
              </a:spcBef>
              <a:defRPr sz="1067" b="0" i="0" cap="all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0">
              <a:lnSpc>
                <a:spcPct val="90000"/>
              </a:lnSpc>
              <a:spcBef>
                <a:spcPts val="400"/>
              </a:spcBef>
              <a:defRPr lang="fr-FR" sz="1067" b="0" i="0" kern="1200" cap="all" baseline="0" dirty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33" name="Espace réservé du texte 17">
            <a:extLst>
              <a:ext uri="{FF2B5EF4-FFF2-40B4-BE49-F238E27FC236}">
                <a16:creationId xmlns:a16="http://schemas.microsoft.com/office/drawing/2014/main" id="{930D6C4D-8511-437A-B3D5-0F9CBC93B993}"/>
              </a:ext>
            </a:extLst>
          </p:cNvPr>
          <p:cNvSpPr>
            <a:spLocks noGrp="1"/>
          </p:cNvSpPr>
          <p:nvPr>
            <p:ph type="body" sz="quarter" idx="90"/>
          </p:nvPr>
        </p:nvSpPr>
        <p:spPr>
          <a:xfrm>
            <a:off x="1190362" y="4337608"/>
            <a:ext cx="3982961" cy="323309"/>
          </a:xfrm>
        </p:spPr>
        <p:txBody>
          <a:bodyPr/>
          <a:lstStyle>
            <a:lvl1pPr>
              <a:lnSpc>
                <a:spcPct val="90000"/>
              </a:lnSpc>
              <a:spcBef>
                <a:spcPts val="800"/>
              </a:spcBef>
              <a:defRPr sz="2667" b="0" i="0" cap="none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0" indent="0" algn="l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None/>
              <a:defRPr lang="fr-FR" sz="2667" b="0" i="0" kern="1200" cap="none" baseline="0" dirty="0" err="1" smtClean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lnSpc>
                <a:spcPct val="90000"/>
              </a:lnSpc>
              <a:spcBef>
                <a:spcPts val="800"/>
              </a:spcBef>
              <a:defRPr sz="2133" b="0" i="0" cap="none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0">
              <a:lnSpc>
                <a:spcPct val="90000"/>
              </a:lnSpc>
              <a:spcBef>
                <a:spcPts val="400"/>
              </a:spcBef>
              <a:defRPr lang="fr-FR" sz="2133" b="0" i="0" kern="1200" cap="none" baseline="0" dirty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34" name="Espace réservé du texte 17">
            <a:extLst>
              <a:ext uri="{FF2B5EF4-FFF2-40B4-BE49-F238E27FC236}">
                <a16:creationId xmlns:a16="http://schemas.microsoft.com/office/drawing/2014/main" id="{98D97654-EEEA-4D58-A2DB-CCD6CCA548FE}"/>
              </a:ext>
            </a:extLst>
          </p:cNvPr>
          <p:cNvSpPr>
            <a:spLocks noGrp="1"/>
          </p:cNvSpPr>
          <p:nvPr>
            <p:ph type="body" sz="quarter" idx="91" hasCustomPrompt="1"/>
          </p:nvPr>
        </p:nvSpPr>
        <p:spPr>
          <a:xfrm>
            <a:off x="442031" y="5131437"/>
            <a:ext cx="517952" cy="563307"/>
          </a:xfrm>
        </p:spPr>
        <p:txBody>
          <a:bodyPr/>
          <a:lstStyle>
            <a:lvl1pPr>
              <a:lnSpc>
                <a:spcPct val="90000"/>
              </a:lnSpc>
              <a:spcBef>
                <a:spcPts val="800"/>
              </a:spcBef>
              <a:defRPr lang="en-US" sz="2667" b="0" i="0" kern="1200" noProof="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59976">
              <a:lnSpc>
                <a:spcPct val="90000"/>
              </a:lnSpc>
              <a:spcBef>
                <a:spcPts val="400"/>
              </a:spcBef>
              <a:defRPr lang="fr-FR" sz="933" b="0" i="0" kern="1200" cap="all" baseline="0" dirty="0" err="1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lnSpc>
                <a:spcPct val="90000"/>
              </a:lnSpc>
              <a:spcBef>
                <a:spcPts val="800"/>
              </a:spcBef>
              <a:defRPr sz="2267" b="0" i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959976">
              <a:lnSpc>
                <a:spcPct val="90000"/>
              </a:lnSpc>
              <a:spcBef>
                <a:spcPts val="400"/>
              </a:spcBef>
              <a:defRPr lang="fr-FR" sz="933" b="0" i="0" kern="1200" cap="all" baseline="0" dirty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</a:lstStyle>
          <a:p>
            <a:pPr lvl="0"/>
            <a:r>
              <a:rPr lang="en-US" noProof="0"/>
              <a:t>00</a:t>
            </a:r>
          </a:p>
        </p:txBody>
      </p:sp>
      <p:sp>
        <p:nvSpPr>
          <p:cNvPr id="35" name="Espace réservé du texte 17">
            <a:extLst>
              <a:ext uri="{FF2B5EF4-FFF2-40B4-BE49-F238E27FC236}">
                <a16:creationId xmlns:a16="http://schemas.microsoft.com/office/drawing/2014/main" id="{89230667-50D9-47D9-A8C7-FAE52F19D569}"/>
              </a:ext>
            </a:extLst>
          </p:cNvPr>
          <p:cNvSpPr>
            <a:spLocks noGrp="1"/>
          </p:cNvSpPr>
          <p:nvPr>
            <p:ph type="body" sz="quarter" idx="92"/>
          </p:nvPr>
        </p:nvSpPr>
        <p:spPr>
          <a:xfrm>
            <a:off x="1191546" y="5482687"/>
            <a:ext cx="3982961" cy="205912"/>
          </a:xfrm>
        </p:spPr>
        <p:txBody>
          <a:bodyPr/>
          <a:lstStyle>
            <a:lvl1pPr>
              <a:lnSpc>
                <a:spcPct val="90000"/>
              </a:lnSpc>
              <a:spcBef>
                <a:spcPts val="800"/>
              </a:spcBef>
              <a:defRPr sz="1867" b="0" i="1" cap="all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0" indent="0" algn="l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None/>
              <a:defRPr lang="fr-FR" sz="1867" b="0" i="1" kern="1200" cap="all" baseline="0" dirty="0" err="1" smtClean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lnSpc>
                <a:spcPct val="90000"/>
              </a:lnSpc>
              <a:spcBef>
                <a:spcPts val="800"/>
              </a:spcBef>
              <a:defRPr sz="1067" b="0" i="0" cap="all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0">
              <a:lnSpc>
                <a:spcPct val="90000"/>
              </a:lnSpc>
              <a:spcBef>
                <a:spcPts val="400"/>
              </a:spcBef>
              <a:defRPr lang="fr-FR" sz="1067" b="0" i="0" kern="1200" cap="all" baseline="0" dirty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36" name="Espace réservé du texte 17">
            <a:extLst>
              <a:ext uri="{FF2B5EF4-FFF2-40B4-BE49-F238E27FC236}">
                <a16:creationId xmlns:a16="http://schemas.microsoft.com/office/drawing/2014/main" id="{09F33D73-E99B-4746-8C7A-EBD6161BCDB4}"/>
              </a:ext>
            </a:extLst>
          </p:cNvPr>
          <p:cNvSpPr>
            <a:spLocks noGrp="1"/>
          </p:cNvSpPr>
          <p:nvPr>
            <p:ph type="body" sz="quarter" idx="93"/>
          </p:nvPr>
        </p:nvSpPr>
        <p:spPr>
          <a:xfrm>
            <a:off x="1190362" y="5129276"/>
            <a:ext cx="3982961" cy="323309"/>
          </a:xfrm>
        </p:spPr>
        <p:txBody>
          <a:bodyPr/>
          <a:lstStyle>
            <a:lvl1pPr>
              <a:lnSpc>
                <a:spcPct val="90000"/>
              </a:lnSpc>
              <a:spcBef>
                <a:spcPts val="800"/>
              </a:spcBef>
              <a:defRPr sz="2667" b="0" i="0" cap="none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0" indent="0" algn="l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None/>
              <a:defRPr lang="fr-FR" sz="2667" b="0" i="0" kern="1200" cap="none" baseline="0" dirty="0" err="1" smtClean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lnSpc>
                <a:spcPct val="90000"/>
              </a:lnSpc>
              <a:spcBef>
                <a:spcPts val="800"/>
              </a:spcBef>
              <a:defRPr sz="2133" b="0" i="0" cap="none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0">
              <a:lnSpc>
                <a:spcPct val="90000"/>
              </a:lnSpc>
              <a:spcBef>
                <a:spcPts val="400"/>
              </a:spcBef>
              <a:defRPr lang="fr-FR" sz="2133" b="0" i="0" kern="1200" cap="none" baseline="0" dirty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66F8E9-CF88-4DAA-A494-7A6379BA9F70}"/>
              </a:ext>
            </a:extLst>
          </p:cNvPr>
          <p:cNvSpPr>
            <a:spLocks noGrp="1"/>
          </p:cNvSpPr>
          <p:nvPr>
            <p:ph type="ftr" sz="quarter" idx="9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D83D85-A675-42AA-B47E-D10360C71103}"/>
              </a:ext>
            </a:extLst>
          </p:cNvPr>
          <p:cNvSpPr>
            <a:spLocks noGrp="1"/>
          </p:cNvSpPr>
          <p:nvPr>
            <p:ph type="sldNum" sz="quarter" idx="96"/>
          </p:nvPr>
        </p:nvSpPr>
        <p:spPr/>
        <p:txBody>
          <a:bodyPr/>
          <a:lstStyle/>
          <a:p>
            <a:fld id="{6B54B0F7-55DD-40D6-B7F4-70B586885C0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06AD566-8583-4475-A096-A177604431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1600" y="385507"/>
            <a:ext cx="4731723" cy="960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72F9A9B-C88D-149B-06A9-0ED82E61132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631191" y="6353632"/>
            <a:ext cx="2072640" cy="250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55171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 Large">
    <p:bg>
      <p:bgPr>
        <a:solidFill>
          <a:srgbClr val="F5F3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Espace réservé du texte 17">
            <a:extLst>
              <a:ext uri="{FF2B5EF4-FFF2-40B4-BE49-F238E27FC236}">
                <a16:creationId xmlns:a16="http://schemas.microsoft.com/office/drawing/2014/main" id="{82732C9F-2E43-4038-BC05-DED439C12F10}"/>
              </a:ext>
            </a:extLst>
          </p:cNvPr>
          <p:cNvSpPr>
            <a:spLocks noGrp="1"/>
          </p:cNvSpPr>
          <p:nvPr>
            <p:ph type="body" sz="quarter" idx="103" hasCustomPrompt="1"/>
          </p:nvPr>
        </p:nvSpPr>
        <p:spPr>
          <a:xfrm>
            <a:off x="1143071" y="1960151"/>
            <a:ext cx="517952" cy="563307"/>
          </a:xfrm>
        </p:spPr>
        <p:txBody>
          <a:bodyPr/>
          <a:lstStyle>
            <a:lvl1pPr>
              <a:lnSpc>
                <a:spcPct val="90000"/>
              </a:lnSpc>
              <a:spcBef>
                <a:spcPts val="800"/>
              </a:spcBef>
              <a:defRPr lang="en-US" sz="2667" b="0" i="0" kern="1200" noProof="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59976">
              <a:lnSpc>
                <a:spcPct val="90000"/>
              </a:lnSpc>
              <a:spcBef>
                <a:spcPts val="400"/>
              </a:spcBef>
              <a:defRPr lang="fr-FR" sz="933" b="0" i="0" kern="1200" cap="all" baseline="0" dirty="0" err="1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lnSpc>
                <a:spcPct val="90000"/>
              </a:lnSpc>
              <a:spcBef>
                <a:spcPts val="800"/>
              </a:spcBef>
              <a:defRPr sz="2267" b="0" i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959976">
              <a:lnSpc>
                <a:spcPct val="90000"/>
              </a:lnSpc>
              <a:spcBef>
                <a:spcPts val="400"/>
              </a:spcBef>
              <a:defRPr lang="fr-FR" sz="933" b="0" i="0" kern="1200" cap="all" baseline="0" dirty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</a:lstStyle>
          <a:p>
            <a:pPr lvl="0"/>
            <a:r>
              <a:rPr lang="en-US" noProof="0"/>
              <a:t>00</a:t>
            </a:r>
          </a:p>
        </p:txBody>
      </p:sp>
      <p:sp>
        <p:nvSpPr>
          <p:cNvPr id="39" name="Espace réservé du texte 17">
            <a:extLst>
              <a:ext uri="{FF2B5EF4-FFF2-40B4-BE49-F238E27FC236}">
                <a16:creationId xmlns:a16="http://schemas.microsoft.com/office/drawing/2014/main" id="{4729A94F-D32F-4FA2-B41A-A87626D5F538}"/>
              </a:ext>
            </a:extLst>
          </p:cNvPr>
          <p:cNvSpPr>
            <a:spLocks noGrp="1"/>
          </p:cNvSpPr>
          <p:nvPr>
            <p:ph type="body" sz="quarter" idx="64"/>
          </p:nvPr>
        </p:nvSpPr>
        <p:spPr>
          <a:xfrm>
            <a:off x="1892586" y="2311400"/>
            <a:ext cx="3982961" cy="205912"/>
          </a:xfrm>
        </p:spPr>
        <p:txBody>
          <a:bodyPr/>
          <a:lstStyle>
            <a:lvl1pPr>
              <a:lnSpc>
                <a:spcPct val="90000"/>
              </a:lnSpc>
              <a:spcBef>
                <a:spcPts val="800"/>
              </a:spcBef>
              <a:defRPr sz="1867" b="0" i="0" cap="all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0" indent="0" algn="l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None/>
              <a:defRPr lang="fr-FR" sz="1867" b="0" i="0" kern="1200" cap="all" baseline="0" dirty="0" err="1" smtClean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lnSpc>
                <a:spcPct val="90000"/>
              </a:lnSpc>
              <a:spcBef>
                <a:spcPts val="800"/>
              </a:spcBef>
              <a:defRPr sz="1067" b="0" i="0" cap="all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0">
              <a:lnSpc>
                <a:spcPct val="90000"/>
              </a:lnSpc>
              <a:spcBef>
                <a:spcPts val="400"/>
              </a:spcBef>
              <a:defRPr lang="fr-FR" sz="1067" b="0" i="0" kern="1200" cap="all" baseline="0" dirty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40" name="Espace réservé du texte 17">
            <a:extLst>
              <a:ext uri="{FF2B5EF4-FFF2-40B4-BE49-F238E27FC236}">
                <a16:creationId xmlns:a16="http://schemas.microsoft.com/office/drawing/2014/main" id="{30B81CE8-C869-4163-AF4B-EB730E30E2AD}"/>
              </a:ext>
            </a:extLst>
          </p:cNvPr>
          <p:cNvSpPr>
            <a:spLocks noGrp="1"/>
          </p:cNvSpPr>
          <p:nvPr>
            <p:ph type="body" sz="quarter" idx="73"/>
          </p:nvPr>
        </p:nvSpPr>
        <p:spPr>
          <a:xfrm>
            <a:off x="1891402" y="1957990"/>
            <a:ext cx="3982961" cy="323309"/>
          </a:xfrm>
        </p:spPr>
        <p:txBody>
          <a:bodyPr/>
          <a:lstStyle>
            <a:lvl1pPr>
              <a:lnSpc>
                <a:spcPct val="90000"/>
              </a:lnSpc>
              <a:spcBef>
                <a:spcPts val="800"/>
              </a:spcBef>
              <a:defRPr sz="2667" b="0" i="0" cap="none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0" indent="0" algn="l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None/>
              <a:defRPr lang="fr-FR" sz="2667" b="0" i="0" kern="1200" cap="none" baseline="0" dirty="0" err="1" smtClean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lnSpc>
                <a:spcPct val="90000"/>
              </a:lnSpc>
              <a:spcBef>
                <a:spcPts val="800"/>
              </a:spcBef>
              <a:defRPr sz="2133" b="0" i="0" cap="none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0">
              <a:lnSpc>
                <a:spcPct val="90000"/>
              </a:lnSpc>
              <a:spcBef>
                <a:spcPts val="400"/>
              </a:spcBef>
              <a:defRPr lang="fr-FR" sz="2133" b="0" i="0" kern="1200" cap="none" baseline="0" dirty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44" name="Espace réservé du texte 17">
            <a:extLst>
              <a:ext uri="{FF2B5EF4-FFF2-40B4-BE49-F238E27FC236}">
                <a16:creationId xmlns:a16="http://schemas.microsoft.com/office/drawing/2014/main" id="{96E7A572-131B-4F3D-A86D-379293B4A63D}"/>
              </a:ext>
            </a:extLst>
          </p:cNvPr>
          <p:cNvSpPr>
            <a:spLocks noGrp="1"/>
          </p:cNvSpPr>
          <p:nvPr>
            <p:ph type="body" sz="quarter" idx="104" hasCustomPrompt="1"/>
          </p:nvPr>
        </p:nvSpPr>
        <p:spPr>
          <a:xfrm>
            <a:off x="1143071" y="5131072"/>
            <a:ext cx="517952" cy="563307"/>
          </a:xfrm>
        </p:spPr>
        <p:txBody>
          <a:bodyPr/>
          <a:lstStyle>
            <a:lvl1pPr>
              <a:lnSpc>
                <a:spcPct val="90000"/>
              </a:lnSpc>
              <a:spcBef>
                <a:spcPts val="800"/>
              </a:spcBef>
              <a:defRPr lang="en-US" sz="2667" b="0" i="0" kern="1200" noProof="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59976">
              <a:lnSpc>
                <a:spcPct val="90000"/>
              </a:lnSpc>
              <a:spcBef>
                <a:spcPts val="400"/>
              </a:spcBef>
              <a:defRPr lang="fr-FR" sz="933" b="0" i="0" kern="1200" cap="all" baseline="0" dirty="0" err="1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lnSpc>
                <a:spcPct val="90000"/>
              </a:lnSpc>
              <a:spcBef>
                <a:spcPts val="800"/>
              </a:spcBef>
              <a:defRPr sz="2267" b="0" i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959976">
              <a:lnSpc>
                <a:spcPct val="90000"/>
              </a:lnSpc>
              <a:spcBef>
                <a:spcPts val="400"/>
              </a:spcBef>
              <a:defRPr lang="fr-FR" sz="933" b="0" i="0" kern="1200" cap="all" baseline="0" dirty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</a:lstStyle>
          <a:p>
            <a:pPr lvl="0"/>
            <a:r>
              <a:rPr lang="en-US" noProof="0"/>
              <a:t>00</a:t>
            </a:r>
          </a:p>
        </p:txBody>
      </p:sp>
      <p:sp>
        <p:nvSpPr>
          <p:cNvPr id="45" name="Espace réservé du texte 17">
            <a:extLst>
              <a:ext uri="{FF2B5EF4-FFF2-40B4-BE49-F238E27FC236}">
                <a16:creationId xmlns:a16="http://schemas.microsoft.com/office/drawing/2014/main" id="{3E9BB610-24D0-4B64-9D87-DACAD06C691D}"/>
              </a:ext>
            </a:extLst>
          </p:cNvPr>
          <p:cNvSpPr>
            <a:spLocks noGrp="1"/>
          </p:cNvSpPr>
          <p:nvPr>
            <p:ph type="body" sz="quarter" idx="105"/>
          </p:nvPr>
        </p:nvSpPr>
        <p:spPr>
          <a:xfrm>
            <a:off x="1892586" y="5482321"/>
            <a:ext cx="3982961" cy="205912"/>
          </a:xfrm>
        </p:spPr>
        <p:txBody>
          <a:bodyPr/>
          <a:lstStyle>
            <a:lvl1pPr>
              <a:lnSpc>
                <a:spcPct val="90000"/>
              </a:lnSpc>
              <a:spcBef>
                <a:spcPts val="800"/>
              </a:spcBef>
              <a:defRPr sz="1867" b="0" i="0" cap="all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0" indent="0" algn="l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None/>
              <a:defRPr lang="fr-FR" sz="1867" b="0" i="0" kern="1200" cap="all" baseline="0" dirty="0" err="1" smtClean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lnSpc>
                <a:spcPct val="90000"/>
              </a:lnSpc>
              <a:spcBef>
                <a:spcPts val="800"/>
              </a:spcBef>
              <a:defRPr sz="1067" b="0" i="0" cap="all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0">
              <a:lnSpc>
                <a:spcPct val="90000"/>
              </a:lnSpc>
              <a:spcBef>
                <a:spcPts val="400"/>
              </a:spcBef>
              <a:defRPr lang="fr-FR" sz="1067" b="0" i="0" kern="1200" cap="all" baseline="0" dirty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46" name="Espace réservé du texte 17">
            <a:extLst>
              <a:ext uri="{FF2B5EF4-FFF2-40B4-BE49-F238E27FC236}">
                <a16:creationId xmlns:a16="http://schemas.microsoft.com/office/drawing/2014/main" id="{35A3BF33-AC14-49D2-B8C3-8B4150CD6356}"/>
              </a:ext>
            </a:extLst>
          </p:cNvPr>
          <p:cNvSpPr>
            <a:spLocks noGrp="1"/>
          </p:cNvSpPr>
          <p:nvPr>
            <p:ph type="body" sz="quarter" idx="106"/>
          </p:nvPr>
        </p:nvSpPr>
        <p:spPr>
          <a:xfrm>
            <a:off x="1891402" y="5128911"/>
            <a:ext cx="3982961" cy="323309"/>
          </a:xfrm>
        </p:spPr>
        <p:txBody>
          <a:bodyPr/>
          <a:lstStyle>
            <a:lvl1pPr>
              <a:lnSpc>
                <a:spcPct val="90000"/>
              </a:lnSpc>
              <a:spcBef>
                <a:spcPts val="800"/>
              </a:spcBef>
              <a:defRPr sz="2667" b="0" i="0" cap="none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0" indent="0" algn="l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None/>
              <a:defRPr lang="fr-FR" sz="2667" b="0" i="0" kern="1200" cap="none" baseline="0" dirty="0" err="1" smtClean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lnSpc>
                <a:spcPct val="90000"/>
              </a:lnSpc>
              <a:spcBef>
                <a:spcPts val="800"/>
              </a:spcBef>
              <a:defRPr sz="2133" b="0" i="0" cap="none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0">
              <a:lnSpc>
                <a:spcPct val="90000"/>
              </a:lnSpc>
              <a:spcBef>
                <a:spcPts val="400"/>
              </a:spcBef>
              <a:defRPr lang="fr-FR" sz="2133" b="0" i="0" kern="1200" cap="none" baseline="0" dirty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53" name="Espace réservé du texte 17">
            <a:extLst>
              <a:ext uri="{FF2B5EF4-FFF2-40B4-BE49-F238E27FC236}">
                <a16:creationId xmlns:a16="http://schemas.microsoft.com/office/drawing/2014/main" id="{85BA105D-CC21-4D86-8EAC-3B1D35E166FF}"/>
              </a:ext>
            </a:extLst>
          </p:cNvPr>
          <p:cNvSpPr>
            <a:spLocks noGrp="1"/>
          </p:cNvSpPr>
          <p:nvPr>
            <p:ph type="body" sz="quarter" idx="107" hasCustomPrompt="1"/>
          </p:nvPr>
        </p:nvSpPr>
        <p:spPr>
          <a:xfrm>
            <a:off x="6626816" y="1960151"/>
            <a:ext cx="517952" cy="563307"/>
          </a:xfrm>
        </p:spPr>
        <p:txBody>
          <a:bodyPr/>
          <a:lstStyle>
            <a:lvl1pPr>
              <a:lnSpc>
                <a:spcPct val="90000"/>
              </a:lnSpc>
              <a:spcBef>
                <a:spcPts val="800"/>
              </a:spcBef>
              <a:defRPr lang="en-US" sz="2667" b="0" i="0" kern="1200" noProof="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59976">
              <a:lnSpc>
                <a:spcPct val="90000"/>
              </a:lnSpc>
              <a:spcBef>
                <a:spcPts val="400"/>
              </a:spcBef>
              <a:defRPr lang="fr-FR" sz="933" b="0" i="0" kern="1200" cap="all" baseline="0" dirty="0" err="1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lnSpc>
                <a:spcPct val="90000"/>
              </a:lnSpc>
              <a:spcBef>
                <a:spcPts val="800"/>
              </a:spcBef>
              <a:defRPr sz="2267" b="0" i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959976">
              <a:lnSpc>
                <a:spcPct val="90000"/>
              </a:lnSpc>
              <a:spcBef>
                <a:spcPts val="400"/>
              </a:spcBef>
              <a:defRPr lang="fr-FR" sz="933" b="0" i="0" kern="1200" cap="all" baseline="0" dirty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</a:lstStyle>
          <a:p>
            <a:pPr lvl="0"/>
            <a:r>
              <a:rPr lang="en-US" noProof="0"/>
              <a:t>00</a:t>
            </a:r>
          </a:p>
        </p:txBody>
      </p:sp>
      <p:sp>
        <p:nvSpPr>
          <p:cNvPr id="54" name="Espace réservé du texte 17">
            <a:extLst>
              <a:ext uri="{FF2B5EF4-FFF2-40B4-BE49-F238E27FC236}">
                <a16:creationId xmlns:a16="http://schemas.microsoft.com/office/drawing/2014/main" id="{A0349449-2CBF-4197-BE5C-32B70C8C1163}"/>
              </a:ext>
            </a:extLst>
          </p:cNvPr>
          <p:cNvSpPr>
            <a:spLocks noGrp="1"/>
          </p:cNvSpPr>
          <p:nvPr>
            <p:ph type="body" sz="quarter" idx="108"/>
          </p:nvPr>
        </p:nvSpPr>
        <p:spPr>
          <a:xfrm>
            <a:off x="7376332" y="2311400"/>
            <a:ext cx="3982961" cy="205912"/>
          </a:xfrm>
        </p:spPr>
        <p:txBody>
          <a:bodyPr/>
          <a:lstStyle>
            <a:lvl1pPr>
              <a:lnSpc>
                <a:spcPct val="90000"/>
              </a:lnSpc>
              <a:spcBef>
                <a:spcPts val="800"/>
              </a:spcBef>
              <a:defRPr sz="1867" b="0" i="0" cap="all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0" indent="0" algn="l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None/>
              <a:defRPr lang="fr-FR" sz="1867" b="0" i="0" kern="1200" cap="all" baseline="0" dirty="0" err="1" smtClean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lnSpc>
                <a:spcPct val="90000"/>
              </a:lnSpc>
              <a:spcBef>
                <a:spcPts val="800"/>
              </a:spcBef>
              <a:defRPr sz="1067" b="0" i="0" cap="all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0">
              <a:lnSpc>
                <a:spcPct val="90000"/>
              </a:lnSpc>
              <a:spcBef>
                <a:spcPts val="400"/>
              </a:spcBef>
              <a:defRPr lang="fr-FR" sz="1067" b="0" i="0" kern="1200" cap="all" baseline="0" dirty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55" name="Espace réservé du texte 17">
            <a:extLst>
              <a:ext uri="{FF2B5EF4-FFF2-40B4-BE49-F238E27FC236}">
                <a16:creationId xmlns:a16="http://schemas.microsoft.com/office/drawing/2014/main" id="{A9EFB71E-BF7B-41F6-91A2-E3FC413ED2BA}"/>
              </a:ext>
            </a:extLst>
          </p:cNvPr>
          <p:cNvSpPr>
            <a:spLocks noGrp="1"/>
          </p:cNvSpPr>
          <p:nvPr>
            <p:ph type="body" sz="quarter" idx="109"/>
          </p:nvPr>
        </p:nvSpPr>
        <p:spPr>
          <a:xfrm>
            <a:off x="7375148" y="1957990"/>
            <a:ext cx="3982961" cy="323309"/>
          </a:xfrm>
        </p:spPr>
        <p:txBody>
          <a:bodyPr/>
          <a:lstStyle>
            <a:lvl1pPr>
              <a:lnSpc>
                <a:spcPct val="90000"/>
              </a:lnSpc>
              <a:spcBef>
                <a:spcPts val="800"/>
              </a:spcBef>
              <a:defRPr sz="2667" b="0" i="0" cap="none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0" indent="0" algn="l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None/>
              <a:defRPr lang="fr-FR" sz="2667" b="0" i="0" kern="1200" cap="none" baseline="0" dirty="0" err="1" smtClean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lnSpc>
                <a:spcPct val="90000"/>
              </a:lnSpc>
              <a:spcBef>
                <a:spcPts val="800"/>
              </a:spcBef>
              <a:defRPr sz="2133" b="0" i="0" cap="none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0">
              <a:lnSpc>
                <a:spcPct val="90000"/>
              </a:lnSpc>
              <a:spcBef>
                <a:spcPts val="400"/>
              </a:spcBef>
              <a:defRPr lang="fr-FR" sz="2133" b="0" i="0" kern="1200" cap="none" baseline="0" dirty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56" name="Espace réservé du texte 17">
            <a:extLst>
              <a:ext uri="{FF2B5EF4-FFF2-40B4-BE49-F238E27FC236}">
                <a16:creationId xmlns:a16="http://schemas.microsoft.com/office/drawing/2014/main" id="{B44E60B6-D8D8-4311-9307-2FD74D1A6FEA}"/>
              </a:ext>
            </a:extLst>
          </p:cNvPr>
          <p:cNvSpPr>
            <a:spLocks noGrp="1"/>
          </p:cNvSpPr>
          <p:nvPr>
            <p:ph type="body" sz="quarter" idx="110" hasCustomPrompt="1"/>
          </p:nvPr>
        </p:nvSpPr>
        <p:spPr>
          <a:xfrm>
            <a:off x="6626816" y="5131072"/>
            <a:ext cx="517952" cy="563307"/>
          </a:xfrm>
        </p:spPr>
        <p:txBody>
          <a:bodyPr/>
          <a:lstStyle>
            <a:lvl1pPr>
              <a:lnSpc>
                <a:spcPct val="90000"/>
              </a:lnSpc>
              <a:spcBef>
                <a:spcPts val="800"/>
              </a:spcBef>
              <a:defRPr lang="en-US" sz="2667" b="0" i="0" kern="1200" noProof="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59976">
              <a:lnSpc>
                <a:spcPct val="90000"/>
              </a:lnSpc>
              <a:spcBef>
                <a:spcPts val="400"/>
              </a:spcBef>
              <a:defRPr lang="fr-FR" sz="933" b="0" i="0" kern="1200" cap="all" baseline="0" dirty="0" err="1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lnSpc>
                <a:spcPct val="90000"/>
              </a:lnSpc>
              <a:spcBef>
                <a:spcPts val="800"/>
              </a:spcBef>
              <a:defRPr sz="2267" b="0" i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959976">
              <a:lnSpc>
                <a:spcPct val="90000"/>
              </a:lnSpc>
              <a:spcBef>
                <a:spcPts val="400"/>
              </a:spcBef>
              <a:defRPr lang="fr-FR" sz="933" b="0" i="0" kern="1200" cap="all" baseline="0" dirty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</a:lstStyle>
          <a:p>
            <a:pPr lvl="0"/>
            <a:r>
              <a:rPr lang="en-US" noProof="0"/>
              <a:t>00</a:t>
            </a:r>
          </a:p>
        </p:txBody>
      </p:sp>
      <p:sp>
        <p:nvSpPr>
          <p:cNvPr id="57" name="Espace réservé du texte 17">
            <a:extLst>
              <a:ext uri="{FF2B5EF4-FFF2-40B4-BE49-F238E27FC236}">
                <a16:creationId xmlns:a16="http://schemas.microsoft.com/office/drawing/2014/main" id="{4D96F28E-D77B-4A1C-A4F6-C97FB13AEB6B}"/>
              </a:ext>
            </a:extLst>
          </p:cNvPr>
          <p:cNvSpPr>
            <a:spLocks noGrp="1"/>
          </p:cNvSpPr>
          <p:nvPr>
            <p:ph type="body" sz="quarter" idx="111"/>
          </p:nvPr>
        </p:nvSpPr>
        <p:spPr>
          <a:xfrm>
            <a:off x="7376332" y="5482321"/>
            <a:ext cx="3982961" cy="205912"/>
          </a:xfrm>
        </p:spPr>
        <p:txBody>
          <a:bodyPr/>
          <a:lstStyle>
            <a:lvl1pPr>
              <a:lnSpc>
                <a:spcPct val="90000"/>
              </a:lnSpc>
              <a:spcBef>
                <a:spcPts val="800"/>
              </a:spcBef>
              <a:defRPr sz="1867" b="0" i="0" cap="all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0" indent="0" algn="l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None/>
              <a:defRPr lang="fr-FR" sz="1867" b="0" i="0" kern="1200" cap="all" baseline="0" dirty="0" err="1" smtClean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lnSpc>
                <a:spcPct val="90000"/>
              </a:lnSpc>
              <a:spcBef>
                <a:spcPts val="800"/>
              </a:spcBef>
              <a:defRPr sz="1067" b="0" i="0" cap="all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0">
              <a:lnSpc>
                <a:spcPct val="90000"/>
              </a:lnSpc>
              <a:spcBef>
                <a:spcPts val="400"/>
              </a:spcBef>
              <a:defRPr lang="fr-FR" sz="1067" b="0" i="0" kern="1200" cap="all" baseline="0" dirty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58" name="Espace réservé du texte 17">
            <a:extLst>
              <a:ext uri="{FF2B5EF4-FFF2-40B4-BE49-F238E27FC236}">
                <a16:creationId xmlns:a16="http://schemas.microsoft.com/office/drawing/2014/main" id="{C6DD0FBB-4A20-4D5B-A099-3630E5406628}"/>
              </a:ext>
            </a:extLst>
          </p:cNvPr>
          <p:cNvSpPr>
            <a:spLocks noGrp="1"/>
          </p:cNvSpPr>
          <p:nvPr>
            <p:ph type="body" sz="quarter" idx="112"/>
          </p:nvPr>
        </p:nvSpPr>
        <p:spPr>
          <a:xfrm>
            <a:off x="7375148" y="5128911"/>
            <a:ext cx="3982961" cy="323309"/>
          </a:xfrm>
        </p:spPr>
        <p:txBody>
          <a:bodyPr/>
          <a:lstStyle>
            <a:lvl1pPr>
              <a:lnSpc>
                <a:spcPct val="90000"/>
              </a:lnSpc>
              <a:spcBef>
                <a:spcPts val="800"/>
              </a:spcBef>
              <a:defRPr sz="2667" b="0" i="0" cap="none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0" indent="0" algn="l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None/>
              <a:defRPr lang="fr-FR" sz="2667" b="0" i="0" kern="1200" cap="none" baseline="0" dirty="0" err="1" smtClean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lnSpc>
                <a:spcPct val="90000"/>
              </a:lnSpc>
              <a:spcBef>
                <a:spcPts val="800"/>
              </a:spcBef>
              <a:defRPr sz="2133" b="0" i="0" cap="none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0">
              <a:lnSpc>
                <a:spcPct val="90000"/>
              </a:lnSpc>
              <a:spcBef>
                <a:spcPts val="400"/>
              </a:spcBef>
              <a:defRPr lang="fr-FR" sz="2133" b="0" i="0" kern="1200" cap="none" baseline="0" dirty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59" name="Espace réservé du texte 17">
            <a:extLst>
              <a:ext uri="{FF2B5EF4-FFF2-40B4-BE49-F238E27FC236}">
                <a16:creationId xmlns:a16="http://schemas.microsoft.com/office/drawing/2014/main" id="{E8F35747-B4E8-4514-BE8C-F5A1401CF48F}"/>
              </a:ext>
            </a:extLst>
          </p:cNvPr>
          <p:cNvSpPr>
            <a:spLocks noGrp="1"/>
          </p:cNvSpPr>
          <p:nvPr>
            <p:ph type="body" sz="quarter" idx="113" hasCustomPrompt="1"/>
          </p:nvPr>
        </p:nvSpPr>
        <p:spPr>
          <a:xfrm>
            <a:off x="1143071" y="2752881"/>
            <a:ext cx="517952" cy="563307"/>
          </a:xfrm>
        </p:spPr>
        <p:txBody>
          <a:bodyPr/>
          <a:lstStyle>
            <a:lvl1pPr>
              <a:lnSpc>
                <a:spcPct val="90000"/>
              </a:lnSpc>
              <a:spcBef>
                <a:spcPts val="800"/>
              </a:spcBef>
              <a:defRPr lang="en-US" sz="2667" b="0" i="0" kern="1200" noProof="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59976">
              <a:lnSpc>
                <a:spcPct val="90000"/>
              </a:lnSpc>
              <a:spcBef>
                <a:spcPts val="400"/>
              </a:spcBef>
              <a:defRPr lang="fr-FR" sz="933" b="0" i="0" kern="1200" cap="all" baseline="0" dirty="0" err="1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lnSpc>
                <a:spcPct val="90000"/>
              </a:lnSpc>
              <a:spcBef>
                <a:spcPts val="800"/>
              </a:spcBef>
              <a:defRPr sz="2267" b="0" i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959976">
              <a:lnSpc>
                <a:spcPct val="90000"/>
              </a:lnSpc>
              <a:spcBef>
                <a:spcPts val="400"/>
              </a:spcBef>
              <a:defRPr lang="fr-FR" sz="933" b="0" i="0" kern="1200" cap="all" baseline="0" dirty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</a:lstStyle>
          <a:p>
            <a:pPr lvl="0"/>
            <a:r>
              <a:rPr lang="en-US" noProof="0"/>
              <a:t>00</a:t>
            </a:r>
          </a:p>
        </p:txBody>
      </p:sp>
      <p:sp>
        <p:nvSpPr>
          <p:cNvPr id="60" name="Espace réservé du texte 17">
            <a:extLst>
              <a:ext uri="{FF2B5EF4-FFF2-40B4-BE49-F238E27FC236}">
                <a16:creationId xmlns:a16="http://schemas.microsoft.com/office/drawing/2014/main" id="{DBAE0210-39D8-4F04-8FF6-6CD0D5F97AEC}"/>
              </a:ext>
            </a:extLst>
          </p:cNvPr>
          <p:cNvSpPr>
            <a:spLocks noGrp="1"/>
          </p:cNvSpPr>
          <p:nvPr>
            <p:ph type="body" sz="quarter" idx="114"/>
          </p:nvPr>
        </p:nvSpPr>
        <p:spPr>
          <a:xfrm>
            <a:off x="1892586" y="3104131"/>
            <a:ext cx="3982961" cy="205912"/>
          </a:xfrm>
        </p:spPr>
        <p:txBody>
          <a:bodyPr/>
          <a:lstStyle>
            <a:lvl1pPr>
              <a:lnSpc>
                <a:spcPct val="90000"/>
              </a:lnSpc>
              <a:spcBef>
                <a:spcPts val="800"/>
              </a:spcBef>
              <a:defRPr sz="1867" b="0" i="0" cap="all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0" indent="0" algn="l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None/>
              <a:defRPr lang="fr-FR" sz="1867" b="0" i="0" kern="1200" cap="all" baseline="0" dirty="0" err="1" smtClean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lnSpc>
                <a:spcPct val="90000"/>
              </a:lnSpc>
              <a:spcBef>
                <a:spcPts val="800"/>
              </a:spcBef>
              <a:defRPr sz="1067" b="0" i="0" cap="all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0">
              <a:lnSpc>
                <a:spcPct val="90000"/>
              </a:lnSpc>
              <a:spcBef>
                <a:spcPts val="400"/>
              </a:spcBef>
              <a:defRPr lang="fr-FR" sz="1067" b="0" i="0" kern="1200" cap="all" baseline="0" dirty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61" name="Espace réservé du texte 17">
            <a:extLst>
              <a:ext uri="{FF2B5EF4-FFF2-40B4-BE49-F238E27FC236}">
                <a16:creationId xmlns:a16="http://schemas.microsoft.com/office/drawing/2014/main" id="{FCCA7931-F0F5-41EC-B328-F91A4F359E2C}"/>
              </a:ext>
            </a:extLst>
          </p:cNvPr>
          <p:cNvSpPr>
            <a:spLocks noGrp="1"/>
          </p:cNvSpPr>
          <p:nvPr>
            <p:ph type="body" sz="quarter" idx="115"/>
          </p:nvPr>
        </p:nvSpPr>
        <p:spPr>
          <a:xfrm>
            <a:off x="1891402" y="2750720"/>
            <a:ext cx="3982961" cy="323309"/>
          </a:xfrm>
        </p:spPr>
        <p:txBody>
          <a:bodyPr/>
          <a:lstStyle>
            <a:lvl1pPr>
              <a:lnSpc>
                <a:spcPct val="90000"/>
              </a:lnSpc>
              <a:spcBef>
                <a:spcPts val="800"/>
              </a:spcBef>
              <a:defRPr sz="2667" b="0" i="0" cap="none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0" indent="0" algn="l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None/>
              <a:defRPr lang="fr-FR" sz="2667" b="0" i="0" kern="1200" cap="none" baseline="0" dirty="0" err="1" smtClean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lnSpc>
                <a:spcPct val="90000"/>
              </a:lnSpc>
              <a:spcBef>
                <a:spcPts val="800"/>
              </a:spcBef>
              <a:defRPr sz="2133" b="0" i="0" cap="none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0">
              <a:lnSpc>
                <a:spcPct val="90000"/>
              </a:lnSpc>
              <a:spcBef>
                <a:spcPts val="400"/>
              </a:spcBef>
              <a:defRPr lang="fr-FR" sz="2133" b="0" i="0" kern="1200" cap="none" baseline="0" dirty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62" name="Espace réservé du texte 17">
            <a:extLst>
              <a:ext uri="{FF2B5EF4-FFF2-40B4-BE49-F238E27FC236}">
                <a16:creationId xmlns:a16="http://schemas.microsoft.com/office/drawing/2014/main" id="{7BA108F3-0481-4A14-9D65-B9A309C38668}"/>
              </a:ext>
            </a:extLst>
          </p:cNvPr>
          <p:cNvSpPr>
            <a:spLocks noGrp="1"/>
          </p:cNvSpPr>
          <p:nvPr>
            <p:ph type="body" sz="quarter" idx="116" hasCustomPrompt="1"/>
          </p:nvPr>
        </p:nvSpPr>
        <p:spPr>
          <a:xfrm>
            <a:off x="1143071" y="3545612"/>
            <a:ext cx="517952" cy="563307"/>
          </a:xfrm>
        </p:spPr>
        <p:txBody>
          <a:bodyPr/>
          <a:lstStyle>
            <a:lvl1pPr>
              <a:lnSpc>
                <a:spcPct val="90000"/>
              </a:lnSpc>
              <a:spcBef>
                <a:spcPts val="800"/>
              </a:spcBef>
              <a:defRPr lang="en-US" sz="2667" b="0" i="0" kern="1200" noProof="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59976">
              <a:lnSpc>
                <a:spcPct val="90000"/>
              </a:lnSpc>
              <a:spcBef>
                <a:spcPts val="400"/>
              </a:spcBef>
              <a:defRPr lang="fr-FR" sz="933" b="0" i="0" kern="1200" cap="all" baseline="0" dirty="0" err="1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lnSpc>
                <a:spcPct val="90000"/>
              </a:lnSpc>
              <a:spcBef>
                <a:spcPts val="800"/>
              </a:spcBef>
              <a:defRPr sz="2267" b="0" i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959976">
              <a:lnSpc>
                <a:spcPct val="90000"/>
              </a:lnSpc>
              <a:spcBef>
                <a:spcPts val="400"/>
              </a:spcBef>
              <a:defRPr lang="fr-FR" sz="933" b="0" i="0" kern="1200" cap="all" baseline="0" dirty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</a:lstStyle>
          <a:p>
            <a:pPr lvl="0"/>
            <a:r>
              <a:rPr lang="en-US" noProof="0"/>
              <a:t>00</a:t>
            </a:r>
          </a:p>
        </p:txBody>
      </p:sp>
      <p:sp>
        <p:nvSpPr>
          <p:cNvPr id="63" name="Espace réservé du texte 17">
            <a:extLst>
              <a:ext uri="{FF2B5EF4-FFF2-40B4-BE49-F238E27FC236}">
                <a16:creationId xmlns:a16="http://schemas.microsoft.com/office/drawing/2014/main" id="{41FE92FA-898C-4F5A-A71E-9D8B964E10FC}"/>
              </a:ext>
            </a:extLst>
          </p:cNvPr>
          <p:cNvSpPr>
            <a:spLocks noGrp="1"/>
          </p:cNvSpPr>
          <p:nvPr>
            <p:ph type="body" sz="quarter" idx="117"/>
          </p:nvPr>
        </p:nvSpPr>
        <p:spPr>
          <a:xfrm>
            <a:off x="1892586" y="3896861"/>
            <a:ext cx="3982961" cy="205912"/>
          </a:xfrm>
        </p:spPr>
        <p:txBody>
          <a:bodyPr/>
          <a:lstStyle>
            <a:lvl1pPr>
              <a:lnSpc>
                <a:spcPct val="90000"/>
              </a:lnSpc>
              <a:spcBef>
                <a:spcPts val="800"/>
              </a:spcBef>
              <a:defRPr sz="1867" b="0" i="0" cap="all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0" indent="0" algn="l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None/>
              <a:defRPr lang="fr-FR" sz="1867" b="0" i="0" kern="1200" cap="all" baseline="0" dirty="0" err="1" smtClean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lnSpc>
                <a:spcPct val="90000"/>
              </a:lnSpc>
              <a:spcBef>
                <a:spcPts val="800"/>
              </a:spcBef>
              <a:defRPr sz="1067" b="0" i="0" cap="all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0">
              <a:lnSpc>
                <a:spcPct val="90000"/>
              </a:lnSpc>
              <a:spcBef>
                <a:spcPts val="400"/>
              </a:spcBef>
              <a:defRPr lang="fr-FR" sz="1067" b="0" i="0" kern="1200" cap="all" baseline="0" dirty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64" name="Espace réservé du texte 17">
            <a:extLst>
              <a:ext uri="{FF2B5EF4-FFF2-40B4-BE49-F238E27FC236}">
                <a16:creationId xmlns:a16="http://schemas.microsoft.com/office/drawing/2014/main" id="{66506539-BBA1-4A3E-B7AD-0307CA753479}"/>
              </a:ext>
            </a:extLst>
          </p:cNvPr>
          <p:cNvSpPr>
            <a:spLocks noGrp="1"/>
          </p:cNvSpPr>
          <p:nvPr>
            <p:ph type="body" sz="quarter" idx="118"/>
          </p:nvPr>
        </p:nvSpPr>
        <p:spPr>
          <a:xfrm>
            <a:off x="1891402" y="3543451"/>
            <a:ext cx="3982961" cy="323309"/>
          </a:xfrm>
        </p:spPr>
        <p:txBody>
          <a:bodyPr/>
          <a:lstStyle>
            <a:lvl1pPr>
              <a:lnSpc>
                <a:spcPct val="90000"/>
              </a:lnSpc>
              <a:spcBef>
                <a:spcPts val="800"/>
              </a:spcBef>
              <a:defRPr sz="2667" b="0" i="0" cap="none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0" indent="0" algn="l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None/>
              <a:defRPr lang="fr-FR" sz="2667" b="0" i="0" kern="1200" cap="none" baseline="0" dirty="0" err="1" smtClean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lnSpc>
                <a:spcPct val="90000"/>
              </a:lnSpc>
              <a:spcBef>
                <a:spcPts val="800"/>
              </a:spcBef>
              <a:defRPr sz="2133" b="0" i="0" cap="none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0">
              <a:lnSpc>
                <a:spcPct val="90000"/>
              </a:lnSpc>
              <a:spcBef>
                <a:spcPts val="400"/>
              </a:spcBef>
              <a:defRPr lang="fr-FR" sz="2133" b="0" i="0" kern="1200" cap="none" baseline="0" dirty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65" name="Espace réservé du texte 17">
            <a:extLst>
              <a:ext uri="{FF2B5EF4-FFF2-40B4-BE49-F238E27FC236}">
                <a16:creationId xmlns:a16="http://schemas.microsoft.com/office/drawing/2014/main" id="{C5654311-D660-4B29-AF0A-1981CC54CEE9}"/>
              </a:ext>
            </a:extLst>
          </p:cNvPr>
          <p:cNvSpPr>
            <a:spLocks noGrp="1"/>
          </p:cNvSpPr>
          <p:nvPr>
            <p:ph type="body" sz="quarter" idx="119" hasCustomPrompt="1"/>
          </p:nvPr>
        </p:nvSpPr>
        <p:spPr>
          <a:xfrm>
            <a:off x="1143071" y="4338343"/>
            <a:ext cx="517952" cy="563307"/>
          </a:xfrm>
        </p:spPr>
        <p:txBody>
          <a:bodyPr/>
          <a:lstStyle>
            <a:lvl1pPr>
              <a:lnSpc>
                <a:spcPct val="90000"/>
              </a:lnSpc>
              <a:spcBef>
                <a:spcPts val="800"/>
              </a:spcBef>
              <a:defRPr lang="en-US" sz="2667" b="0" i="0" kern="1200" noProof="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59976">
              <a:lnSpc>
                <a:spcPct val="90000"/>
              </a:lnSpc>
              <a:spcBef>
                <a:spcPts val="400"/>
              </a:spcBef>
              <a:defRPr lang="fr-FR" sz="933" b="0" i="0" kern="1200" cap="all" baseline="0" dirty="0" err="1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lnSpc>
                <a:spcPct val="90000"/>
              </a:lnSpc>
              <a:spcBef>
                <a:spcPts val="800"/>
              </a:spcBef>
              <a:defRPr sz="2267" b="0" i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959976">
              <a:lnSpc>
                <a:spcPct val="90000"/>
              </a:lnSpc>
              <a:spcBef>
                <a:spcPts val="400"/>
              </a:spcBef>
              <a:defRPr lang="fr-FR" sz="933" b="0" i="0" kern="1200" cap="all" baseline="0" dirty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</a:lstStyle>
          <a:p>
            <a:pPr lvl="0"/>
            <a:r>
              <a:rPr lang="en-US" noProof="0"/>
              <a:t>00</a:t>
            </a:r>
          </a:p>
        </p:txBody>
      </p:sp>
      <p:sp>
        <p:nvSpPr>
          <p:cNvPr id="66" name="Espace réservé du texte 17">
            <a:extLst>
              <a:ext uri="{FF2B5EF4-FFF2-40B4-BE49-F238E27FC236}">
                <a16:creationId xmlns:a16="http://schemas.microsoft.com/office/drawing/2014/main" id="{95CD4CDA-5C2C-4195-9A07-953DBAD0D18A}"/>
              </a:ext>
            </a:extLst>
          </p:cNvPr>
          <p:cNvSpPr>
            <a:spLocks noGrp="1"/>
          </p:cNvSpPr>
          <p:nvPr>
            <p:ph type="body" sz="quarter" idx="120"/>
          </p:nvPr>
        </p:nvSpPr>
        <p:spPr>
          <a:xfrm>
            <a:off x="1892586" y="4689592"/>
            <a:ext cx="3982961" cy="205912"/>
          </a:xfrm>
        </p:spPr>
        <p:txBody>
          <a:bodyPr/>
          <a:lstStyle>
            <a:lvl1pPr>
              <a:lnSpc>
                <a:spcPct val="90000"/>
              </a:lnSpc>
              <a:spcBef>
                <a:spcPts val="800"/>
              </a:spcBef>
              <a:defRPr sz="1867" b="0" i="0" cap="all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0" indent="0" algn="l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None/>
              <a:defRPr lang="fr-FR" sz="1867" b="0" i="0" kern="1200" cap="all" baseline="0" dirty="0" err="1" smtClean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lnSpc>
                <a:spcPct val="90000"/>
              </a:lnSpc>
              <a:spcBef>
                <a:spcPts val="800"/>
              </a:spcBef>
              <a:defRPr sz="1067" b="0" i="0" cap="all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0">
              <a:lnSpc>
                <a:spcPct val="90000"/>
              </a:lnSpc>
              <a:spcBef>
                <a:spcPts val="400"/>
              </a:spcBef>
              <a:defRPr lang="fr-FR" sz="1067" b="0" i="0" kern="1200" cap="all" baseline="0" dirty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67" name="Espace réservé du texte 17">
            <a:extLst>
              <a:ext uri="{FF2B5EF4-FFF2-40B4-BE49-F238E27FC236}">
                <a16:creationId xmlns:a16="http://schemas.microsoft.com/office/drawing/2014/main" id="{FC83D189-AC94-464E-8A58-96EDD69C0700}"/>
              </a:ext>
            </a:extLst>
          </p:cNvPr>
          <p:cNvSpPr>
            <a:spLocks noGrp="1"/>
          </p:cNvSpPr>
          <p:nvPr>
            <p:ph type="body" sz="quarter" idx="121"/>
          </p:nvPr>
        </p:nvSpPr>
        <p:spPr>
          <a:xfrm>
            <a:off x="1891402" y="4336182"/>
            <a:ext cx="3982961" cy="323309"/>
          </a:xfrm>
        </p:spPr>
        <p:txBody>
          <a:bodyPr/>
          <a:lstStyle>
            <a:lvl1pPr>
              <a:lnSpc>
                <a:spcPct val="90000"/>
              </a:lnSpc>
              <a:spcBef>
                <a:spcPts val="800"/>
              </a:spcBef>
              <a:defRPr sz="2667" b="0" i="0" cap="none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0" indent="0" algn="l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None/>
              <a:defRPr lang="fr-FR" sz="2667" b="0" i="0" kern="1200" cap="none" baseline="0" dirty="0" err="1" smtClean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lnSpc>
                <a:spcPct val="90000"/>
              </a:lnSpc>
              <a:spcBef>
                <a:spcPts val="800"/>
              </a:spcBef>
              <a:defRPr sz="2133" b="0" i="0" cap="none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0">
              <a:lnSpc>
                <a:spcPct val="90000"/>
              </a:lnSpc>
              <a:spcBef>
                <a:spcPts val="400"/>
              </a:spcBef>
              <a:defRPr lang="fr-FR" sz="2133" b="0" i="0" kern="1200" cap="none" baseline="0" dirty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68" name="Espace réservé du texte 17">
            <a:extLst>
              <a:ext uri="{FF2B5EF4-FFF2-40B4-BE49-F238E27FC236}">
                <a16:creationId xmlns:a16="http://schemas.microsoft.com/office/drawing/2014/main" id="{F8D9666C-06C2-4568-AFE1-5E33A958EFFF}"/>
              </a:ext>
            </a:extLst>
          </p:cNvPr>
          <p:cNvSpPr>
            <a:spLocks noGrp="1"/>
          </p:cNvSpPr>
          <p:nvPr>
            <p:ph type="body" sz="quarter" idx="122" hasCustomPrompt="1"/>
          </p:nvPr>
        </p:nvSpPr>
        <p:spPr>
          <a:xfrm>
            <a:off x="6626816" y="2752881"/>
            <a:ext cx="517952" cy="563307"/>
          </a:xfrm>
        </p:spPr>
        <p:txBody>
          <a:bodyPr/>
          <a:lstStyle>
            <a:lvl1pPr>
              <a:lnSpc>
                <a:spcPct val="90000"/>
              </a:lnSpc>
              <a:spcBef>
                <a:spcPts val="800"/>
              </a:spcBef>
              <a:defRPr lang="en-US" sz="2667" b="0" i="0" kern="1200" noProof="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59976">
              <a:lnSpc>
                <a:spcPct val="90000"/>
              </a:lnSpc>
              <a:spcBef>
                <a:spcPts val="400"/>
              </a:spcBef>
              <a:defRPr lang="fr-FR" sz="933" b="0" i="0" kern="1200" cap="all" baseline="0" dirty="0" err="1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lnSpc>
                <a:spcPct val="90000"/>
              </a:lnSpc>
              <a:spcBef>
                <a:spcPts val="800"/>
              </a:spcBef>
              <a:defRPr sz="2267" b="0" i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959976">
              <a:lnSpc>
                <a:spcPct val="90000"/>
              </a:lnSpc>
              <a:spcBef>
                <a:spcPts val="400"/>
              </a:spcBef>
              <a:defRPr lang="fr-FR" sz="933" b="0" i="0" kern="1200" cap="all" baseline="0" dirty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</a:lstStyle>
          <a:p>
            <a:pPr lvl="0"/>
            <a:r>
              <a:rPr lang="en-US" noProof="0"/>
              <a:t>00</a:t>
            </a:r>
          </a:p>
        </p:txBody>
      </p:sp>
      <p:sp>
        <p:nvSpPr>
          <p:cNvPr id="69" name="Espace réservé du texte 17">
            <a:extLst>
              <a:ext uri="{FF2B5EF4-FFF2-40B4-BE49-F238E27FC236}">
                <a16:creationId xmlns:a16="http://schemas.microsoft.com/office/drawing/2014/main" id="{C7758A07-7BC4-4B24-A823-43842146EE4D}"/>
              </a:ext>
            </a:extLst>
          </p:cNvPr>
          <p:cNvSpPr>
            <a:spLocks noGrp="1"/>
          </p:cNvSpPr>
          <p:nvPr>
            <p:ph type="body" sz="quarter" idx="123"/>
          </p:nvPr>
        </p:nvSpPr>
        <p:spPr>
          <a:xfrm>
            <a:off x="7376332" y="3104131"/>
            <a:ext cx="3982961" cy="205912"/>
          </a:xfrm>
        </p:spPr>
        <p:txBody>
          <a:bodyPr/>
          <a:lstStyle>
            <a:lvl1pPr>
              <a:lnSpc>
                <a:spcPct val="90000"/>
              </a:lnSpc>
              <a:spcBef>
                <a:spcPts val="800"/>
              </a:spcBef>
              <a:defRPr sz="1867" b="0" i="0" cap="all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0" indent="0" algn="l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None/>
              <a:defRPr lang="fr-FR" sz="1867" b="0" i="0" kern="1200" cap="all" baseline="0" dirty="0" err="1" smtClean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lnSpc>
                <a:spcPct val="90000"/>
              </a:lnSpc>
              <a:spcBef>
                <a:spcPts val="800"/>
              </a:spcBef>
              <a:defRPr sz="1067" b="0" i="0" cap="all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0">
              <a:lnSpc>
                <a:spcPct val="90000"/>
              </a:lnSpc>
              <a:spcBef>
                <a:spcPts val="400"/>
              </a:spcBef>
              <a:defRPr lang="fr-FR" sz="1067" b="0" i="0" kern="1200" cap="all" baseline="0" dirty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0" name="Espace réservé du texte 17">
            <a:extLst>
              <a:ext uri="{FF2B5EF4-FFF2-40B4-BE49-F238E27FC236}">
                <a16:creationId xmlns:a16="http://schemas.microsoft.com/office/drawing/2014/main" id="{4477220E-DB34-4D3C-B9FA-F6214050E4BC}"/>
              </a:ext>
            </a:extLst>
          </p:cNvPr>
          <p:cNvSpPr>
            <a:spLocks noGrp="1"/>
          </p:cNvSpPr>
          <p:nvPr>
            <p:ph type="body" sz="quarter" idx="124"/>
          </p:nvPr>
        </p:nvSpPr>
        <p:spPr>
          <a:xfrm>
            <a:off x="7375148" y="2750720"/>
            <a:ext cx="3982961" cy="323309"/>
          </a:xfrm>
        </p:spPr>
        <p:txBody>
          <a:bodyPr/>
          <a:lstStyle>
            <a:lvl1pPr>
              <a:lnSpc>
                <a:spcPct val="90000"/>
              </a:lnSpc>
              <a:spcBef>
                <a:spcPts val="800"/>
              </a:spcBef>
              <a:defRPr sz="2667" b="0" i="0" cap="none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0" indent="0" algn="l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None/>
              <a:defRPr lang="fr-FR" sz="2667" b="0" i="0" kern="1200" cap="none" baseline="0" dirty="0" err="1" smtClean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lnSpc>
                <a:spcPct val="90000"/>
              </a:lnSpc>
              <a:spcBef>
                <a:spcPts val="800"/>
              </a:spcBef>
              <a:defRPr sz="2133" b="0" i="0" cap="none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0">
              <a:lnSpc>
                <a:spcPct val="90000"/>
              </a:lnSpc>
              <a:spcBef>
                <a:spcPts val="400"/>
              </a:spcBef>
              <a:defRPr lang="fr-FR" sz="2133" b="0" i="0" kern="1200" cap="none" baseline="0" dirty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1" name="Espace réservé du texte 17">
            <a:extLst>
              <a:ext uri="{FF2B5EF4-FFF2-40B4-BE49-F238E27FC236}">
                <a16:creationId xmlns:a16="http://schemas.microsoft.com/office/drawing/2014/main" id="{93AE66DF-B0A6-45B7-A2F2-B59B5C8C03BC}"/>
              </a:ext>
            </a:extLst>
          </p:cNvPr>
          <p:cNvSpPr>
            <a:spLocks noGrp="1"/>
          </p:cNvSpPr>
          <p:nvPr>
            <p:ph type="body" sz="quarter" idx="125" hasCustomPrompt="1"/>
          </p:nvPr>
        </p:nvSpPr>
        <p:spPr>
          <a:xfrm>
            <a:off x="6626816" y="3545612"/>
            <a:ext cx="517952" cy="563307"/>
          </a:xfrm>
        </p:spPr>
        <p:txBody>
          <a:bodyPr/>
          <a:lstStyle>
            <a:lvl1pPr>
              <a:lnSpc>
                <a:spcPct val="90000"/>
              </a:lnSpc>
              <a:spcBef>
                <a:spcPts val="800"/>
              </a:spcBef>
              <a:defRPr lang="en-US" sz="2667" b="0" i="0" kern="1200" noProof="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59976">
              <a:lnSpc>
                <a:spcPct val="90000"/>
              </a:lnSpc>
              <a:spcBef>
                <a:spcPts val="400"/>
              </a:spcBef>
              <a:defRPr lang="fr-FR" sz="933" b="0" i="0" kern="1200" cap="all" baseline="0" dirty="0" err="1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lnSpc>
                <a:spcPct val="90000"/>
              </a:lnSpc>
              <a:spcBef>
                <a:spcPts val="800"/>
              </a:spcBef>
              <a:defRPr sz="2267" b="0" i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959976">
              <a:lnSpc>
                <a:spcPct val="90000"/>
              </a:lnSpc>
              <a:spcBef>
                <a:spcPts val="400"/>
              </a:spcBef>
              <a:defRPr lang="fr-FR" sz="933" b="0" i="0" kern="1200" cap="all" baseline="0" dirty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</a:lstStyle>
          <a:p>
            <a:pPr lvl="0"/>
            <a:r>
              <a:rPr lang="en-US" noProof="0"/>
              <a:t>00</a:t>
            </a:r>
          </a:p>
        </p:txBody>
      </p:sp>
      <p:sp>
        <p:nvSpPr>
          <p:cNvPr id="72" name="Espace réservé du texte 17">
            <a:extLst>
              <a:ext uri="{FF2B5EF4-FFF2-40B4-BE49-F238E27FC236}">
                <a16:creationId xmlns:a16="http://schemas.microsoft.com/office/drawing/2014/main" id="{208B6011-925D-4D02-9029-EBCE19B6B50C}"/>
              </a:ext>
            </a:extLst>
          </p:cNvPr>
          <p:cNvSpPr>
            <a:spLocks noGrp="1"/>
          </p:cNvSpPr>
          <p:nvPr>
            <p:ph type="body" sz="quarter" idx="126"/>
          </p:nvPr>
        </p:nvSpPr>
        <p:spPr>
          <a:xfrm>
            <a:off x="7376332" y="3896861"/>
            <a:ext cx="3982961" cy="205912"/>
          </a:xfrm>
        </p:spPr>
        <p:txBody>
          <a:bodyPr/>
          <a:lstStyle>
            <a:lvl1pPr>
              <a:lnSpc>
                <a:spcPct val="90000"/>
              </a:lnSpc>
              <a:spcBef>
                <a:spcPts val="800"/>
              </a:spcBef>
              <a:defRPr sz="1867" b="0" i="0" cap="all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0" indent="0" algn="l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None/>
              <a:defRPr lang="fr-FR" sz="1867" b="0" i="0" kern="1200" cap="all" baseline="0" dirty="0" err="1" smtClean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lnSpc>
                <a:spcPct val="90000"/>
              </a:lnSpc>
              <a:spcBef>
                <a:spcPts val="800"/>
              </a:spcBef>
              <a:defRPr sz="1067" b="0" i="0" cap="all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0">
              <a:lnSpc>
                <a:spcPct val="90000"/>
              </a:lnSpc>
              <a:spcBef>
                <a:spcPts val="400"/>
              </a:spcBef>
              <a:defRPr lang="fr-FR" sz="1067" b="0" i="0" kern="1200" cap="all" baseline="0" dirty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3" name="Espace réservé du texte 17">
            <a:extLst>
              <a:ext uri="{FF2B5EF4-FFF2-40B4-BE49-F238E27FC236}">
                <a16:creationId xmlns:a16="http://schemas.microsoft.com/office/drawing/2014/main" id="{B514F45E-F347-4E46-A745-25253540B0A3}"/>
              </a:ext>
            </a:extLst>
          </p:cNvPr>
          <p:cNvSpPr>
            <a:spLocks noGrp="1"/>
          </p:cNvSpPr>
          <p:nvPr>
            <p:ph type="body" sz="quarter" idx="127"/>
          </p:nvPr>
        </p:nvSpPr>
        <p:spPr>
          <a:xfrm>
            <a:off x="7375148" y="3543451"/>
            <a:ext cx="3982961" cy="323309"/>
          </a:xfrm>
        </p:spPr>
        <p:txBody>
          <a:bodyPr/>
          <a:lstStyle>
            <a:lvl1pPr>
              <a:lnSpc>
                <a:spcPct val="90000"/>
              </a:lnSpc>
              <a:spcBef>
                <a:spcPts val="800"/>
              </a:spcBef>
              <a:defRPr sz="2667" b="0" i="0" cap="none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0" indent="0" algn="l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None/>
              <a:defRPr lang="fr-FR" sz="2667" b="0" i="0" kern="1200" cap="none" baseline="0" dirty="0" err="1" smtClean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lnSpc>
                <a:spcPct val="90000"/>
              </a:lnSpc>
              <a:spcBef>
                <a:spcPts val="800"/>
              </a:spcBef>
              <a:defRPr sz="2133" b="0" i="0" cap="none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0">
              <a:lnSpc>
                <a:spcPct val="90000"/>
              </a:lnSpc>
              <a:spcBef>
                <a:spcPts val="400"/>
              </a:spcBef>
              <a:defRPr lang="fr-FR" sz="2133" b="0" i="0" kern="1200" cap="none" baseline="0" dirty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4" name="Espace réservé du texte 17">
            <a:extLst>
              <a:ext uri="{FF2B5EF4-FFF2-40B4-BE49-F238E27FC236}">
                <a16:creationId xmlns:a16="http://schemas.microsoft.com/office/drawing/2014/main" id="{05BA45E7-DB40-4745-812E-41659735FD2D}"/>
              </a:ext>
            </a:extLst>
          </p:cNvPr>
          <p:cNvSpPr>
            <a:spLocks noGrp="1"/>
          </p:cNvSpPr>
          <p:nvPr>
            <p:ph type="body" sz="quarter" idx="128" hasCustomPrompt="1"/>
          </p:nvPr>
        </p:nvSpPr>
        <p:spPr>
          <a:xfrm>
            <a:off x="6626816" y="4338343"/>
            <a:ext cx="517952" cy="563307"/>
          </a:xfrm>
        </p:spPr>
        <p:txBody>
          <a:bodyPr/>
          <a:lstStyle>
            <a:lvl1pPr>
              <a:lnSpc>
                <a:spcPct val="90000"/>
              </a:lnSpc>
              <a:spcBef>
                <a:spcPts val="800"/>
              </a:spcBef>
              <a:defRPr lang="en-US" sz="2667" b="0" i="0" kern="1200" noProof="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59976">
              <a:lnSpc>
                <a:spcPct val="90000"/>
              </a:lnSpc>
              <a:spcBef>
                <a:spcPts val="400"/>
              </a:spcBef>
              <a:defRPr lang="fr-FR" sz="933" b="0" i="0" kern="1200" cap="all" baseline="0" dirty="0" err="1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lnSpc>
                <a:spcPct val="90000"/>
              </a:lnSpc>
              <a:spcBef>
                <a:spcPts val="800"/>
              </a:spcBef>
              <a:defRPr sz="2267" b="0" i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959976">
              <a:lnSpc>
                <a:spcPct val="90000"/>
              </a:lnSpc>
              <a:spcBef>
                <a:spcPts val="400"/>
              </a:spcBef>
              <a:defRPr lang="fr-FR" sz="933" b="0" i="0" kern="1200" cap="all" baseline="0" dirty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</a:lstStyle>
          <a:p>
            <a:pPr lvl="0"/>
            <a:r>
              <a:rPr lang="en-US" noProof="0"/>
              <a:t>00</a:t>
            </a:r>
          </a:p>
        </p:txBody>
      </p:sp>
      <p:sp>
        <p:nvSpPr>
          <p:cNvPr id="75" name="Espace réservé du texte 17">
            <a:extLst>
              <a:ext uri="{FF2B5EF4-FFF2-40B4-BE49-F238E27FC236}">
                <a16:creationId xmlns:a16="http://schemas.microsoft.com/office/drawing/2014/main" id="{CD18703E-351D-46EB-B93D-13073424AF76}"/>
              </a:ext>
            </a:extLst>
          </p:cNvPr>
          <p:cNvSpPr>
            <a:spLocks noGrp="1"/>
          </p:cNvSpPr>
          <p:nvPr>
            <p:ph type="body" sz="quarter" idx="129"/>
          </p:nvPr>
        </p:nvSpPr>
        <p:spPr>
          <a:xfrm>
            <a:off x="7376332" y="4689592"/>
            <a:ext cx="3982961" cy="205912"/>
          </a:xfrm>
        </p:spPr>
        <p:txBody>
          <a:bodyPr/>
          <a:lstStyle>
            <a:lvl1pPr>
              <a:lnSpc>
                <a:spcPct val="90000"/>
              </a:lnSpc>
              <a:spcBef>
                <a:spcPts val="800"/>
              </a:spcBef>
              <a:defRPr sz="1867" b="0" i="0" cap="all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0" indent="0" algn="l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None/>
              <a:defRPr lang="fr-FR" sz="1867" b="0" i="0" kern="1200" cap="all" baseline="0" dirty="0" err="1" smtClean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lnSpc>
                <a:spcPct val="90000"/>
              </a:lnSpc>
              <a:spcBef>
                <a:spcPts val="800"/>
              </a:spcBef>
              <a:defRPr sz="1067" b="0" i="0" cap="all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0">
              <a:lnSpc>
                <a:spcPct val="90000"/>
              </a:lnSpc>
              <a:spcBef>
                <a:spcPts val="400"/>
              </a:spcBef>
              <a:defRPr lang="fr-FR" sz="1067" b="0" i="0" kern="1200" cap="all" baseline="0" dirty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6" name="Espace réservé du texte 17">
            <a:extLst>
              <a:ext uri="{FF2B5EF4-FFF2-40B4-BE49-F238E27FC236}">
                <a16:creationId xmlns:a16="http://schemas.microsoft.com/office/drawing/2014/main" id="{0A954F23-B687-4929-BDF6-382811870CB6}"/>
              </a:ext>
            </a:extLst>
          </p:cNvPr>
          <p:cNvSpPr>
            <a:spLocks noGrp="1"/>
          </p:cNvSpPr>
          <p:nvPr>
            <p:ph type="body" sz="quarter" idx="130"/>
          </p:nvPr>
        </p:nvSpPr>
        <p:spPr>
          <a:xfrm>
            <a:off x="7375148" y="4336182"/>
            <a:ext cx="3982961" cy="323309"/>
          </a:xfrm>
        </p:spPr>
        <p:txBody>
          <a:bodyPr/>
          <a:lstStyle>
            <a:lvl1pPr>
              <a:lnSpc>
                <a:spcPct val="90000"/>
              </a:lnSpc>
              <a:spcBef>
                <a:spcPts val="800"/>
              </a:spcBef>
              <a:defRPr sz="2667" b="0" i="0" cap="none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0" indent="0" algn="l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None/>
              <a:defRPr lang="fr-FR" sz="2667" b="0" i="0" kern="1200" cap="none" baseline="0" dirty="0" err="1" smtClean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lnSpc>
                <a:spcPct val="90000"/>
              </a:lnSpc>
              <a:spcBef>
                <a:spcPts val="800"/>
              </a:spcBef>
              <a:defRPr sz="2133" b="0" i="0" cap="none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0">
              <a:lnSpc>
                <a:spcPct val="90000"/>
              </a:lnSpc>
              <a:spcBef>
                <a:spcPts val="400"/>
              </a:spcBef>
              <a:defRPr lang="fr-FR" sz="2133" b="0" i="0" kern="1200" cap="none" baseline="0" dirty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60848A-5240-46A7-80F9-F264F80E48F7}"/>
              </a:ext>
            </a:extLst>
          </p:cNvPr>
          <p:cNvSpPr>
            <a:spLocks noGrp="1"/>
          </p:cNvSpPr>
          <p:nvPr>
            <p:ph type="ftr" sz="quarter" idx="13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269CDA-1C73-4FE4-993F-6E6CA9CDC932}"/>
              </a:ext>
            </a:extLst>
          </p:cNvPr>
          <p:cNvSpPr>
            <a:spLocks noGrp="1"/>
          </p:cNvSpPr>
          <p:nvPr>
            <p:ph type="sldNum" sz="quarter" idx="133"/>
          </p:nvPr>
        </p:nvSpPr>
        <p:spPr/>
        <p:txBody>
          <a:bodyPr/>
          <a:lstStyle/>
          <a:p>
            <a:fld id="{6B54B0F7-55DD-40D6-B7F4-70B586885C0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AD5464B-D2EF-4132-BFF3-24607B5DEC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17639A9-CACF-E2F9-8E63-F1E0C2174F4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631191" y="6345224"/>
            <a:ext cx="2072640" cy="250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4013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 (Ligh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que 4">
            <a:extLst>
              <a:ext uri="{FF2B5EF4-FFF2-40B4-BE49-F238E27FC236}">
                <a16:creationId xmlns:a16="http://schemas.microsoft.com/office/drawing/2014/main" id="{D97075C2-D640-40B7-B715-DE36BBB3FC4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498963" y="4159250"/>
            <a:ext cx="1271271" cy="1257300"/>
          </a:xfrm>
          <a:prstGeom prst="rect">
            <a:avLst/>
          </a:prstGeom>
        </p:spPr>
      </p:pic>
      <p:sp>
        <p:nvSpPr>
          <p:cNvPr id="7" name="Espace réservé du texte 17">
            <a:extLst>
              <a:ext uri="{FF2B5EF4-FFF2-40B4-BE49-F238E27FC236}">
                <a16:creationId xmlns:a16="http://schemas.microsoft.com/office/drawing/2014/main" id="{1CE40FF4-616D-467E-AEDB-B9934FB2C80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158241" y="3020997"/>
            <a:ext cx="1118105" cy="443199"/>
          </a:xfrm>
        </p:spPr>
        <p:txBody>
          <a:bodyPr vert="horz" lIns="0" tIns="0" rIns="0" bIns="0" rtlCol="0" anchor="b">
            <a:noAutofit/>
          </a:bodyPr>
          <a:lstStyle>
            <a:lvl1pPr>
              <a:defRPr lang="en-US" sz="3200" b="1" noProof="0" dirty="0">
                <a:solidFill>
                  <a:schemeClr val="tx1"/>
                </a:solidFill>
              </a:defRPr>
            </a:lvl1pPr>
          </a:lstStyle>
          <a:p>
            <a:pPr lvl="0" algn="r">
              <a:lnSpc>
                <a:spcPct val="90000"/>
              </a:lnSpc>
            </a:pPr>
            <a:r>
              <a:rPr lang="en-US" noProof="0"/>
              <a:t>00</a:t>
            </a:r>
          </a:p>
        </p:txBody>
      </p:sp>
      <p:sp>
        <p:nvSpPr>
          <p:cNvPr id="8" name="Espace réservé du texte 17">
            <a:extLst>
              <a:ext uri="{FF2B5EF4-FFF2-40B4-BE49-F238E27FC236}">
                <a16:creationId xmlns:a16="http://schemas.microsoft.com/office/drawing/2014/main" id="{2C7B456D-17FA-4CA6-A94C-1F15CC23B221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2679091" y="3020997"/>
            <a:ext cx="6517348" cy="443199"/>
          </a:xfrm>
        </p:spPr>
        <p:txBody>
          <a:bodyPr/>
          <a:lstStyle>
            <a:lvl1pPr>
              <a:lnSpc>
                <a:spcPct val="90000"/>
              </a:lnSpc>
              <a:defRPr lang="fr-FR" sz="2400" b="1" i="0" kern="1200" dirty="0" err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0">
              <a:lnSpc>
                <a:spcPct val="90000"/>
              </a:lnSpc>
              <a:spcBef>
                <a:spcPts val="800"/>
              </a:spcBef>
              <a:defRPr lang="fr-FR" sz="1867" b="0" i="0" kern="1200" cap="all" baseline="0" dirty="0" err="1" smtClean="0">
                <a:solidFill>
                  <a:schemeClr val="bg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lnSpc>
                <a:spcPct val="100000"/>
              </a:lnSpc>
              <a:spcBef>
                <a:spcPts val="1067"/>
              </a:spcBef>
              <a:defRPr sz="1867" i="1">
                <a:solidFill>
                  <a:schemeClr val="bg2"/>
                </a:solidFill>
              </a:defRPr>
            </a:lvl3pPr>
            <a:lvl4pPr>
              <a:lnSpc>
                <a:spcPct val="90000"/>
              </a:lnSpc>
              <a:spcBef>
                <a:spcPts val="400"/>
              </a:spcBef>
              <a:defRPr lang="fr-FR" sz="1000" kern="1200" cap="all" baseline="0" dirty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4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Espace réservé du texte 17">
            <a:extLst>
              <a:ext uri="{FF2B5EF4-FFF2-40B4-BE49-F238E27FC236}">
                <a16:creationId xmlns:a16="http://schemas.microsoft.com/office/drawing/2014/main" id="{A4BDC3FC-500C-4A36-AFD2-52224706F782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2679091" y="3980878"/>
            <a:ext cx="6517348" cy="315415"/>
          </a:xfrm>
        </p:spPr>
        <p:txBody>
          <a:bodyPr/>
          <a:lstStyle>
            <a:lvl1pPr>
              <a:lnSpc>
                <a:spcPct val="90000"/>
              </a:lnSpc>
              <a:defRPr lang="fr-FR" sz="1067" b="0" i="1" kern="1200" dirty="0" err="1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0">
              <a:lnSpc>
                <a:spcPct val="90000"/>
              </a:lnSpc>
              <a:spcBef>
                <a:spcPts val="800"/>
              </a:spcBef>
              <a:defRPr lang="fr-FR" sz="1867" b="0" i="0" kern="1200" cap="all" baseline="0" dirty="0" err="1" smtClean="0">
                <a:solidFill>
                  <a:schemeClr val="bg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lnSpc>
                <a:spcPct val="100000"/>
              </a:lnSpc>
              <a:spcBef>
                <a:spcPts val="1067"/>
              </a:spcBef>
              <a:defRPr sz="1867" i="1">
                <a:solidFill>
                  <a:schemeClr val="bg2"/>
                </a:solidFill>
              </a:defRPr>
            </a:lvl3pPr>
            <a:lvl4pPr>
              <a:lnSpc>
                <a:spcPct val="90000"/>
              </a:lnSpc>
              <a:spcBef>
                <a:spcPts val="400"/>
              </a:spcBef>
              <a:defRPr lang="fr-FR" sz="1000" kern="1200" cap="all" baseline="0" dirty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4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0" name="Espace réservé du texte 17">
            <a:extLst>
              <a:ext uri="{FF2B5EF4-FFF2-40B4-BE49-F238E27FC236}">
                <a16:creationId xmlns:a16="http://schemas.microsoft.com/office/drawing/2014/main" id="{A97CE5D1-697D-4C34-8623-6B2871AE2E2D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2679091" y="3554158"/>
            <a:ext cx="6517348" cy="315415"/>
          </a:xfrm>
        </p:spPr>
        <p:txBody>
          <a:bodyPr/>
          <a:lstStyle>
            <a:lvl1pPr>
              <a:lnSpc>
                <a:spcPct val="90000"/>
              </a:lnSpc>
              <a:defRPr lang="fr-FR" sz="1467" b="0" i="0" kern="1200" cap="all" baseline="0" dirty="0" err="1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0" indent="0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None/>
              <a:defRPr lang="fr-FR" sz="1867" b="0" i="0" kern="1200" cap="all" baseline="0" dirty="0" err="1" smtClean="0">
                <a:solidFill>
                  <a:schemeClr val="bg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lnSpc>
                <a:spcPct val="100000"/>
              </a:lnSpc>
              <a:spcBef>
                <a:spcPts val="1067"/>
              </a:spcBef>
              <a:defRPr sz="1867" i="1">
                <a:solidFill>
                  <a:schemeClr val="bg2"/>
                </a:solidFill>
              </a:defRPr>
            </a:lvl3pPr>
            <a:lvl4pPr>
              <a:lnSpc>
                <a:spcPct val="90000"/>
              </a:lnSpc>
              <a:spcBef>
                <a:spcPts val="400"/>
              </a:spcBef>
              <a:defRPr lang="fr-FR" sz="1000" kern="1200" cap="all" baseline="0" dirty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4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F88FEA8-203A-4390-9909-B08B108A414F}"/>
              </a:ext>
            </a:extLst>
          </p:cNvPr>
          <p:cNvSpPr txBox="1"/>
          <p:nvPr userDrawn="1"/>
        </p:nvSpPr>
        <p:spPr>
          <a:xfrm>
            <a:off x="1215637" y="6611779"/>
            <a:ext cx="991446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800"/>
              <a:t>Confidential. For internal use only. The information contained in this training is for internal, educational purposes only. Do not copy or distribute outside of Sanofi or use in promotion</a:t>
            </a:r>
          </a:p>
        </p:txBody>
      </p:sp>
    </p:spTree>
    <p:extLst>
      <p:ext uri="{BB962C8B-B14F-4D97-AF65-F5344CB8AC3E}">
        <p14:creationId xmlns:p14="http://schemas.microsoft.com/office/powerpoint/2010/main" val="4231411039"/>
      </p:ext>
    </p:extLst>
  </p:cSld>
  <p:clrMapOvr>
    <a:masterClrMapping/>
  </p:clrMapOvr>
</p:sldLayout>
</file>

<file path=ppt/slideLayouts/slideLayout3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 (Dark)">
    <p:bg>
      <p:bgPr>
        <a:solidFill>
          <a:srgbClr val="1E034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que 4">
            <a:extLst>
              <a:ext uri="{FF2B5EF4-FFF2-40B4-BE49-F238E27FC236}">
                <a16:creationId xmlns:a16="http://schemas.microsoft.com/office/drawing/2014/main" id="{D97075C2-D640-40B7-B715-DE36BBB3FC4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498963" y="4159250"/>
            <a:ext cx="1271271" cy="1257300"/>
          </a:xfrm>
          <a:prstGeom prst="rect">
            <a:avLst/>
          </a:prstGeom>
        </p:spPr>
      </p:pic>
      <p:sp>
        <p:nvSpPr>
          <p:cNvPr id="14" name="Espace réservé du texte 17">
            <a:extLst>
              <a:ext uri="{FF2B5EF4-FFF2-40B4-BE49-F238E27FC236}">
                <a16:creationId xmlns:a16="http://schemas.microsoft.com/office/drawing/2014/main" id="{B077D764-009F-4B11-889B-7C1F77AE7EF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158241" y="3020997"/>
            <a:ext cx="1118105" cy="443199"/>
          </a:xfrm>
        </p:spPr>
        <p:txBody>
          <a:bodyPr vert="horz" lIns="0" tIns="0" rIns="0" bIns="0" rtlCol="0">
            <a:noAutofit/>
          </a:bodyPr>
          <a:lstStyle>
            <a:lvl1pPr algn="r">
              <a:defRPr lang="en-US" sz="3200" b="1" noProof="0" dirty="0">
                <a:solidFill>
                  <a:schemeClr val="bg2"/>
                </a:solidFill>
              </a:defRPr>
            </a:lvl1pPr>
          </a:lstStyle>
          <a:p>
            <a:pPr lvl="0">
              <a:lnSpc>
                <a:spcPct val="90000"/>
              </a:lnSpc>
            </a:pPr>
            <a:r>
              <a:rPr lang="en-US" noProof="0"/>
              <a:t>00</a:t>
            </a:r>
          </a:p>
        </p:txBody>
      </p:sp>
      <p:sp>
        <p:nvSpPr>
          <p:cNvPr id="15" name="Espace réservé du texte 17">
            <a:extLst>
              <a:ext uri="{FF2B5EF4-FFF2-40B4-BE49-F238E27FC236}">
                <a16:creationId xmlns:a16="http://schemas.microsoft.com/office/drawing/2014/main" id="{26F07BC6-BD1D-4953-9F45-D190CB67B241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2679091" y="3020997"/>
            <a:ext cx="6517348" cy="443199"/>
          </a:xfrm>
        </p:spPr>
        <p:txBody>
          <a:bodyPr/>
          <a:lstStyle>
            <a:lvl1pPr>
              <a:lnSpc>
                <a:spcPct val="90000"/>
              </a:lnSpc>
              <a:defRPr lang="fr-FR" sz="2400" b="1" i="0" kern="1200" dirty="0" err="1">
                <a:solidFill>
                  <a:schemeClr val="bg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0">
              <a:lnSpc>
                <a:spcPct val="90000"/>
              </a:lnSpc>
              <a:spcBef>
                <a:spcPts val="800"/>
              </a:spcBef>
              <a:defRPr lang="fr-FR" sz="1867" b="0" i="0" kern="1200" cap="all" baseline="0" dirty="0" err="1" smtClean="0">
                <a:solidFill>
                  <a:schemeClr val="bg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lnSpc>
                <a:spcPct val="100000"/>
              </a:lnSpc>
              <a:spcBef>
                <a:spcPts val="1067"/>
              </a:spcBef>
              <a:defRPr sz="1867" i="1">
                <a:solidFill>
                  <a:schemeClr val="bg2"/>
                </a:solidFill>
              </a:defRPr>
            </a:lvl3pPr>
            <a:lvl4pPr>
              <a:lnSpc>
                <a:spcPct val="90000"/>
              </a:lnSpc>
              <a:spcBef>
                <a:spcPts val="400"/>
              </a:spcBef>
              <a:defRPr lang="fr-FR" sz="1000" kern="1200" cap="all" baseline="0" dirty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4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6" name="Espace réservé du texte 17">
            <a:extLst>
              <a:ext uri="{FF2B5EF4-FFF2-40B4-BE49-F238E27FC236}">
                <a16:creationId xmlns:a16="http://schemas.microsoft.com/office/drawing/2014/main" id="{FB6BFF7B-8B97-443F-8D19-A75C20F978D1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2679091" y="3980878"/>
            <a:ext cx="6517348" cy="315415"/>
          </a:xfrm>
        </p:spPr>
        <p:txBody>
          <a:bodyPr/>
          <a:lstStyle>
            <a:lvl1pPr>
              <a:lnSpc>
                <a:spcPct val="90000"/>
              </a:lnSpc>
              <a:defRPr lang="fr-FR" sz="1067" b="0" i="1" kern="1200" dirty="0" err="1">
                <a:solidFill>
                  <a:schemeClr val="bg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0">
              <a:lnSpc>
                <a:spcPct val="90000"/>
              </a:lnSpc>
              <a:spcBef>
                <a:spcPts val="800"/>
              </a:spcBef>
              <a:defRPr lang="fr-FR" sz="1867" b="0" i="0" kern="1200" cap="all" baseline="0" dirty="0" err="1" smtClean="0">
                <a:solidFill>
                  <a:schemeClr val="bg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lnSpc>
                <a:spcPct val="100000"/>
              </a:lnSpc>
              <a:spcBef>
                <a:spcPts val="1067"/>
              </a:spcBef>
              <a:defRPr sz="1867" i="1">
                <a:solidFill>
                  <a:schemeClr val="bg2"/>
                </a:solidFill>
              </a:defRPr>
            </a:lvl3pPr>
            <a:lvl4pPr>
              <a:lnSpc>
                <a:spcPct val="90000"/>
              </a:lnSpc>
              <a:spcBef>
                <a:spcPts val="400"/>
              </a:spcBef>
              <a:defRPr lang="fr-FR" sz="1000" kern="1200" cap="all" baseline="0" dirty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4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Espace réservé du texte 17">
            <a:extLst>
              <a:ext uri="{FF2B5EF4-FFF2-40B4-BE49-F238E27FC236}">
                <a16:creationId xmlns:a16="http://schemas.microsoft.com/office/drawing/2014/main" id="{DA36FF3D-AF0A-45ED-BF39-F628AE9DBF56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2679091" y="3554158"/>
            <a:ext cx="6517348" cy="315415"/>
          </a:xfrm>
        </p:spPr>
        <p:txBody>
          <a:bodyPr/>
          <a:lstStyle>
            <a:lvl1pPr>
              <a:lnSpc>
                <a:spcPct val="90000"/>
              </a:lnSpc>
              <a:defRPr lang="fr-FR" sz="1467" b="0" i="0" kern="1200" cap="all" baseline="0" dirty="0" err="1">
                <a:solidFill>
                  <a:schemeClr val="bg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0">
              <a:lnSpc>
                <a:spcPct val="90000"/>
              </a:lnSpc>
              <a:spcBef>
                <a:spcPts val="800"/>
              </a:spcBef>
              <a:defRPr lang="fr-FR" sz="1867" b="0" i="0" kern="1200" cap="all" baseline="0" dirty="0" err="1" smtClean="0">
                <a:solidFill>
                  <a:schemeClr val="bg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lnSpc>
                <a:spcPct val="100000"/>
              </a:lnSpc>
              <a:spcBef>
                <a:spcPts val="1067"/>
              </a:spcBef>
              <a:defRPr sz="1867" i="1">
                <a:solidFill>
                  <a:schemeClr val="bg2"/>
                </a:solidFill>
              </a:defRPr>
            </a:lvl3pPr>
            <a:lvl4pPr>
              <a:lnSpc>
                <a:spcPct val="90000"/>
              </a:lnSpc>
              <a:spcBef>
                <a:spcPts val="400"/>
              </a:spcBef>
              <a:defRPr lang="fr-FR" sz="1000" kern="1200" cap="all" baseline="0" dirty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4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458B0C6-CEF3-5F43-CE6C-E79C3F1EAA7B}"/>
              </a:ext>
            </a:extLst>
          </p:cNvPr>
          <p:cNvSpPr txBox="1"/>
          <p:nvPr userDrawn="1"/>
        </p:nvSpPr>
        <p:spPr>
          <a:xfrm>
            <a:off x="1215637" y="6611779"/>
            <a:ext cx="991446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800">
                <a:solidFill>
                  <a:schemeClr val="bg1"/>
                </a:solidFill>
              </a:rPr>
              <a:t>Confidential. For internal use only. The information contained in this training is for internal, educational purposes only. Do not copy or distribute outside of Sanofi or use in promotion</a:t>
            </a:r>
          </a:p>
        </p:txBody>
      </p:sp>
    </p:spTree>
    <p:extLst>
      <p:ext uri="{BB962C8B-B14F-4D97-AF65-F5344CB8AC3E}">
        <p14:creationId xmlns:p14="http://schemas.microsoft.com/office/powerpoint/2010/main" val="873221754"/>
      </p:ext>
    </p:extLst>
  </p:cSld>
  <p:clrMapOvr>
    <a:masterClrMapping/>
  </p:clrMapOvr>
</p:sldLayout>
</file>

<file path=ppt/slideLayouts/slideLayout3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xt over Imag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numéro de diapositive 10">
            <a:extLst>
              <a:ext uri="{FF2B5EF4-FFF2-40B4-BE49-F238E27FC236}">
                <a16:creationId xmlns:a16="http://schemas.microsoft.com/office/drawing/2014/main" id="{323D7EBE-BC7D-4AC5-AD6B-FCD5D270E1C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6B54B0F7-55DD-40D6-B7F4-70B586885C0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Espace réservé du texte 5">
            <a:extLst>
              <a:ext uri="{FF2B5EF4-FFF2-40B4-BE49-F238E27FC236}">
                <a16:creationId xmlns:a16="http://schemas.microsoft.com/office/drawing/2014/main" id="{0B90B88F-38E1-44C8-9D6F-1A9BFFE001D7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6778558" y="2915364"/>
            <a:ext cx="4949741" cy="1399251"/>
          </a:xfrm>
        </p:spPr>
        <p:txBody>
          <a:bodyPr anchor="t">
            <a:noAutofit/>
          </a:bodyPr>
          <a:lstStyle>
            <a:lvl1pPr algn="l">
              <a:lnSpc>
                <a:spcPct val="96000"/>
              </a:lnSpc>
              <a:spcAft>
                <a:spcPts val="1333"/>
              </a:spcAft>
              <a:defRPr lang="fr-FR" sz="4800" b="0" i="1" kern="1200" dirty="0" err="1" smtClean="0">
                <a:solidFill>
                  <a:schemeClr val="bg2"/>
                </a:solidFill>
                <a:effectLst>
                  <a:outerShdw blurRad="127000" sx="102000" sy="102000" algn="ctr" rotWithShape="0">
                    <a:prstClr val="black">
                      <a:alpha val="25000"/>
                    </a:prstClr>
                  </a:outerShdw>
                </a:effectLst>
                <a:latin typeface="Georgia" panose="02040502050405020303" pitchFamily="18" charset="0"/>
                <a:ea typeface="Verdana" panose="020B0604030504040204" pitchFamily="34" charset="0"/>
                <a:cs typeface="Georgia" panose="02040502050405020303" pitchFamily="18" charset="0"/>
              </a:defRPr>
            </a:lvl1pPr>
            <a:lvl2pPr marL="0" indent="0" algn="l">
              <a:lnSpc>
                <a:spcPct val="90000"/>
              </a:lnSpc>
              <a:buFont typeface="Arial" panose="020B0604020202020204" pitchFamily="34" charset="0"/>
              <a:buNone/>
              <a:defRPr lang="en-US" sz="4800" b="0" i="1" kern="1200" noProof="0" dirty="0">
                <a:solidFill>
                  <a:schemeClr val="bg1"/>
                </a:solidFill>
                <a:effectLst>
                  <a:outerShdw blurRad="127000" sx="105000" sy="105000" algn="ctr" rotWithShape="0">
                    <a:prstClr val="black">
                      <a:alpha val="9957"/>
                    </a:prstClr>
                  </a:outerShdw>
                </a:effectLst>
                <a:latin typeface="Georgia" panose="02040502050405020303" pitchFamily="18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algn="l">
              <a:lnSpc>
                <a:spcPct val="100000"/>
              </a:lnSpc>
              <a:spcBef>
                <a:spcPts val="1333"/>
              </a:spcBef>
              <a:defRPr sz="1867">
                <a:solidFill>
                  <a:schemeClr val="bg1"/>
                </a:solidFill>
                <a:effectLst>
                  <a:outerShdw blurRad="127000" sx="102000" sy="102000" algn="ctr" rotWithShape="0">
                    <a:prstClr val="black">
                      <a:alpha val="25000"/>
                    </a:prstClr>
                  </a:outerShdw>
                </a:effectLst>
              </a:defRPr>
            </a:lvl3pPr>
          </a:lstStyle>
          <a:p>
            <a:pPr marL="761981" lvl="0" indent="-761981" algn="l" defTabSz="914377" rtl="0" eaLnBrk="1" latinLnBrk="0" hangingPunct="1">
              <a:lnSpc>
                <a:spcPct val="90000"/>
              </a:lnSpc>
              <a:spcBef>
                <a:spcPts val="0"/>
              </a:spcBef>
            </a:pPr>
            <a:r>
              <a:rPr lang="en-US" noProof="0"/>
              <a:t>Click to edit Master text styles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9F6585BF-F3F3-4500-9CFA-EF0D9041ED53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778558" y="4395893"/>
            <a:ext cx="4949741" cy="710532"/>
          </a:xfrm>
        </p:spPr>
        <p:txBody>
          <a:bodyPr anchor="t">
            <a:noAutofit/>
          </a:bodyPr>
          <a:lstStyle>
            <a:lvl1pPr algn="l">
              <a:lnSpc>
                <a:spcPct val="96000"/>
              </a:lnSpc>
              <a:spcAft>
                <a:spcPts val="1333"/>
              </a:spcAft>
              <a:defRPr lang="fr-FR" sz="1867" b="0" i="0" kern="1200" dirty="0" err="1" smtClean="0">
                <a:solidFill>
                  <a:schemeClr val="bg2"/>
                </a:solidFill>
                <a:effectLst>
                  <a:outerShdw blurRad="127000" sx="102000" sy="102000" algn="ctr" rotWithShape="0">
                    <a:prstClr val="black">
                      <a:alpha val="25000"/>
                    </a:prstClr>
                  </a:outerShdw>
                </a:effectLst>
                <a:latin typeface="+mj-lt"/>
                <a:ea typeface="Verdana" panose="020B0604030504040204" pitchFamily="34" charset="0"/>
                <a:cs typeface="Georgia" panose="02040502050405020303" pitchFamily="18" charset="0"/>
              </a:defRPr>
            </a:lvl1pPr>
            <a:lvl2pPr algn="l">
              <a:lnSpc>
                <a:spcPct val="90000"/>
              </a:lnSpc>
              <a:defRPr lang="en-US" sz="1867" b="0" i="0" kern="1200" noProof="0" dirty="0">
                <a:solidFill>
                  <a:schemeClr val="bg1"/>
                </a:solidFill>
                <a:effectLst>
                  <a:outerShdw blurRad="127000" sx="105000" sy="105000" algn="ctr" rotWithShape="0">
                    <a:prstClr val="black">
                      <a:alpha val="9957"/>
                    </a:prstClr>
                  </a:outerShdw>
                </a:effectLst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algn="l">
              <a:lnSpc>
                <a:spcPct val="100000"/>
              </a:lnSpc>
              <a:spcBef>
                <a:spcPts val="1333"/>
              </a:spcBef>
              <a:defRPr lang="en-US" sz="1867" b="0" i="0" kern="1200" noProof="0" dirty="0">
                <a:solidFill>
                  <a:schemeClr val="bg1"/>
                </a:solidFill>
                <a:effectLst>
                  <a:outerShdw blurRad="127000" sx="105000" sy="105000" algn="ctr" rotWithShape="0">
                    <a:prstClr val="black">
                      <a:alpha val="9957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</a:lstStyle>
          <a:p>
            <a:pPr marL="0" lvl="0" indent="0" algn="l" defTabSz="914377" rtl="0" eaLnBrk="1" latinLnBrk="0" hangingPunct="1">
              <a:lnSpc>
                <a:spcPct val="100000"/>
              </a:lnSpc>
              <a:spcBef>
                <a:spcPts val="1333"/>
              </a:spcBef>
              <a:buFont typeface="Arial" panose="020B0604020202020204" pitchFamily="34" charset="0"/>
              <a:buNone/>
            </a:pPr>
            <a:r>
              <a:rPr lang="en-US" noProof="0"/>
              <a:t>Click to edit Master text styles</a:t>
            </a:r>
          </a:p>
        </p:txBody>
      </p:sp>
      <p:sp>
        <p:nvSpPr>
          <p:cNvPr id="13" name="Espace réservé du texte 5">
            <a:extLst>
              <a:ext uri="{FF2B5EF4-FFF2-40B4-BE49-F238E27FC236}">
                <a16:creationId xmlns:a16="http://schemas.microsoft.com/office/drawing/2014/main" id="{FB220A98-FE22-4FE9-AB26-E269403DC28C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6778558" y="1792928"/>
            <a:ext cx="4949741" cy="939945"/>
          </a:xfrm>
        </p:spPr>
        <p:txBody>
          <a:bodyPr anchor="b">
            <a:noAutofit/>
          </a:bodyPr>
          <a:lstStyle>
            <a:lvl1pPr algn="l">
              <a:lnSpc>
                <a:spcPct val="96000"/>
              </a:lnSpc>
              <a:spcAft>
                <a:spcPts val="1333"/>
              </a:spcAft>
              <a:defRPr lang="fr-FR" sz="2933" b="0" i="0" kern="1200" dirty="0" err="1" smtClean="0">
                <a:solidFill>
                  <a:schemeClr val="bg2"/>
                </a:solidFill>
                <a:effectLst>
                  <a:outerShdw blurRad="127000" sx="102000" sy="102000" algn="ctr" rotWithShape="0">
                    <a:prstClr val="black">
                      <a:alpha val="25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algn="l">
              <a:lnSpc>
                <a:spcPct val="90000"/>
              </a:lnSpc>
              <a:defRPr sz="4800" b="0" i="1">
                <a:solidFill>
                  <a:schemeClr val="bg1"/>
                </a:solidFill>
                <a:effectLst>
                  <a:outerShdw blurRad="127000" sx="102000" sy="102000" algn="ctr" rotWithShape="0">
                    <a:prstClr val="black">
                      <a:alpha val="25000"/>
                    </a:prstClr>
                  </a:outerShdw>
                </a:effectLst>
                <a:latin typeface="Georgia" panose="02040502050405020303" pitchFamily="18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algn="l">
              <a:lnSpc>
                <a:spcPct val="100000"/>
              </a:lnSpc>
              <a:spcBef>
                <a:spcPts val="1333"/>
              </a:spcBef>
              <a:defRPr sz="1867">
                <a:solidFill>
                  <a:schemeClr val="bg1"/>
                </a:solidFill>
                <a:effectLst>
                  <a:outerShdw blurRad="127000" sx="102000" sy="102000" algn="ctr" rotWithShape="0">
                    <a:prstClr val="black">
                      <a:alpha val="25000"/>
                    </a:prstClr>
                  </a:outerShdw>
                </a:effectLst>
              </a:defRPr>
            </a:lvl3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6C677BCD-ED1F-4B13-88E6-B887B505052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" y="0"/>
            <a:ext cx="6374847" cy="6858000"/>
          </a:xfrm>
          <a:custGeom>
            <a:avLst/>
            <a:gdLst>
              <a:gd name="connsiteX0" fmla="*/ 351363 w 4781135"/>
              <a:gd name="connsiteY0" fmla="*/ 4913481 h 5143500"/>
              <a:gd name="connsiteX1" fmla="*/ 331613 w 4781135"/>
              <a:gd name="connsiteY1" fmla="*/ 4933530 h 5143500"/>
              <a:gd name="connsiteX2" fmla="*/ 352237 w 4781135"/>
              <a:gd name="connsiteY2" fmla="*/ 4953582 h 5143500"/>
              <a:gd name="connsiteX3" fmla="*/ 371987 w 4781135"/>
              <a:gd name="connsiteY3" fmla="*/ 4933533 h 5143500"/>
              <a:gd name="connsiteX4" fmla="*/ 351363 w 4781135"/>
              <a:gd name="connsiteY4" fmla="*/ 4913481 h 5143500"/>
              <a:gd name="connsiteX5" fmla="*/ 891920 w 4781135"/>
              <a:gd name="connsiteY5" fmla="*/ 4837319 h 5143500"/>
              <a:gd name="connsiteX6" fmla="*/ 927648 w 4781135"/>
              <a:gd name="connsiteY6" fmla="*/ 4877990 h 5143500"/>
              <a:gd name="connsiteX7" fmla="*/ 893949 w 4781135"/>
              <a:gd name="connsiteY7" fmla="*/ 4918669 h 5143500"/>
              <a:gd name="connsiteX8" fmla="*/ 858212 w 4781135"/>
              <a:gd name="connsiteY8" fmla="*/ 4877990 h 5143500"/>
              <a:gd name="connsiteX9" fmla="*/ 891920 w 4781135"/>
              <a:gd name="connsiteY9" fmla="*/ 4837319 h 5143500"/>
              <a:gd name="connsiteX10" fmla="*/ 559545 w 4781135"/>
              <a:gd name="connsiteY10" fmla="*/ 4837319 h 5143500"/>
              <a:gd name="connsiteX11" fmla="*/ 579303 w 4781135"/>
              <a:gd name="connsiteY11" fmla="*/ 4839934 h 5143500"/>
              <a:gd name="connsiteX12" fmla="*/ 586562 w 4781135"/>
              <a:gd name="connsiteY12" fmla="*/ 4847771 h 5143500"/>
              <a:gd name="connsiteX13" fmla="*/ 586562 w 4781135"/>
              <a:gd name="connsiteY13" fmla="*/ 4908209 h 5143500"/>
              <a:gd name="connsiteX14" fmla="*/ 579303 w 4781135"/>
              <a:gd name="connsiteY14" fmla="*/ 4916053 h 5143500"/>
              <a:gd name="connsiteX15" fmla="*/ 559545 w 4781135"/>
              <a:gd name="connsiteY15" fmla="*/ 4918669 h 5143500"/>
              <a:gd name="connsiteX16" fmla="*/ 523519 w 4781135"/>
              <a:gd name="connsiteY16" fmla="*/ 4877990 h 5143500"/>
              <a:gd name="connsiteX17" fmla="*/ 559545 w 4781135"/>
              <a:gd name="connsiteY17" fmla="*/ 4837319 h 5143500"/>
              <a:gd name="connsiteX18" fmla="*/ 1101680 w 4781135"/>
              <a:gd name="connsiteY18" fmla="*/ 4805359 h 5143500"/>
              <a:gd name="connsiteX19" fmla="*/ 1095864 w 4781135"/>
              <a:gd name="connsiteY19" fmla="*/ 4811167 h 5143500"/>
              <a:gd name="connsiteX20" fmla="*/ 1095864 w 4781135"/>
              <a:gd name="connsiteY20" fmla="*/ 4944812 h 5143500"/>
              <a:gd name="connsiteX21" fmla="*/ 1101680 w 4781135"/>
              <a:gd name="connsiteY21" fmla="*/ 4950628 h 5143500"/>
              <a:gd name="connsiteX22" fmla="*/ 1127823 w 4781135"/>
              <a:gd name="connsiteY22" fmla="*/ 4950628 h 5143500"/>
              <a:gd name="connsiteX23" fmla="*/ 1133640 w 4781135"/>
              <a:gd name="connsiteY23" fmla="*/ 4944812 h 5143500"/>
              <a:gd name="connsiteX24" fmla="*/ 1133640 w 4781135"/>
              <a:gd name="connsiteY24" fmla="*/ 4811167 h 5143500"/>
              <a:gd name="connsiteX25" fmla="*/ 1127823 w 4781135"/>
              <a:gd name="connsiteY25" fmla="*/ 4805359 h 5143500"/>
              <a:gd name="connsiteX26" fmla="*/ 891920 w 4781135"/>
              <a:gd name="connsiteY26" fmla="*/ 4802455 h 5143500"/>
              <a:gd name="connsiteX27" fmla="*/ 819859 w 4781135"/>
              <a:gd name="connsiteY27" fmla="*/ 4877990 h 5143500"/>
              <a:gd name="connsiteX28" fmla="*/ 893949 w 4781135"/>
              <a:gd name="connsiteY28" fmla="*/ 4953533 h 5143500"/>
              <a:gd name="connsiteX29" fmla="*/ 966000 w 4781135"/>
              <a:gd name="connsiteY29" fmla="*/ 4877990 h 5143500"/>
              <a:gd name="connsiteX30" fmla="*/ 891920 w 4781135"/>
              <a:gd name="connsiteY30" fmla="*/ 4802455 h 5143500"/>
              <a:gd name="connsiteX31" fmla="*/ 725443 w 4781135"/>
              <a:gd name="connsiteY31" fmla="*/ 4802455 h 5143500"/>
              <a:gd name="connsiteX32" fmla="*/ 667045 w 4781135"/>
              <a:gd name="connsiteY32" fmla="*/ 4812907 h 5143500"/>
              <a:gd name="connsiteX33" fmla="*/ 659777 w 4781135"/>
              <a:gd name="connsiteY33" fmla="*/ 4824531 h 5143500"/>
              <a:gd name="connsiteX34" fmla="*/ 659777 w 4781135"/>
              <a:gd name="connsiteY34" fmla="*/ 4944812 h 5143500"/>
              <a:gd name="connsiteX35" fmla="*/ 665593 w 4781135"/>
              <a:gd name="connsiteY35" fmla="*/ 4950628 h 5143500"/>
              <a:gd name="connsiteX36" fmla="*/ 691736 w 4781135"/>
              <a:gd name="connsiteY36" fmla="*/ 4950628 h 5143500"/>
              <a:gd name="connsiteX37" fmla="*/ 697552 w 4781135"/>
              <a:gd name="connsiteY37" fmla="*/ 4944812 h 5143500"/>
              <a:gd name="connsiteX38" fmla="*/ 697552 w 4781135"/>
              <a:gd name="connsiteY38" fmla="*/ 4847194 h 5143500"/>
              <a:gd name="connsiteX39" fmla="*/ 704522 w 4781135"/>
              <a:gd name="connsiteY39" fmla="*/ 4839636 h 5143500"/>
              <a:gd name="connsiteX40" fmla="*/ 726020 w 4781135"/>
              <a:gd name="connsiteY40" fmla="*/ 4837319 h 5143500"/>
              <a:gd name="connsiteX41" fmla="*/ 754202 w 4781135"/>
              <a:gd name="connsiteY41" fmla="*/ 4862009 h 5143500"/>
              <a:gd name="connsiteX42" fmla="*/ 754202 w 4781135"/>
              <a:gd name="connsiteY42" fmla="*/ 4944812 h 5143500"/>
              <a:gd name="connsiteX43" fmla="*/ 760018 w 4781135"/>
              <a:gd name="connsiteY43" fmla="*/ 4950628 h 5143500"/>
              <a:gd name="connsiteX44" fmla="*/ 786160 w 4781135"/>
              <a:gd name="connsiteY44" fmla="*/ 4950628 h 5143500"/>
              <a:gd name="connsiteX45" fmla="*/ 791976 w 4781135"/>
              <a:gd name="connsiteY45" fmla="*/ 4944812 h 5143500"/>
              <a:gd name="connsiteX46" fmla="*/ 791976 w 4781135"/>
              <a:gd name="connsiteY46" fmla="*/ 4857068 h 5143500"/>
              <a:gd name="connsiteX47" fmla="*/ 725443 w 4781135"/>
              <a:gd name="connsiteY47" fmla="*/ 4802455 h 5143500"/>
              <a:gd name="connsiteX48" fmla="*/ 559834 w 4781135"/>
              <a:gd name="connsiteY48" fmla="*/ 4802455 h 5143500"/>
              <a:gd name="connsiteX49" fmla="*/ 485166 w 4781135"/>
              <a:gd name="connsiteY49" fmla="*/ 4877990 h 5143500"/>
              <a:gd name="connsiteX50" fmla="*/ 559256 w 4781135"/>
              <a:gd name="connsiteY50" fmla="*/ 4953533 h 5143500"/>
              <a:gd name="connsiteX51" fmla="*/ 617068 w 4781135"/>
              <a:gd name="connsiteY51" fmla="*/ 4941908 h 5143500"/>
              <a:gd name="connsiteX52" fmla="*/ 624336 w 4781135"/>
              <a:gd name="connsiteY52" fmla="*/ 4930284 h 5143500"/>
              <a:gd name="connsiteX53" fmla="*/ 624336 w 4781135"/>
              <a:gd name="connsiteY53" fmla="*/ 4824821 h 5143500"/>
              <a:gd name="connsiteX54" fmla="*/ 617068 w 4781135"/>
              <a:gd name="connsiteY54" fmla="*/ 4813204 h 5143500"/>
              <a:gd name="connsiteX55" fmla="*/ 559834 w 4781135"/>
              <a:gd name="connsiteY55" fmla="*/ 4802455 h 5143500"/>
              <a:gd name="connsiteX56" fmla="*/ 398011 w 4781135"/>
              <a:gd name="connsiteY56" fmla="*/ 4801292 h 5143500"/>
              <a:gd name="connsiteX57" fmla="*/ 334092 w 4781135"/>
              <a:gd name="connsiteY57" fmla="*/ 4853587 h 5143500"/>
              <a:gd name="connsiteX58" fmla="*/ 427643 w 4781135"/>
              <a:gd name="connsiteY58" fmla="*/ 4934063 h 5143500"/>
              <a:gd name="connsiteX59" fmla="*/ 425903 w 4781135"/>
              <a:gd name="connsiteY59" fmla="*/ 4944812 h 5143500"/>
              <a:gd name="connsiteX60" fmla="*/ 425613 w 4781135"/>
              <a:gd name="connsiteY60" fmla="*/ 4946561 h 5143500"/>
              <a:gd name="connsiteX61" fmla="*/ 429969 w 4781135"/>
              <a:gd name="connsiteY61" fmla="*/ 4950628 h 5143500"/>
              <a:gd name="connsiteX62" fmla="*/ 456121 w 4781135"/>
              <a:gd name="connsiteY62" fmla="*/ 4950628 h 5143500"/>
              <a:gd name="connsiteX63" fmla="*/ 463668 w 4781135"/>
              <a:gd name="connsiteY63" fmla="*/ 4944812 h 5143500"/>
              <a:gd name="connsiteX64" fmla="*/ 465994 w 4781135"/>
              <a:gd name="connsiteY64" fmla="*/ 4928255 h 5143500"/>
              <a:gd name="connsiteX65" fmla="*/ 372445 w 4781135"/>
              <a:gd name="connsiteY65" fmla="*/ 4850972 h 5143500"/>
              <a:gd name="connsiteX66" fmla="*/ 396847 w 4781135"/>
              <a:gd name="connsiteY66" fmla="*/ 4836444 h 5143500"/>
              <a:gd name="connsiteX67" fmla="*/ 440718 w 4781135"/>
              <a:gd name="connsiteY67" fmla="*/ 4849520 h 5143500"/>
              <a:gd name="connsiteX68" fmla="*/ 445074 w 4781135"/>
              <a:gd name="connsiteY68" fmla="*/ 4850684 h 5143500"/>
              <a:gd name="connsiteX69" fmla="*/ 451467 w 4781135"/>
              <a:gd name="connsiteY69" fmla="*/ 4846616 h 5143500"/>
              <a:gd name="connsiteX70" fmla="*/ 460476 w 4781135"/>
              <a:gd name="connsiteY70" fmla="*/ 4827435 h 5143500"/>
              <a:gd name="connsiteX71" fmla="*/ 461639 w 4781135"/>
              <a:gd name="connsiteY71" fmla="*/ 4822502 h 5143500"/>
              <a:gd name="connsiteX72" fmla="*/ 458150 w 4781135"/>
              <a:gd name="connsiteY72" fmla="*/ 4816686 h 5143500"/>
              <a:gd name="connsiteX73" fmla="*/ 398011 w 4781135"/>
              <a:gd name="connsiteY73" fmla="*/ 4801292 h 5143500"/>
              <a:gd name="connsiteX74" fmla="*/ 1053743 w 4781135"/>
              <a:gd name="connsiteY74" fmla="*/ 4747249 h 5143500"/>
              <a:gd name="connsiteX75" fmla="*/ 994181 w 4781135"/>
              <a:gd name="connsiteY75" fmla="*/ 4808264 h 5143500"/>
              <a:gd name="connsiteX76" fmla="*/ 994181 w 4781135"/>
              <a:gd name="connsiteY76" fmla="*/ 4944812 h 5143500"/>
              <a:gd name="connsiteX77" fmla="*/ 999997 w 4781135"/>
              <a:gd name="connsiteY77" fmla="*/ 4950628 h 5143500"/>
              <a:gd name="connsiteX78" fmla="*/ 1025851 w 4781135"/>
              <a:gd name="connsiteY78" fmla="*/ 4950628 h 5143500"/>
              <a:gd name="connsiteX79" fmla="*/ 1031659 w 4781135"/>
              <a:gd name="connsiteY79" fmla="*/ 4944812 h 5143500"/>
              <a:gd name="connsiteX80" fmla="*/ 1031659 w 4781135"/>
              <a:gd name="connsiteY80" fmla="*/ 4837319 h 5143500"/>
              <a:gd name="connsiteX81" fmla="*/ 1068558 w 4781135"/>
              <a:gd name="connsiteY81" fmla="*/ 4837319 h 5143500"/>
              <a:gd name="connsiteX82" fmla="*/ 1074366 w 4781135"/>
              <a:gd name="connsiteY82" fmla="*/ 4831502 h 5143500"/>
              <a:gd name="connsiteX83" fmla="*/ 1074366 w 4781135"/>
              <a:gd name="connsiteY83" fmla="*/ 4811456 h 5143500"/>
              <a:gd name="connsiteX84" fmla="*/ 1068558 w 4781135"/>
              <a:gd name="connsiteY84" fmla="*/ 4805359 h 5143500"/>
              <a:gd name="connsiteX85" fmla="*/ 1031659 w 4781135"/>
              <a:gd name="connsiteY85" fmla="*/ 4805359 h 5143500"/>
              <a:gd name="connsiteX86" fmla="*/ 1031659 w 4781135"/>
              <a:gd name="connsiteY86" fmla="*/ 4802158 h 5143500"/>
              <a:gd name="connsiteX87" fmla="*/ 1054617 w 4781135"/>
              <a:gd name="connsiteY87" fmla="*/ 4778045 h 5143500"/>
              <a:gd name="connsiteX88" fmla="*/ 1068848 w 4781135"/>
              <a:gd name="connsiteY88" fmla="*/ 4779497 h 5143500"/>
              <a:gd name="connsiteX89" fmla="*/ 1074366 w 4781135"/>
              <a:gd name="connsiteY89" fmla="*/ 4773977 h 5143500"/>
              <a:gd name="connsiteX90" fmla="*/ 1077278 w 4781135"/>
              <a:gd name="connsiteY90" fmla="*/ 4758872 h 5143500"/>
              <a:gd name="connsiteX91" fmla="*/ 1077856 w 4781135"/>
              <a:gd name="connsiteY91" fmla="*/ 4755094 h 5143500"/>
              <a:gd name="connsiteX92" fmla="*/ 1072048 w 4781135"/>
              <a:gd name="connsiteY92" fmla="*/ 4749285 h 5143500"/>
              <a:gd name="connsiteX93" fmla="*/ 1053743 w 4781135"/>
              <a:gd name="connsiteY93" fmla="*/ 4747249 h 5143500"/>
              <a:gd name="connsiteX94" fmla="*/ 1115151 w 4781135"/>
              <a:gd name="connsiteY94" fmla="*/ 4747131 h 5143500"/>
              <a:gd name="connsiteX95" fmla="*/ 1095104 w 4781135"/>
              <a:gd name="connsiteY95" fmla="*/ 4767478 h 5143500"/>
              <a:gd name="connsiteX96" fmla="*/ 1116017 w 4781135"/>
              <a:gd name="connsiteY96" fmla="*/ 4787818 h 5143500"/>
              <a:gd name="connsiteX97" fmla="*/ 1136065 w 4781135"/>
              <a:gd name="connsiteY97" fmla="*/ 4767481 h 5143500"/>
              <a:gd name="connsiteX98" fmla="*/ 1115151 w 4781135"/>
              <a:gd name="connsiteY98" fmla="*/ 4747131 h 5143500"/>
              <a:gd name="connsiteX99" fmla="*/ 0 w 4781135"/>
              <a:gd name="connsiteY99" fmla="*/ 0 h 5143500"/>
              <a:gd name="connsiteX100" fmla="*/ 3673235 w 4781135"/>
              <a:gd name="connsiteY100" fmla="*/ 0 h 5143500"/>
              <a:gd name="connsiteX101" fmla="*/ 3843349 w 4781135"/>
              <a:gd name="connsiteY101" fmla="*/ 145970 h 5143500"/>
              <a:gd name="connsiteX102" fmla="*/ 4781135 w 4781135"/>
              <a:gd name="connsiteY102" fmla="*/ 2622891 h 5143500"/>
              <a:gd name="connsiteX103" fmla="*/ 3861453 w 4781135"/>
              <a:gd name="connsiteY103" fmla="*/ 5081299 h 5143500"/>
              <a:gd name="connsiteX104" fmla="*/ 3792118 w 4781135"/>
              <a:gd name="connsiteY104" fmla="*/ 5143500 h 5143500"/>
              <a:gd name="connsiteX105" fmla="*/ 0 w 4781135"/>
              <a:gd name="connsiteY105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4781135" h="5143500">
                <a:moveTo>
                  <a:pt x="351363" y="4913481"/>
                </a:moveTo>
                <a:cubicBezTo>
                  <a:pt x="339456" y="4913486"/>
                  <a:pt x="331612" y="4921037"/>
                  <a:pt x="331613" y="4933530"/>
                </a:cubicBezTo>
                <a:cubicBezTo>
                  <a:pt x="331608" y="4945734"/>
                  <a:pt x="339456" y="4953580"/>
                  <a:pt x="352237" y="4953582"/>
                </a:cubicBezTo>
                <a:cubicBezTo>
                  <a:pt x="364153" y="4953577"/>
                  <a:pt x="371990" y="4945737"/>
                  <a:pt x="371987" y="4933533"/>
                </a:cubicBezTo>
                <a:cubicBezTo>
                  <a:pt x="371995" y="4921039"/>
                  <a:pt x="364153" y="4913482"/>
                  <a:pt x="351363" y="4913481"/>
                </a:cubicBezTo>
                <a:close/>
                <a:moveTo>
                  <a:pt x="891920" y="4837319"/>
                </a:moveTo>
                <a:cubicBezTo>
                  <a:pt x="913418" y="4837319"/>
                  <a:pt x="927648" y="4851260"/>
                  <a:pt x="927648" y="4877990"/>
                </a:cubicBezTo>
                <a:cubicBezTo>
                  <a:pt x="927648" y="4904719"/>
                  <a:pt x="913418" y="4918669"/>
                  <a:pt x="893949" y="4918669"/>
                </a:cubicBezTo>
                <a:cubicBezTo>
                  <a:pt x="872451" y="4918669"/>
                  <a:pt x="858212" y="4904719"/>
                  <a:pt x="858212" y="4877990"/>
                </a:cubicBezTo>
                <a:cubicBezTo>
                  <a:pt x="858212" y="4851260"/>
                  <a:pt x="872451" y="4837319"/>
                  <a:pt x="891920" y="4837319"/>
                </a:cubicBezTo>
                <a:close/>
                <a:moveTo>
                  <a:pt x="559545" y="4837319"/>
                </a:moveTo>
                <a:cubicBezTo>
                  <a:pt x="567390" y="4837319"/>
                  <a:pt x="572909" y="4838184"/>
                  <a:pt x="579303" y="4839934"/>
                </a:cubicBezTo>
                <a:cubicBezTo>
                  <a:pt x="584244" y="4841386"/>
                  <a:pt x="586562" y="4843414"/>
                  <a:pt x="586562" y="4847771"/>
                </a:cubicBezTo>
                <a:lnTo>
                  <a:pt x="586562" y="4908209"/>
                </a:lnTo>
                <a:cubicBezTo>
                  <a:pt x="586562" y="4912564"/>
                  <a:pt x="584244" y="4914601"/>
                  <a:pt x="579303" y="4916053"/>
                </a:cubicBezTo>
                <a:cubicBezTo>
                  <a:pt x="572909" y="4917794"/>
                  <a:pt x="567390" y="4918669"/>
                  <a:pt x="559545" y="4918669"/>
                </a:cubicBezTo>
                <a:cubicBezTo>
                  <a:pt x="540950" y="4918669"/>
                  <a:pt x="523519" y="4907623"/>
                  <a:pt x="523519" y="4877990"/>
                </a:cubicBezTo>
                <a:cubicBezTo>
                  <a:pt x="523519" y="4848356"/>
                  <a:pt x="540950" y="4837319"/>
                  <a:pt x="559545" y="4837319"/>
                </a:cubicBezTo>
                <a:close/>
                <a:moveTo>
                  <a:pt x="1101680" y="4805359"/>
                </a:moveTo>
                <a:cubicBezTo>
                  <a:pt x="1098191" y="4805359"/>
                  <a:pt x="1095864" y="4807677"/>
                  <a:pt x="1095864" y="4811167"/>
                </a:cubicBezTo>
                <a:lnTo>
                  <a:pt x="1095864" y="4944812"/>
                </a:lnTo>
                <a:cubicBezTo>
                  <a:pt x="1095864" y="4948301"/>
                  <a:pt x="1098191" y="4950628"/>
                  <a:pt x="1101680" y="4950628"/>
                </a:cubicBezTo>
                <a:lnTo>
                  <a:pt x="1127823" y="4950628"/>
                </a:lnTo>
                <a:cubicBezTo>
                  <a:pt x="1131313" y="4950628"/>
                  <a:pt x="1133640" y="4948301"/>
                  <a:pt x="1133640" y="4944812"/>
                </a:cubicBezTo>
                <a:lnTo>
                  <a:pt x="1133640" y="4811167"/>
                </a:lnTo>
                <a:cubicBezTo>
                  <a:pt x="1133640" y="4807677"/>
                  <a:pt x="1131313" y="4805359"/>
                  <a:pt x="1127823" y="4805359"/>
                </a:cubicBezTo>
                <a:close/>
                <a:moveTo>
                  <a:pt x="891920" y="4802455"/>
                </a:moveTo>
                <a:cubicBezTo>
                  <a:pt x="848337" y="4802455"/>
                  <a:pt x="819859" y="4834118"/>
                  <a:pt x="819859" y="4877990"/>
                </a:cubicBezTo>
                <a:cubicBezTo>
                  <a:pt x="819859" y="4921862"/>
                  <a:pt x="848337" y="4953533"/>
                  <a:pt x="893949" y="4953533"/>
                </a:cubicBezTo>
                <a:cubicBezTo>
                  <a:pt x="937531" y="4953533"/>
                  <a:pt x="966000" y="4921862"/>
                  <a:pt x="966000" y="4877990"/>
                </a:cubicBezTo>
                <a:cubicBezTo>
                  <a:pt x="966000" y="4834118"/>
                  <a:pt x="937531" y="4802455"/>
                  <a:pt x="891920" y="4802455"/>
                </a:cubicBezTo>
                <a:close/>
                <a:moveTo>
                  <a:pt x="725443" y="4802455"/>
                </a:moveTo>
                <a:cubicBezTo>
                  <a:pt x="708301" y="4802455"/>
                  <a:pt x="688255" y="4805359"/>
                  <a:pt x="667045" y="4812907"/>
                </a:cubicBezTo>
                <a:cubicBezTo>
                  <a:pt x="662977" y="4814359"/>
                  <a:pt x="659777" y="4817849"/>
                  <a:pt x="659777" y="4824531"/>
                </a:cubicBezTo>
                <a:lnTo>
                  <a:pt x="659777" y="4944812"/>
                </a:lnTo>
                <a:cubicBezTo>
                  <a:pt x="659777" y="4948301"/>
                  <a:pt x="662103" y="4950628"/>
                  <a:pt x="665593" y="4950628"/>
                </a:cubicBezTo>
                <a:lnTo>
                  <a:pt x="691736" y="4950628"/>
                </a:lnTo>
                <a:cubicBezTo>
                  <a:pt x="695225" y="4950628"/>
                  <a:pt x="697552" y="4948301"/>
                  <a:pt x="697552" y="4944812"/>
                </a:cubicBezTo>
                <a:lnTo>
                  <a:pt x="697552" y="4847194"/>
                </a:lnTo>
                <a:cubicBezTo>
                  <a:pt x="697552" y="4842838"/>
                  <a:pt x="699870" y="4840800"/>
                  <a:pt x="704522" y="4839636"/>
                </a:cubicBezTo>
                <a:cubicBezTo>
                  <a:pt x="712079" y="4837896"/>
                  <a:pt x="717012" y="4837319"/>
                  <a:pt x="726020" y="4837319"/>
                </a:cubicBezTo>
                <a:cubicBezTo>
                  <a:pt x="741711" y="4837319"/>
                  <a:pt x="754202" y="4844578"/>
                  <a:pt x="754202" y="4862009"/>
                </a:cubicBezTo>
                <a:lnTo>
                  <a:pt x="754202" y="4944812"/>
                </a:lnTo>
                <a:cubicBezTo>
                  <a:pt x="754202" y="4948301"/>
                  <a:pt x="756528" y="4950628"/>
                  <a:pt x="760018" y="4950628"/>
                </a:cubicBezTo>
                <a:lnTo>
                  <a:pt x="786160" y="4950628"/>
                </a:lnTo>
                <a:cubicBezTo>
                  <a:pt x="789650" y="4950628"/>
                  <a:pt x="791976" y="4948301"/>
                  <a:pt x="791976" y="4944812"/>
                </a:cubicBezTo>
                <a:lnTo>
                  <a:pt x="791976" y="4857068"/>
                </a:lnTo>
                <a:cubicBezTo>
                  <a:pt x="791976" y="4821627"/>
                  <a:pt x="770181" y="4802455"/>
                  <a:pt x="725443" y="4802455"/>
                </a:cubicBezTo>
                <a:close/>
                <a:moveTo>
                  <a:pt x="559834" y="4802455"/>
                </a:moveTo>
                <a:cubicBezTo>
                  <a:pt x="515971" y="4802455"/>
                  <a:pt x="485166" y="4831799"/>
                  <a:pt x="485166" y="4877990"/>
                </a:cubicBezTo>
                <a:cubicBezTo>
                  <a:pt x="485166" y="4924766"/>
                  <a:pt x="511896" y="4953533"/>
                  <a:pt x="559256" y="4953533"/>
                </a:cubicBezTo>
                <a:cubicBezTo>
                  <a:pt x="578427" y="4953533"/>
                  <a:pt x="597022" y="4950331"/>
                  <a:pt x="617068" y="4941908"/>
                </a:cubicBezTo>
                <a:cubicBezTo>
                  <a:pt x="621722" y="4939879"/>
                  <a:pt x="624336" y="4936678"/>
                  <a:pt x="624336" y="4930284"/>
                </a:cubicBezTo>
                <a:lnTo>
                  <a:pt x="624336" y="4824821"/>
                </a:lnTo>
                <a:cubicBezTo>
                  <a:pt x="624336" y="4818138"/>
                  <a:pt x="621722" y="4814946"/>
                  <a:pt x="617068" y="4813204"/>
                </a:cubicBezTo>
                <a:cubicBezTo>
                  <a:pt x="597897" y="4805936"/>
                  <a:pt x="579879" y="4802455"/>
                  <a:pt x="559834" y="4802455"/>
                </a:cubicBezTo>
                <a:close/>
                <a:moveTo>
                  <a:pt x="398011" y="4801292"/>
                </a:moveTo>
                <a:cubicBezTo>
                  <a:pt x="359080" y="4801292"/>
                  <a:pt x="334092" y="4822205"/>
                  <a:pt x="334092" y="4853587"/>
                </a:cubicBezTo>
                <a:cubicBezTo>
                  <a:pt x="334092" y="4915179"/>
                  <a:pt x="427643" y="4891337"/>
                  <a:pt x="427643" y="4934063"/>
                </a:cubicBezTo>
                <a:cubicBezTo>
                  <a:pt x="427643" y="4938419"/>
                  <a:pt x="427065" y="4941033"/>
                  <a:pt x="425903" y="4944812"/>
                </a:cubicBezTo>
                <a:cubicBezTo>
                  <a:pt x="425613" y="4945398"/>
                  <a:pt x="425613" y="4945975"/>
                  <a:pt x="425613" y="4946561"/>
                </a:cubicBezTo>
                <a:cubicBezTo>
                  <a:pt x="425613" y="4948879"/>
                  <a:pt x="427065" y="4950628"/>
                  <a:pt x="429969" y="4950628"/>
                </a:cubicBezTo>
                <a:lnTo>
                  <a:pt x="456121" y="4950628"/>
                </a:lnTo>
                <a:cubicBezTo>
                  <a:pt x="460476" y="4950628"/>
                  <a:pt x="462216" y="4949176"/>
                  <a:pt x="463668" y="4944812"/>
                </a:cubicBezTo>
                <a:cubicBezTo>
                  <a:pt x="465418" y="4939879"/>
                  <a:pt x="465994" y="4933196"/>
                  <a:pt x="465994" y="4928255"/>
                </a:cubicBezTo>
                <a:cubicBezTo>
                  <a:pt x="465994" y="4862299"/>
                  <a:pt x="372445" y="4878177"/>
                  <a:pt x="372445" y="4850972"/>
                </a:cubicBezTo>
                <a:cubicBezTo>
                  <a:pt x="372445" y="4842074"/>
                  <a:pt x="381454" y="4836444"/>
                  <a:pt x="396847" y="4836444"/>
                </a:cubicBezTo>
                <a:cubicBezTo>
                  <a:pt x="411664" y="4836444"/>
                  <a:pt x="425903" y="4841386"/>
                  <a:pt x="440718" y="4849520"/>
                </a:cubicBezTo>
                <a:cubicBezTo>
                  <a:pt x="442170" y="4850386"/>
                  <a:pt x="443622" y="4850684"/>
                  <a:pt x="445074" y="4850684"/>
                </a:cubicBezTo>
                <a:cubicBezTo>
                  <a:pt x="447689" y="4850684"/>
                  <a:pt x="450305" y="4849231"/>
                  <a:pt x="451467" y="4846616"/>
                </a:cubicBezTo>
                <a:lnTo>
                  <a:pt x="460476" y="4827435"/>
                </a:lnTo>
                <a:cubicBezTo>
                  <a:pt x="461317" y="4825652"/>
                  <a:pt x="461639" y="4823954"/>
                  <a:pt x="461639" y="4822502"/>
                </a:cubicBezTo>
                <a:cubicBezTo>
                  <a:pt x="461639" y="4820176"/>
                  <a:pt x="460485" y="4817858"/>
                  <a:pt x="458150" y="4816686"/>
                </a:cubicBezTo>
                <a:cubicBezTo>
                  <a:pt x="440141" y="4806226"/>
                  <a:pt x="418635" y="4801292"/>
                  <a:pt x="398011" y="4801292"/>
                </a:cubicBezTo>
                <a:close/>
                <a:moveTo>
                  <a:pt x="1053743" y="4747249"/>
                </a:moveTo>
                <a:cubicBezTo>
                  <a:pt x="1017716" y="4747249"/>
                  <a:pt x="994181" y="4766420"/>
                  <a:pt x="994181" y="4808264"/>
                </a:cubicBezTo>
                <a:lnTo>
                  <a:pt x="994181" y="4944812"/>
                </a:lnTo>
                <a:cubicBezTo>
                  <a:pt x="994181" y="4948301"/>
                  <a:pt x="996508" y="4950628"/>
                  <a:pt x="999997" y="4950628"/>
                </a:cubicBezTo>
                <a:lnTo>
                  <a:pt x="1025851" y="4950628"/>
                </a:lnTo>
                <a:cubicBezTo>
                  <a:pt x="1029340" y="4950628"/>
                  <a:pt x="1031659" y="4948301"/>
                  <a:pt x="1031659" y="4944812"/>
                </a:cubicBezTo>
                <a:lnTo>
                  <a:pt x="1031659" y="4837319"/>
                </a:lnTo>
                <a:lnTo>
                  <a:pt x="1068558" y="4837319"/>
                </a:lnTo>
                <a:cubicBezTo>
                  <a:pt x="1072338" y="4837319"/>
                  <a:pt x="1074366" y="4834992"/>
                  <a:pt x="1074366" y="4831502"/>
                </a:cubicBezTo>
                <a:lnTo>
                  <a:pt x="1074366" y="4811456"/>
                </a:lnTo>
                <a:cubicBezTo>
                  <a:pt x="1074366" y="4807677"/>
                  <a:pt x="1072338" y="4805359"/>
                  <a:pt x="1068558" y="4805359"/>
                </a:cubicBezTo>
                <a:lnTo>
                  <a:pt x="1031659" y="4805359"/>
                </a:lnTo>
                <a:lnTo>
                  <a:pt x="1031659" y="4802158"/>
                </a:lnTo>
                <a:cubicBezTo>
                  <a:pt x="1031659" y="4786179"/>
                  <a:pt x="1038637" y="4778045"/>
                  <a:pt x="1054617" y="4778045"/>
                </a:cubicBezTo>
                <a:cubicBezTo>
                  <a:pt x="1060425" y="4778045"/>
                  <a:pt x="1066682" y="4779497"/>
                  <a:pt x="1068848" y="4779497"/>
                </a:cubicBezTo>
                <a:cubicBezTo>
                  <a:pt x="1072338" y="4779497"/>
                  <a:pt x="1073790" y="4777467"/>
                  <a:pt x="1074366" y="4773977"/>
                </a:cubicBezTo>
                <a:lnTo>
                  <a:pt x="1077278" y="4758872"/>
                </a:lnTo>
                <a:cubicBezTo>
                  <a:pt x="1077533" y="4757531"/>
                  <a:pt x="1077856" y="4756351"/>
                  <a:pt x="1077856" y="4755094"/>
                </a:cubicBezTo>
                <a:cubicBezTo>
                  <a:pt x="1077856" y="4751868"/>
                  <a:pt x="1076116" y="4750152"/>
                  <a:pt x="1072048" y="4749285"/>
                </a:cubicBezTo>
                <a:cubicBezTo>
                  <a:pt x="1066232" y="4747834"/>
                  <a:pt x="1059941" y="4747249"/>
                  <a:pt x="1053743" y="4747249"/>
                </a:cubicBezTo>
                <a:close/>
                <a:moveTo>
                  <a:pt x="1115151" y="4747131"/>
                </a:moveTo>
                <a:cubicBezTo>
                  <a:pt x="1102947" y="4747139"/>
                  <a:pt x="1095102" y="4754688"/>
                  <a:pt x="1095104" y="4767478"/>
                </a:cubicBezTo>
                <a:cubicBezTo>
                  <a:pt x="1095101" y="4779971"/>
                  <a:pt x="1102947" y="4787811"/>
                  <a:pt x="1116017" y="4787818"/>
                </a:cubicBezTo>
                <a:cubicBezTo>
                  <a:pt x="1127932" y="4787817"/>
                  <a:pt x="1136070" y="4779974"/>
                  <a:pt x="1136065" y="4767481"/>
                </a:cubicBezTo>
                <a:cubicBezTo>
                  <a:pt x="1136070" y="4754690"/>
                  <a:pt x="1127932" y="4747137"/>
                  <a:pt x="1115151" y="4747131"/>
                </a:cubicBezTo>
                <a:close/>
                <a:moveTo>
                  <a:pt x="0" y="0"/>
                </a:moveTo>
                <a:lnTo>
                  <a:pt x="3673235" y="0"/>
                </a:lnTo>
                <a:lnTo>
                  <a:pt x="3843349" y="145970"/>
                </a:lnTo>
                <a:cubicBezTo>
                  <a:pt x="4444478" y="723140"/>
                  <a:pt x="4781135" y="1564827"/>
                  <a:pt x="4781135" y="2622891"/>
                </a:cubicBezTo>
                <a:cubicBezTo>
                  <a:pt x="4781257" y="3656845"/>
                  <a:pt x="4444586" y="4498301"/>
                  <a:pt x="3861453" y="5081299"/>
                </a:cubicBezTo>
                <a:lnTo>
                  <a:pt x="3792118" y="5143500"/>
                </a:lnTo>
                <a:lnTo>
                  <a:pt x="0" y="51435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r>
              <a:rPr lang="en-US" noProof="0"/>
              <a:t>Click icon to add picture</a:t>
            </a:r>
          </a:p>
        </p:txBody>
      </p:sp>
      <p:grpSp>
        <p:nvGrpSpPr>
          <p:cNvPr id="25" name="Graphique 7">
            <a:extLst>
              <a:ext uri="{FF2B5EF4-FFF2-40B4-BE49-F238E27FC236}">
                <a16:creationId xmlns:a16="http://schemas.microsoft.com/office/drawing/2014/main" id="{97899234-8C0A-45D6-866A-B4761ECE529B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442166" y="6329527"/>
            <a:ext cx="1071853" cy="275084"/>
            <a:chOff x="4768103" y="-471733"/>
            <a:chExt cx="744723" cy="191124"/>
          </a:xfrm>
          <a:solidFill>
            <a:srgbClr val="FFFFFF"/>
          </a:solidFill>
        </p:grpSpPr>
        <p:sp>
          <p:nvSpPr>
            <p:cNvPr id="30" name="Forme libre : forme 9">
              <a:extLst>
                <a:ext uri="{FF2B5EF4-FFF2-40B4-BE49-F238E27FC236}">
                  <a16:creationId xmlns:a16="http://schemas.microsoft.com/office/drawing/2014/main" id="{C67ECF22-6217-458A-858C-24E3128A9356}"/>
                </a:ext>
              </a:extLst>
            </p:cNvPr>
            <p:cNvSpPr/>
            <p:nvPr userDrawn="1"/>
          </p:nvSpPr>
          <p:spPr>
            <a:xfrm>
              <a:off x="4770087" y="-471716"/>
              <a:ext cx="740699" cy="191096"/>
            </a:xfrm>
            <a:custGeom>
              <a:avLst/>
              <a:gdLst>
                <a:gd name="connsiteX0" fmla="*/ 689325 w 740699"/>
                <a:gd name="connsiteY0" fmla="*/ 7347 h 191096"/>
                <a:gd name="connsiteX1" fmla="*/ 688790 w 740699"/>
                <a:gd name="connsiteY1" fmla="*/ 10847 h 191096"/>
                <a:gd name="connsiteX2" fmla="*/ 686092 w 740699"/>
                <a:gd name="connsiteY2" fmla="*/ 24840 h 191096"/>
                <a:gd name="connsiteX3" fmla="*/ 680980 w 740699"/>
                <a:gd name="connsiteY3" fmla="*/ 29953 h 191096"/>
                <a:gd name="connsiteX4" fmla="*/ 667797 w 740699"/>
                <a:gd name="connsiteY4" fmla="*/ 28608 h 191096"/>
                <a:gd name="connsiteX5" fmla="*/ 646528 w 740699"/>
                <a:gd name="connsiteY5" fmla="*/ 50946 h 191096"/>
                <a:gd name="connsiteX6" fmla="*/ 646528 w 740699"/>
                <a:gd name="connsiteY6" fmla="*/ 53911 h 191096"/>
                <a:gd name="connsiteX7" fmla="*/ 680712 w 740699"/>
                <a:gd name="connsiteY7" fmla="*/ 53911 h 191096"/>
                <a:gd name="connsiteX8" fmla="*/ 686092 w 740699"/>
                <a:gd name="connsiteY8" fmla="*/ 59559 h 191096"/>
                <a:gd name="connsiteX9" fmla="*/ 686092 w 740699"/>
                <a:gd name="connsiteY9" fmla="*/ 78130 h 191096"/>
                <a:gd name="connsiteX10" fmla="*/ 680712 w 740699"/>
                <a:gd name="connsiteY10" fmla="*/ 83518 h 191096"/>
                <a:gd name="connsiteX11" fmla="*/ 646528 w 740699"/>
                <a:gd name="connsiteY11" fmla="*/ 83518 h 191096"/>
                <a:gd name="connsiteX12" fmla="*/ 646528 w 740699"/>
                <a:gd name="connsiteY12" fmla="*/ 183097 h 191096"/>
                <a:gd name="connsiteX13" fmla="*/ 641148 w 740699"/>
                <a:gd name="connsiteY13" fmla="*/ 188485 h 191096"/>
                <a:gd name="connsiteX14" fmla="*/ 617197 w 740699"/>
                <a:gd name="connsiteY14" fmla="*/ 188485 h 191096"/>
                <a:gd name="connsiteX15" fmla="*/ 611809 w 740699"/>
                <a:gd name="connsiteY15" fmla="*/ 183097 h 191096"/>
                <a:gd name="connsiteX16" fmla="*/ 611809 w 740699"/>
                <a:gd name="connsiteY16" fmla="*/ 56602 h 191096"/>
                <a:gd name="connsiteX17" fmla="*/ 666987 w 740699"/>
                <a:gd name="connsiteY17" fmla="*/ 79 h 191096"/>
                <a:gd name="connsiteX18" fmla="*/ 683945 w 740699"/>
                <a:gd name="connsiteY18" fmla="*/ 1966 h 191096"/>
                <a:gd name="connsiteX19" fmla="*/ 689325 w 740699"/>
                <a:gd name="connsiteY19" fmla="*/ 7347 h 191096"/>
                <a:gd name="connsiteX20" fmla="*/ 741003 w 740699"/>
                <a:gd name="connsiteY20" fmla="*/ 59292 h 191096"/>
                <a:gd name="connsiteX21" fmla="*/ 741003 w 740699"/>
                <a:gd name="connsiteY21" fmla="*/ 183097 h 191096"/>
                <a:gd name="connsiteX22" fmla="*/ 735615 w 740699"/>
                <a:gd name="connsiteY22" fmla="*/ 188485 h 191096"/>
                <a:gd name="connsiteX23" fmla="*/ 711396 w 740699"/>
                <a:gd name="connsiteY23" fmla="*/ 188485 h 191096"/>
                <a:gd name="connsiteX24" fmla="*/ 706008 w 740699"/>
                <a:gd name="connsiteY24" fmla="*/ 183097 h 191096"/>
                <a:gd name="connsiteX25" fmla="*/ 706008 w 740699"/>
                <a:gd name="connsiteY25" fmla="*/ 59292 h 191096"/>
                <a:gd name="connsiteX26" fmla="*/ 711396 w 740699"/>
                <a:gd name="connsiteY26" fmla="*/ 53911 h 191096"/>
                <a:gd name="connsiteX27" fmla="*/ 735615 w 740699"/>
                <a:gd name="connsiteY27" fmla="*/ 53911 h 191096"/>
                <a:gd name="connsiteX28" fmla="*/ 741003 w 740699"/>
                <a:gd name="connsiteY28" fmla="*/ 59292 h 191096"/>
                <a:gd name="connsiteX29" fmla="*/ 518954 w 740699"/>
                <a:gd name="connsiteY29" fmla="*/ 158879 h 191096"/>
                <a:gd name="connsiteX30" fmla="*/ 485847 w 740699"/>
                <a:gd name="connsiteY30" fmla="*/ 121195 h 191096"/>
                <a:gd name="connsiteX31" fmla="*/ 517074 w 740699"/>
                <a:gd name="connsiteY31" fmla="*/ 83518 h 191096"/>
                <a:gd name="connsiteX32" fmla="*/ 550173 w 740699"/>
                <a:gd name="connsiteY32" fmla="*/ 121195 h 191096"/>
                <a:gd name="connsiteX33" fmla="*/ 518954 w 740699"/>
                <a:gd name="connsiteY33" fmla="*/ 158879 h 191096"/>
                <a:gd name="connsiteX34" fmla="*/ 517074 w 740699"/>
                <a:gd name="connsiteY34" fmla="*/ 51221 h 191096"/>
                <a:gd name="connsiteX35" fmla="*/ 450317 w 740699"/>
                <a:gd name="connsiteY35" fmla="*/ 121195 h 191096"/>
                <a:gd name="connsiteX36" fmla="*/ 518954 w 740699"/>
                <a:gd name="connsiteY36" fmla="*/ 191176 h 191096"/>
                <a:gd name="connsiteX37" fmla="*/ 585702 w 740699"/>
                <a:gd name="connsiteY37" fmla="*/ 121195 h 191096"/>
                <a:gd name="connsiteX38" fmla="*/ 517074 w 740699"/>
                <a:gd name="connsiteY38" fmla="*/ 51221 h 191096"/>
                <a:gd name="connsiteX39" fmla="*/ 424486 w 740699"/>
                <a:gd name="connsiteY39" fmla="*/ 101813 h 191096"/>
                <a:gd name="connsiteX40" fmla="*/ 424486 w 740699"/>
                <a:gd name="connsiteY40" fmla="*/ 183097 h 191096"/>
                <a:gd name="connsiteX41" fmla="*/ 419098 w 740699"/>
                <a:gd name="connsiteY41" fmla="*/ 188485 h 191096"/>
                <a:gd name="connsiteX42" fmla="*/ 394880 w 740699"/>
                <a:gd name="connsiteY42" fmla="*/ 188485 h 191096"/>
                <a:gd name="connsiteX43" fmla="*/ 389492 w 740699"/>
                <a:gd name="connsiteY43" fmla="*/ 183097 h 191096"/>
                <a:gd name="connsiteX44" fmla="*/ 389492 w 740699"/>
                <a:gd name="connsiteY44" fmla="*/ 106391 h 191096"/>
                <a:gd name="connsiteX45" fmla="*/ 363385 w 740699"/>
                <a:gd name="connsiteY45" fmla="*/ 83518 h 191096"/>
                <a:gd name="connsiteX46" fmla="*/ 343469 w 740699"/>
                <a:gd name="connsiteY46" fmla="*/ 85665 h 191096"/>
                <a:gd name="connsiteX47" fmla="*/ 337012 w 740699"/>
                <a:gd name="connsiteY47" fmla="*/ 92666 h 191096"/>
                <a:gd name="connsiteX48" fmla="*/ 337012 w 740699"/>
                <a:gd name="connsiteY48" fmla="*/ 183097 h 191096"/>
                <a:gd name="connsiteX49" fmla="*/ 331624 w 740699"/>
                <a:gd name="connsiteY49" fmla="*/ 188485 h 191096"/>
                <a:gd name="connsiteX50" fmla="*/ 307405 w 740699"/>
                <a:gd name="connsiteY50" fmla="*/ 188485 h 191096"/>
                <a:gd name="connsiteX51" fmla="*/ 302017 w 740699"/>
                <a:gd name="connsiteY51" fmla="*/ 183097 h 191096"/>
                <a:gd name="connsiteX52" fmla="*/ 302017 w 740699"/>
                <a:gd name="connsiteY52" fmla="*/ 71672 h 191096"/>
                <a:gd name="connsiteX53" fmla="*/ 308750 w 740699"/>
                <a:gd name="connsiteY53" fmla="*/ 60904 h 191096"/>
                <a:gd name="connsiteX54" fmla="*/ 362850 w 740699"/>
                <a:gd name="connsiteY54" fmla="*/ 51221 h 191096"/>
                <a:gd name="connsiteX55" fmla="*/ 424486 w 740699"/>
                <a:gd name="connsiteY55" fmla="*/ 101813 h 191096"/>
                <a:gd name="connsiteX56" fmla="*/ 122497 w 740699"/>
                <a:gd name="connsiteY56" fmla="*/ 167759 h 191096"/>
                <a:gd name="connsiteX57" fmla="*/ 120342 w 740699"/>
                <a:gd name="connsiteY57" fmla="*/ 183097 h 191096"/>
                <a:gd name="connsiteX58" fmla="*/ 113350 w 740699"/>
                <a:gd name="connsiteY58" fmla="*/ 188485 h 191096"/>
                <a:gd name="connsiteX59" fmla="*/ 89123 w 740699"/>
                <a:gd name="connsiteY59" fmla="*/ 188485 h 191096"/>
                <a:gd name="connsiteX60" fmla="*/ 85088 w 740699"/>
                <a:gd name="connsiteY60" fmla="*/ 184718 h 191096"/>
                <a:gd name="connsiteX61" fmla="*/ 85356 w 740699"/>
                <a:gd name="connsiteY61" fmla="*/ 183097 h 191096"/>
                <a:gd name="connsiteX62" fmla="*/ 86968 w 740699"/>
                <a:gd name="connsiteY62" fmla="*/ 173140 h 191096"/>
                <a:gd name="connsiteX63" fmla="*/ 303 w 740699"/>
                <a:gd name="connsiteY63" fmla="*/ 98589 h 191096"/>
                <a:gd name="connsiteX64" fmla="*/ 59517 w 740699"/>
                <a:gd name="connsiteY64" fmla="*/ 50144 h 191096"/>
                <a:gd name="connsiteX65" fmla="*/ 115230 w 740699"/>
                <a:gd name="connsiteY65" fmla="*/ 64404 h 191096"/>
                <a:gd name="connsiteX66" fmla="*/ 118462 w 740699"/>
                <a:gd name="connsiteY66" fmla="*/ 69792 h 191096"/>
                <a:gd name="connsiteX67" fmla="*/ 117385 w 740699"/>
                <a:gd name="connsiteY67" fmla="*/ 74362 h 191096"/>
                <a:gd name="connsiteX68" fmla="*/ 109039 w 740699"/>
                <a:gd name="connsiteY68" fmla="*/ 92131 h 191096"/>
                <a:gd name="connsiteX69" fmla="*/ 103116 w 740699"/>
                <a:gd name="connsiteY69" fmla="*/ 95899 h 191096"/>
                <a:gd name="connsiteX70" fmla="*/ 99081 w 740699"/>
                <a:gd name="connsiteY70" fmla="*/ 94821 h 191096"/>
                <a:gd name="connsiteX71" fmla="*/ 58439 w 740699"/>
                <a:gd name="connsiteY71" fmla="*/ 82708 h 191096"/>
                <a:gd name="connsiteX72" fmla="*/ 35833 w 740699"/>
                <a:gd name="connsiteY72" fmla="*/ 96166 h 191096"/>
                <a:gd name="connsiteX73" fmla="*/ 122497 w 740699"/>
                <a:gd name="connsiteY73" fmla="*/ 167759 h 191096"/>
                <a:gd name="connsiteX74" fmla="*/ 234191 w 740699"/>
                <a:gd name="connsiteY74" fmla="*/ 149189 h 191096"/>
                <a:gd name="connsiteX75" fmla="*/ 227466 w 740699"/>
                <a:gd name="connsiteY75" fmla="*/ 156456 h 191096"/>
                <a:gd name="connsiteX76" fmla="*/ 209162 w 740699"/>
                <a:gd name="connsiteY76" fmla="*/ 158879 h 191096"/>
                <a:gd name="connsiteX77" fmla="*/ 175788 w 740699"/>
                <a:gd name="connsiteY77" fmla="*/ 121195 h 191096"/>
                <a:gd name="connsiteX78" fmla="*/ 209162 w 740699"/>
                <a:gd name="connsiteY78" fmla="*/ 83518 h 191096"/>
                <a:gd name="connsiteX79" fmla="*/ 227466 w 740699"/>
                <a:gd name="connsiteY79" fmla="*/ 85941 h 191096"/>
                <a:gd name="connsiteX80" fmla="*/ 234191 w 740699"/>
                <a:gd name="connsiteY80" fmla="*/ 93201 h 191096"/>
                <a:gd name="connsiteX81" fmla="*/ 234191 w 740699"/>
                <a:gd name="connsiteY81" fmla="*/ 149189 h 191096"/>
                <a:gd name="connsiteX82" fmla="*/ 262452 w 740699"/>
                <a:gd name="connsiteY82" fmla="*/ 61179 h 191096"/>
                <a:gd name="connsiteX83" fmla="*/ 209430 w 740699"/>
                <a:gd name="connsiteY83" fmla="*/ 51221 h 191096"/>
                <a:gd name="connsiteX84" fmla="*/ 140258 w 740699"/>
                <a:gd name="connsiteY84" fmla="*/ 121195 h 191096"/>
                <a:gd name="connsiteX85" fmla="*/ 208895 w 740699"/>
                <a:gd name="connsiteY85" fmla="*/ 191176 h 191096"/>
                <a:gd name="connsiteX86" fmla="*/ 262452 w 740699"/>
                <a:gd name="connsiteY86" fmla="*/ 180407 h 191096"/>
                <a:gd name="connsiteX87" fmla="*/ 269185 w 740699"/>
                <a:gd name="connsiteY87" fmla="*/ 169639 h 191096"/>
                <a:gd name="connsiteX88" fmla="*/ 269185 w 740699"/>
                <a:gd name="connsiteY88" fmla="*/ 71940 h 191096"/>
                <a:gd name="connsiteX89" fmla="*/ 262452 w 740699"/>
                <a:gd name="connsiteY89" fmla="*/ 61179 h 191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740699" h="191096">
                  <a:moveTo>
                    <a:pt x="689325" y="7347"/>
                  </a:moveTo>
                  <a:cubicBezTo>
                    <a:pt x="689325" y="8511"/>
                    <a:pt x="689026" y="9604"/>
                    <a:pt x="688790" y="10847"/>
                  </a:cubicBezTo>
                  <a:lnTo>
                    <a:pt x="686092" y="24840"/>
                  </a:lnTo>
                  <a:cubicBezTo>
                    <a:pt x="685558" y="28073"/>
                    <a:pt x="684213" y="29953"/>
                    <a:pt x="680980" y="29953"/>
                  </a:cubicBezTo>
                  <a:cubicBezTo>
                    <a:pt x="678974" y="29953"/>
                    <a:pt x="673177" y="28608"/>
                    <a:pt x="667797" y="28608"/>
                  </a:cubicBezTo>
                  <a:cubicBezTo>
                    <a:pt x="652993" y="28608"/>
                    <a:pt x="646528" y="36143"/>
                    <a:pt x="646528" y="50946"/>
                  </a:cubicBezTo>
                  <a:lnTo>
                    <a:pt x="646528" y="53911"/>
                  </a:lnTo>
                  <a:lnTo>
                    <a:pt x="680712" y="53911"/>
                  </a:lnTo>
                  <a:cubicBezTo>
                    <a:pt x="684213" y="53911"/>
                    <a:pt x="686092" y="56059"/>
                    <a:pt x="686092" y="59559"/>
                  </a:cubicBezTo>
                  <a:lnTo>
                    <a:pt x="686092" y="78130"/>
                  </a:lnTo>
                  <a:cubicBezTo>
                    <a:pt x="686092" y="81363"/>
                    <a:pt x="684213" y="83518"/>
                    <a:pt x="680712" y="83518"/>
                  </a:cubicBezTo>
                  <a:lnTo>
                    <a:pt x="646528" y="83518"/>
                  </a:lnTo>
                  <a:lnTo>
                    <a:pt x="646528" y="183097"/>
                  </a:lnTo>
                  <a:cubicBezTo>
                    <a:pt x="646528" y="186330"/>
                    <a:pt x="644380" y="188485"/>
                    <a:pt x="641148" y="188485"/>
                  </a:cubicBezTo>
                  <a:lnTo>
                    <a:pt x="617197" y="188485"/>
                  </a:lnTo>
                  <a:cubicBezTo>
                    <a:pt x="613964" y="188485"/>
                    <a:pt x="611809" y="186330"/>
                    <a:pt x="611809" y="183097"/>
                  </a:cubicBezTo>
                  <a:lnTo>
                    <a:pt x="611809" y="56602"/>
                  </a:lnTo>
                  <a:cubicBezTo>
                    <a:pt x="611809" y="17839"/>
                    <a:pt x="633612" y="79"/>
                    <a:pt x="666987" y="79"/>
                  </a:cubicBezTo>
                  <a:cubicBezTo>
                    <a:pt x="672729" y="79"/>
                    <a:pt x="678557" y="621"/>
                    <a:pt x="683945" y="1966"/>
                  </a:cubicBezTo>
                  <a:cubicBezTo>
                    <a:pt x="687713" y="2769"/>
                    <a:pt x="689325" y="4358"/>
                    <a:pt x="689325" y="7347"/>
                  </a:cubicBezTo>
                  <a:moveTo>
                    <a:pt x="741003" y="59292"/>
                  </a:moveTo>
                  <a:lnTo>
                    <a:pt x="741003" y="183097"/>
                  </a:lnTo>
                  <a:cubicBezTo>
                    <a:pt x="741003" y="186330"/>
                    <a:pt x="738848" y="188485"/>
                    <a:pt x="735615" y="188485"/>
                  </a:cubicBezTo>
                  <a:lnTo>
                    <a:pt x="711396" y="188485"/>
                  </a:lnTo>
                  <a:cubicBezTo>
                    <a:pt x="708164" y="188485"/>
                    <a:pt x="706008" y="186330"/>
                    <a:pt x="706008" y="183097"/>
                  </a:cubicBezTo>
                  <a:lnTo>
                    <a:pt x="706008" y="59292"/>
                  </a:lnTo>
                  <a:cubicBezTo>
                    <a:pt x="706008" y="56059"/>
                    <a:pt x="708164" y="53911"/>
                    <a:pt x="711396" y="53911"/>
                  </a:cubicBezTo>
                  <a:lnTo>
                    <a:pt x="735615" y="53911"/>
                  </a:lnTo>
                  <a:cubicBezTo>
                    <a:pt x="738848" y="53911"/>
                    <a:pt x="741003" y="56059"/>
                    <a:pt x="741003" y="59292"/>
                  </a:cubicBezTo>
                  <a:moveTo>
                    <a:pt x="518954" y="158879"/>
                  </a:moveTo>
                  <a:cubicBezTo>
                    <a:pt x="499038" y="158879"/>
                    <a:pt x="485847" y="145956"/>
                    <a:pt x="485847" y="121195"/>
                  </a:cubicBezTo>
                  <a:cubicBezTo>
                    <a:pt x="485847" y="96433"/>
                    <a:pt x="499038" y="83518"/>
                    <a:pt x="517074" y="83518"/>
                  </a:cubicBezTo>
                  <a:cubicBezTo>
                    <a:pt x="536990" y="83518"/>
                    <a:pt x="550173" y="96433"/>
                    <a:pt x="550173" y="121195"/>
                  </a:cubicBezTo>
                  <a:cubicBezTo>
                    <a:pt x="550173" y="145956"/>
                    <a:pt x="536990" y="158879"/>
                    <a:pt x="518954" y="158879"/>
                  </a:cubicBezTo>
                  <a:moveTo>
                    <a:pt x="517074" y="51221"/>
                  </a:moveTo>
                  <a:cubicBezTo>
                    <a:pt x="476699" y="51221"/>
                    <a:pt x="450317" y="80553"/>
                    <a:pt x="450317" y="121195"/>
                  </a:cubicBezTo>
                  <a:cubicBezTo>
                    <a:pt x="450317" y="161837"/>
                    <a:pt x="476699" y="191176"/>
                    <a:pt x="518954" y="191176"/>
                  </a:cubicBezTo>
                  <a:cubicBezTo>
                    <a:pt x="559328" y="191176"/>
                    <a:pt x="585702" y="161837"/>
                    <a:pt x="585702" y="121195"/>
                  </a:cubicBezTo>
                  <a:cubicBezTo>
                    <a:pt x="585702" y="80553"/>
                    <a:pt x="559328" y="51221"/>
                    <a:pt x="517074" y="51221"/>
                  </a:cubicBezTo>
                  <a:moveTo>
                    <a:pt x="424486" y="101813"/>
                  </a:moveTo>
                  <a:lnTo>
                    <a:pt x="424486" y="183097"/>
                  </a:lnTo>
                  <a:cubicBezTo>
                    <a:pt x="424486" y="186330"/>
                    <a:pt x="422331" y="188485"/>
                    <a:pt x="419098" y="188485"/>
                  </a:cubicBezTo>
                  <a:lnTo>
                    <a:pt x="394880" y="188485"/>
                  </a:lnTo>
                  <a:cubicBezTo>
                    <a:pt x="391647" y="188485"/>
                    <a:pt x="389492" y="186330"/>
                    <a:pt x="389492" y="183097"/>
                  </a:cubicBezTo>
                  <a:lnTo>
                    <a:pt x="389492" y="106391"/>
                  </a:lnTo>
                  <a:cubicBezTo>
                    <a:pt x="389492" y="90243"/>
                    <a:pt x="377921" y="83518"/>
                    <a:pt x="363385" y="83518"/>
                  </a:cubicBezTo>
                  <a:cubicBezTo>
                    <a:pt x="355040" y="83518"/>
                    <a:pt x="350470" y="84053"/>
                    <a:pt x="343469" y="85665"/>
                  </a:cubicBezTo>
                  <a:cubicBezTo>
                    <a:pt x="339159" y="86743"/>
                    <a:pt x="337012" y="88631"/>
                    <a:pt x="337012" y="92666"/>
                  </a:cubicBezTo>
                  <a:lnTo>
                    <a:pt x="337012" y="183097"/>
                  </a:lnTo>
                  <a:cubicBezTo>
                    <a:pt x="337012" y="186330"/>
                    <a:pt x="334856" y="188485"/>
                    <a:pt x="331624" y="188485"/>
                  </a:cubicBezTo>
                  <a:lnTo>
                    <a:pt x="307405" y="188485"/>
                  </a:lnTo>
                  <a:cubicBezTo>
                    <a:pt x="304172" y="188485"/>
                    <a:pt x="302017" y="186330"/>
                    <a:pt x="302017" y="183097"/>
                  </a:cubicBezTo>
                  <a:lnTo>
                    <a:pt x="302017" y="71672"/>
                  </a:lnTo>
                  <a:cubicBezTo>
                    <a:pt x="302017" y="65482"/>
                    <a:pt x="304982" y="62249"/>
                    <a:pt x="308750" y="60904"/>
                  </a:cubicBezTo>
                  <a:cubicBezTo>
                    <a:pt x="328399" y="53911"/>
                    <a:pt x="346970" y="51221"/>
                    <a:pt x="362850" y="51221"/>
                  </a:cubicBezTo>
                  <a:cubicBezTo>
                    <a:pt x="404295" y="51221"/>
                    <a:pt x="424486" y="68982"/>
                    <a:pt x="424486" y="101813"/>
                  </a:cubicBezTo>
                  <a:moveTo>
                    <a:pt x="122497" y="167759"/>
                  </a:moveTo>
                  <a:cubicBezTo>
                    <a:pt x="122497" y="172337"/>
                    <a:pt x="121963" y="178528"/>
                    <a:pt x="120342" y="183097"/>
                  </a:cubicBezTo>
                  <a:cubicBezTo>
                    <a:pt x="118997" y="187140"/>
                    <a:pt x="117385" y="188485"/>
                    <a:pt x="113350" y="188485"/>
                  </a:cubicBezTo>
                  <a:lnTo>
                    <a:pt x="89123" y="188485"/>
                  </a:lnTo>
                  <a:cubicBezTo>
                    <a:pt x="86433" y="188485"/>
                    <a:pt x="85088" y="186865"/>
                    <a:pt x="85088" y="184718"/>
                  </a:cubicBezTo>
                  <a:cubicBezTo>
                    <a:pt x="85088" y="184175"/>
                    <a:pt x="85088" y="183640"/>
                    <a:pt x="85356" y="183097"/>
                  </a:cubicBezTo>
                  <a:cubicBezTo>
                    <a:pt x="86433" y="179597"/>
                    <a:pt x="86968" y="177175"/>
                    <a:pt x="86968" y="173140"/>
                  </a:cubicBezTo>
                  <a:cubicBezTo>
                    <a:pt x="86968" y="133559"/>
                    <a:pt x="303" y="155646"/>
                    <a:pt x="303" y="98589"/>
                  </a:cubicBezTo>
                  <a:cubicBezTo>
                    <a:pt x="303" y="69517"/>
                    <a:pt x="23452" y="50144"/>
                    <a:pt x="59517" y="50144"/>
                  </a:cubicBezTo>
                  <a:cubicBezTo>
                    <a:pt x="78623" y="50144"/>
                    <a:pt x="98546" y="54714"/>
                    <a:pt x="115230" y="64404"/>
                  </a:cubicBezTo>
                  <a:cubicBezTo>
                    <a:pt x="117393" y="65490"/>
                    <a:pt x="118462" y="67637"/>
                    <a:pt x="118462" y="69792"/>
                  </a:cubicBezTo>
                  <a:cubicBezTo>
                    <a:pt x="118462" y="71137"/>
                    <a:pt x="118164" y="72710"/>
                    <a:pt x="117385" y="74362"/>
                  </a:cubicBezTo>
                  <a:lnTo>
                    <a:pt x="109039" y="92131"/>
                  </a:lnTo>
                  <a:cubicBezTo>
                    <a:pt x="107962" y="94553"/>
                    <a:pt x="105539" y="95899"/>
                    <a:pt x="103116" y="95899"/>
                  </a:cubicBezTo>
                  <a:cubicBezTo>
                    <a:pt x="101771" y="95899"/>
                    <a:pt x="100426" y="95623"/>
                    <a:pt x="99081" y="94821"/>
                  </a:cubicBezTo>
                  <a:cubicBezTo>
                    <a:pt x="85356" y="87286"/>
                    <a:pt x="72165" y="82708"/>
                    <a:pt x="58439" y="82708"/>
                  </a:cubicBezTo>
                  <a:cubicBezTo>
                    <a:pt x="44179" y="82708"/>
                    <a:pt x="35833" y="87923"/>
                    <a:pt x="35833" y="96166"/>
                  </a:cubicBezTo>
                  <a:cubicBezTo>
                    <a:pt x="35833" y="121368"/>
                    <a:pt x="122497" y="106659"/>
                    <a:pt x="122497" y="167759"/>
                  </a:cubicBezTo>
                  <a:moveTo>
                    <a:pt x="234191" y="149189"/>
                  </a:moveTo>
                  <a:cubicBezTo>
                    <a:pt x="234191" y="153224"/>
                    <a:pt x="232043" y="155111"/>
                    <a:pt x="227466" y="156456"/>
                  </a:cubicBezTo>
                  <a:cubicBezTo>
                    <a:pt x="221543" y="158069"/>
                    <a:pt x="216430" y="158879"/>
                    <a:pt x="209162" y="158879"/>
                  </a:cubicBezTo>
                  <a:cubicBezTo>
                    <a:pt x="191936" y="158879"/>
                    <a:pt x="175788" y="148646"/>
                    <a:pt x="175788" y="121195"/>
                  </a:cubicBezTo>
                  <a:cubicBezTo>
                    <a:pt x="175788" y="93743"/>
                    <a:pt x="191936" y="83518"/>
                    <a:pt x="209162" y="83518"/>
                  </a:cubicBezTo>
                  <a:cubicBezTo>
                    <a:pt x="216430" y="83518"/>
                    <a:pt x="221543" y="84320"/>
                    <a:pt x="227466" y="85941"/>
                  </a:cubicBezTo>
                  <a:cubicBezTo>
                    <a:pt x="232043" y="87286"/>
                    <a:pt x="234191" y="89165"/>
                    <a:pt x="234191" y="93201"/>
                  </a:cubicBezTo>
                  <a:lnTo>
                    <a:pt x="234191" y="149189"/>
                  </a:lnTo>
                  <a:close/>
                  <a:moveTo>
                    <a:pt x="262452" y="61179"/>
                  </a:moveTo>
                  <a:cubicBezTo>
                    <a:pt x="244692" y="54446"/>
                    <a:pt x="228000" y="51221"/>
                    <a:pt x="209430" y="51221"/>
                  </a:cubicBezTo>
                  <a:cubicBezTo>
                    <a:pt x="168795" y="51221"/>
                    <a:pt x="140258" y="78405"/>
                    <a:pt x="140258" y="121195"/>
                  </a:cubicBezTo>
                  <a:cubicBezTo>
                    <a:pt x="140258" y="164527"/>
                    <a:pt x="165020" y="191176"/>
                    <a:pt x="208895" y="191176"/>
                  </a:cubicBezTo>
                  <a:cubicBezTo>
                    <a:pt x="226655" y="191176"/>
                    <a:pt x="243881" y="188210"/>
                    <a:pt x="262452" y="180407"/>
                  </a:cubicBezTo>
                  <a:cubicBezTo>
                    <a:pt x="266763" y="178528"/>
                    <a:pt x="269185" y="175562"/>
                    <a:pt x="269185" y="169639"/>
                  </a:cubicBezTo>
                  <a:lnTo>
                    <a:pt x="269185" y="71940"/>
                  </a:lnTo>
                  <a:cubicBezTo>
                    <a:pt x="269185" y="65749"/>
                    <a:pt x="266763" y="62792"/>
                    <a:pt x="262452" y="61179"/>
                  </a:cubicBezTo>
                </a:path>
              </a:pathLst>
            </a:custGeom>
            <a:solidFill>
              <a:schemeClr val="tx1"/>
            </a:solidFill>
            <a:ln w="7833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fr-FR" sz="2400"/>
            </a:p>
          </p:txBody>
        </p:sp>
        <p:sp>
          <p:nvSpPr>
            <p:cNvPr id="31" name="Forme libre : forme 10">
              <a:extLst>
                <a:ext uri="{FF2B5EF4-FFF2-40B4-BE49-F238E27FC236}">
                  <a16:creationId xmlns:a16="http://schemas.microsoft.com/office/drawing/2014/main" id="{6297ECCB-4021-462B-9058-6BB3DB8689EB}"/>
                </a:ext>
              </a:extLst>
            </p:cNvPr>
            <p:cNvSpPr/>
            <p:nvPr/>
          </p:nvSpPr>
          <p:spPr>
            <a:xfrm rot="-73896" flipV="1">
              <a:off x="5474877" y="-471733"/>
              <a:ext cx="37949" cy="37711"/>
            </a:xfrm>
            <a:custGeom>
              <a:avLst/>
              <a:gdLst>
                <a:gd name="connsiteX0" fmla="*/ 19483 w 37949"/>
                <a:gd name="connsiteY0" fmla="*/ 17 h 37711"/>
                <a:gd name="connsiteX1" fmla="*/ 38456 w 37949"/>
                <a:gd name="connsiteY1" fmla="*/ 18454 h 37711"/>
                <a:gd name="connsiteX2" fmla="*/ 19491 w 37949"/>
                <a:gd name="connsiteY2" fmla="*/ 37717 h 37711"/>
                <a:gd name="connsiteX3" fmla="*/ 519 w 37949"/>
                <a:gd name="connsiteY3" fmla="*/ 19272 h 37711"/>
                <a:gd name="connsiteX4" fmla="*/ 19483 w 37949"/>
                <a:gd name="connsiteY4" fmla="*/ 17 h 3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949" h="37711">
                  <a:moveTo>
                    <a:pt x="19483" y="17"/>
                  </a:moveTo>
                  <a:cubicBezTo>
                    <a:pt x="30519" y="-219"/>
                    <a:pt x="38212" y="6883"/>
                    <a:pt x="38456" y="18454"/>
                  </a:cubicBezTo>
                  <a:cubicBezTo>
                    <a:pt x="38715" y="30300"/>
                    <a:pt x="31329" y="37457"/>
                    <a:pt x="19491" y="37717"/>
                  </a:cubicBezTo>
                  <a:cubicBezTo>
                    <a:pt x="8188" y="37953"/>
                    <a:pt x="771" y="31118"/>
                    <a:pt x="519" y="19272"/>
                  </a:cubicBezTo>
                  <a:cubicBezTo>
                    <a:pt x="267" y="7701"/>
                    <a:pt x="7378" y="284"/>
                    <a:pt x="19483" y="17"/>
                  </a:cubicBezTo>
                </a:path>
              </a:pathLst>
            </a:custGeom>
            <a:solidFill>
              <a:schemeClr val="accent2"/>
            </a:solidFill>
            <a:ln w="7833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fr-FR" sz="2400">
                <a:solidFill>
                  <a:schemeClr val="accent2"/>
                </a:solidFill>
              </a:endParaRPr>
            </a:p>
          </p:txBody>
        </p:sp>
        <p:sp>
          <p:nvSpPr>
            <p:cNvPr id="32" name="Forme libre : forme 11">
              <a:extLst>
                <a:ext uri="{FF2B5EF4-FFF2-40B4-BE49-F238E27FC236}">
                  <a16:creationId xmlns:a16="http://schemas.microsoft.com/office/drawing/2014/main" id="{BC37E971-C0A4-4F41-A0F5-C70B56A46C81}"/>
                </a:ext>
              </a:extLst>
            </p:cNvPr>
            <p:cNvSpPr/>
            <p:nvPr userDrawn="1"/>
          </p:nvSpPr>
          <p:spPr>
            <a:xfrm rot="10725025" flipV="1">
              <a:off x="4768103" y="-317778"/>
              <a:ext cx="37406" cy="37169"/>
            </a:xfrm>
            <a:custGeom>
              <a:avLst/>
              <a:gdLst>
                <a:gd name="connsiteX0" fmla="*/ 18717 w 37406"/>
                <a:gd name="connsiteY0" fmla="*/ 130 h 37169"/>
                <a:gd name="connsiteX1" fmla="*/ 37414 w 37406"/>
                <a:gd name="connsiteY1" fmla="*/ 18300 h 37169"/>
                <a:gd name="connsiteX2" fmla="*/ 18717 w 37406"/>
                <a:gd name="connsiteY2" fmla="*/ 37288 h 37169"/>
                <a:gd name="connsiteX3" fmla="*/ 20 w 37406"/>
                <a:gd name="connsiteY3" fmla="*/ 19118 h 37169"/>
                <a:gd name="connsiteX4" fmla="*/ 18717 w 37406"/>
                <a:gd name="connsiteY4" fmla="*/ 130 h 37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406" h="37169">
                  <a:moveTo>
                    <a:pt x="18717" y="130"/>
                  </a:moveTo>
                  <a:cubicBezTo>
                    <a:pt x="29745" y="-106"/>
                    <a:pt x="37162" y="6729"/>
                    <a:pt x="37414" y="18300"/>
                  </a:cubicBezTo>
                  <a:cubicBezTo>
                    <a:pt x="37665" y="29603"/>
                    <a:pt x="30555" y="37028"/>
                    <a:pt x="18717" y="37288"/>
                  </a:cubicBezTo>
                  <a:cubicBezTo>
                    <a:pt x="7681" y="37524"/>
                    <a:pt x="264" y="30421"/>
                    <a:pt x="20" y="19118"/>
                  </a:cubicBezTo>
                  <a:cubicBezTo>
                    <a:pt x="-240" y="7547"/>
                    <a:pt x="6871" y="390"/>
                    <a:pt x="18717" y="130"/>
                  </a:cubicBezTo>
                </a:path>
              </a:pathLst>
            </a:custGeom>
            <a:solidFill>
              <a:schemeClr val="accent2"/>
            </a:solidFill>
            <a:ln w="7833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fr-FR" sz="240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1B4646D1-1367-1E8D-63DC-543D57D2F957}"/>
              </a:ext>
            </a:extLst>
          </p:cNvPr>
          <p:cNvSpPr txBox="1"/>
          <p:nvPr userDrawn="1"/>
        </p:nvSpPr>
        <p:spPr>
          <a:xfrm>
            <a:off x="1215637" y="6611779"/>
            <a:ext cx="991446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800">
                <a:solidFill>
                  <a:schemeClr val="bg1"/>
                </a:solidFill>
              </a:rPr>
              <a:t>Confidential. For internal use only. The information contained in this training is for internal, educational purposes only. Do not copy or distribute outside of Sanofi or use in promotion</a:t>
            </a:r>
          </a:p>
        </p:txBody>
      </p:sp>
    </p:spTree>
    <p:extLst>
      <p:ext uri="{BB962C8B-B14F-4D97-AF65-F5344CB8AC3E}">
        <p14:creationId xmlns:p14="http://schemas.microsoft.com/office/powerpoint/2010/main" val="1046027383"/>
      </p:ext>
    </p:extLst>
  </p:cSld>
  <p:clrMapOvr>
    <a:masterClrMapping/>
  </p:clrMapOvr>
</p:sldLayout>
</file>

<file path=ppt/slideLayouts/slideLayout3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xt over Image (White logo)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numéro de diapositive 10">
            <a:extLst>
              <a:ext uri="{FF2B5EF4-FFF2-40B4-BE49-F238E27FC236}">
                <a16:creationId xmlns:a16="http://schemas.microsoft.com/office/drawing/2014/main" id="{323D7EBE-BC7D-4AC5-AD6B-FCD5D270E1C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6B54B0F7-55DD-40D6-B7F4-70B586885C0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Espace réservé du texte 5">
            <a:extLst>
              <a:ext uri="{FF2B5EF4-FFF2-40B4-BE49-F238E27FC236}">
                <a16:creationId xmlns:a16="http://schemas.microsoft.com/office/drawing/2014/main" id="{0B90B88F-38E1-44C8-9D6F-1A9BFFE001D7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6778558" y="2915364"/>
            <a:ext cx="4949741" cy="1399251"/>
          </a:xfrm>
        </p:spPr>
        <p:txBody>
          <a:bodyPr anchor="t">
            <a:noAutofit/>
          </a:bodyPr>
          <a:lstStyle>
            <a:lvl1pPr algn="l">
              <a:lnSpc>
                <a:spcPct val="96000"/>
              </a:lnSpc>
              <a:spcAft>
                <a:spcPts val="1333"/>
              </a:spcAft>
              <a:defRPr lang="fr-FR" sz="4800" b="0" i="1" kern="1200" dirty="0" err="1" smtClean="0">
                <a:solidFill>
                  <a:schemeClr val="bg2"/>
                </a:solidFill>
                <a:effectLst>
                  <a:outerShdw blurRad="127000" sx="102000" sy="102000" algn="ctr" rotWithShape="0">
                    <a:prstClr val="black">
                      <a:alpha val="25000"/>
                    </a:prstClr>
                  </a:outerShdw>
                </a:effectLst>
                <a:latin typeface="Georgia" panose="02040502050405020303" pitchFamily="18" charset="0"/>
                <a:ea typeface="Verdana" panose="020B0604030504040204" pitchFamily="34" charset="0"/>
                <a:cs typeface="Georgia" panose="02040502050405020303" pitchFamily="18" charset="0"/>
              </a:defRPr>
            </a:lvl1pPr>
            <a:lvl2pPr marL="0" indent="0" algn="l">
              <a:lnSpc>
                <a:spcPct val="90000"/>
              </a:lnSpc>
              <a:buFont typeface="Arial" panose="020B0604020202020204" pitchFamily="34" charset="0"/>
              <a:buNone/>
              <a:defRPr lang="en-US" sz="4800" b="0" i="1" kern="1200" noProof="0" dirty="0">
                <a:solidFill>
                  <a:schemeClr val="bg1"/>
                </a:solidFill>
                <a:effectLst>
                  <a:outerShdw blurRad="127000" sx="105000" sy="105000" algn="ctr" rotWithShape="0">
                    <a:prstClr val="black">
                      <a:alpha val="9957"/>
                    </a:prstClr>
                  </a:outerShdw>
                </a:effectLst>
                <a:latin typeface="Georgia" panose="02040502050405020303" pitchFamily="18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algn="l">
              <a:lnSpc>
                <a:spcPct val="100000"/>
              </a:lnSpc>
              <a:spcBef>
                <a:spcPts val="1333"/>
              </a:spcBef>
              <a:defRPr sz="1867">
                <a:solidFill>
                  <a:schemeClr val="bg1"/>
                </a:solidFill>
                <a:effectLst>
                  <a:outerShdw blurRad="127000" sx="102000" sy="102000" algn="ctr" rotWithShape="0">
                    <a:prstClr val="black">
                      <a:alpha val="25000"/>
                    </a:prstClr>
                  </a:outerShdw>
                </a:effectLst>
              </a:defRPr>
            </a:lvl3pPr>
          </a:lstStyle>
          <a:p>
            <a:pPr marL="761981" lvl="0" indent="-761981" algn="l" defTabSz="914377" rtl="0" eaLnBrk="1" latinLnBrk="0" hangingPunct="1">
              <a:lnSpc>
                <a:spcPct val="90000"/>
              </a:lnSpc>
              <a:spcBef>
                <a:spcPts val="0"/>
              </a:spcBef>
            </a:pPr>
            <a:r>
              <a:rPr lang="en-US" noProof="0"/>
              <a:t>Click to edit Master text styles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9F6585BF-F3F3-4500-9CFA-EF0D9041ED53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778558" y="4395893"/>
            <a:ext cx="4949741" cy="710532"/>
          </a:xfrm>
        </p:spPr>
        <p:txBody>
          <a:bodyPr anchor="t">
            <a:noAutofit/>
          </a:bodyPr>
          <a:lstStyle>
            <a:lvl1pPr algn="l">
              <a:lnSpc>
                <a:spcPct val="96000"/>
              </a:lnSpc>
              <a:spcAft>
                <a:spcPts val="1333"/>
              </a:spcAft>
              <a:defRPr lang="fr-FR" sz="1867" b="0" i="0" kern="1200" dirty="0" err="1" smtClean="0">
                <a:solidFill>
                  <a:schemeClr val="bg2"/>
                </a:solidFill>
                <a:effectLst>
                  <a:outerShdw blurRad="127000" sx="102000" sy="102000" algn="ctr" rotWithShape="0">
                    <a:prstClr val="black">
                      <a:alpha val="25000"/>
                    </a:prstClr>
                  </a:outerShdw>
                </a:effectLst>
                <a:latin typeface="+mj-lt"/>
                <a:ea typeface="Verdana" panose="020B0604030504040204" pitchFamily="34" charset="0"/>
                <a:cs typeface="Georgia" panose="02040502050405020303" pitchFamily="18" charset="0"/>
              </a:defRPr>
            </a:lvl1pPr>
            <a:lvl2pPr algn="l">
              <a:lnSpc>
                <a:spcPct val="90000"/>
              </a:lnSpc>
              <a:defRPr lang="en-US" sz="1867" b="0" i="0" kern="1200" noProof="0" dirty="0">
                <a:solidFill>
                  <a:schemeClr val="bg1"/>
                </a:solidFill>
                <a:effectLst>
                  <a:outerShdw blurRad="127000" sx="105000" sy="105000" algn="ctr" rotWithShape="0">
                    <a:prstClr val="black">
                      <a:alpha val="9957"/>
                    </a:prstClr>
                  </a:outerShdw>
                </a:effectLst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algn="l">
              <a:lnSpc>
                <a:spcPct val="100000"/>
              </a:lnSpc>
              <a:spcBef>
                <a:spcPts val="1333"/>
              </a:spcBef>
              <a:defRPr lang="en-US" sz="1867" b="0" i="0" kern="1200" noProof="0" dirty="0">
                <a:solidFill>
                  <a:schemeClr val="bg1"/>
                </a:solidFill>
                <a:effectLst>
                  <a:outerShdw blurRad="127000" sx="105000" sy="105000" algn="ctr" rotWithShape="0">
                    <a:prstClr val="black">
                      <a:alpha val="9957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</a:lstStyle>
          <a:p>
            <a:pPr marL="0" lvl="0" indent="0" algn="l" defTabSz="914377" rtl="0" eaLnBrk="1" latinLnBrk="0" hangingPunct="1">
              <a:lnSpc>
                <a:spcPct val="100000"/>
              </a:lnSpc>
              <a:spcBef>
                <a:spcPts val="1333"/>
              </a:spcBef>
              <a:buFont typeface="Arial" panose="020B0604020202020204" pitchFamily="34" charset="0"/>
              <a:buNone/>
            </a:pPr>
            <a:r>
              <a:rPr lang="en-US" noProof="0"/>
              <a:t>Click to edit Master text styles</a:t>
            </a:r>
          </a:p>
        </p:txBody>
      </p:sp>
      <p:sp>
        <p:nvSpPr>
          <p:cNvPr id="13" name="Espace réservé du texte 5">
            <a:extLst>
              <a:ext uri="{FF2B5EF4-FFF2-40B4-BE49-F238E27FC236}">
                <a16:creationId xmlns:a16="http://schemas.microsoft.com/office/drawing/2014/main" id="{FB220A98-FE22-4FE9-AB26-E269403DC28C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6778558" y="1792928"/>
            <a:ext cx="4949741" cy="939945"/>
          </a:xfrm>
        </p:spPr>
        <p:txBody>
          <a:bodyPr anchor="b">
            <a:noAutofit/>
          </a:bodyPr>
          <a:lstStyle>
            <a:lvl1pPr algn="l">
              <a:lnSpc>
                <a:spcPct val="96000"/>
              </a:lnSpc>
              <a:spcAft>
                <a:spcPts val="1333"/>
              </a:spcAft>
              <a:defRPr lang="fr-FR" sz="2933" b="0" i="0" kern="1200" dirty="0" err="1" smtClean="0">
                <a:solidFill>
                  <a:schemeClr val="bg2"/>
                </a:solidFill>
                <a:effectLst>
                  <a:outerShdw blurRad="127000" sx="102000" sy="102000" algn="ctr" rotWithShape="0">
                    <a:prstClr val="black">
                      <a:alpha val="25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algn="l">
              <a:lnSpc>
                <a:spcPct val="90000"/>
              </a:lnSpc>
              <a:defRPr sz="4800" b="0" i="1">
                <a:solidFill>
                  <a:schemeClr val="bg1"/>
                </a:solidFill>
                <a:effectLst>
                  <a:outerShdw blurRad="127000" sx="102000" sy="102000" algn="ctr" rotWithShape="0">
                    <a:prstClr val="black">
                      <a:alpha val="25000"/>
                    </a:prstClr>
                  </a:outerShdw>
                </a:effectLst>
                <a:latin typeface="Georgia" panose="02040502050405020303" pitchFamily="18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algn="l">
              <a:lnSpc>
                <a:spcPct val="100000"/>
              </a:lnSpc>
              <a:spcBef>
                <a:spcPts val="1333"/>
              </a:spcBef>
              <a:defRPr sz="1867">
                <a:solidFill>
                  <a:schemeClr val="bg1"/>
                </a:solidFill>
                <a:effectLst>
                  <a:outerShdw blurRad="127000" sx="102000" sy="102000" algn="ctr" rotWithShape="0">
                    <a:prstClr val="black">
                      <a:alpha val="25000"/>
                    </a:prstClr>
                  </a:outerShdw>
                </a:effectLst>
              </a:defRPr>
            </a:lvl3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6C677BCD-ED1F-4B13-88E6-B887B505052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" y="0"/>
            <a:ext cx="6374847" cy="6858000"/>
          </a:xfrm>
          <a:custGeom>
            <a:avLst/>
            <a:gdLst>
              <a:gd name="connsiteX0" fmla="*/ 351363 w 4781135"/>
              <a:gd name="connsiteY0" fmla="*/ 4913481 h 5143500"/>
              <a:gd name="connsiteX1" fmla="*/ 331613 w 4781135"/>
              <a:gd name="connsiteY1" fmla="*/ 4933530 h 5143500"/>
              <a:gd name="connsiteX2" fmla="*/ 352237 w 4781135"/>
              <a:gd name="connsiteY2" fmla="*/ 4953582 h 5143500"/>
              <a:gd name="connsiteX3" fmla="*/ 371987 w 4781135"/>
              <a:gd name="connsiteY3" fmla="*/ 4933533 h 5143500"/>
              <a:gd name="connsiteX4" fmla="*/ 351363 w 4781135"/>
              <a:gd name="connsiteY4" fmla="*/ 4913481 h 5143500"/>
              <a:gd name="connsiteX5" fmla="*/ 891920 w 4781135"/>
              <a:gd name="connsiteY5" fmla="*/ 4837319 h 5143500"/>
              <a:gd name="connsiteX6" fmla="*/ 927648 w 4781135"/>
              <a:gd name="connsiteY6" fmla="*/ 4877990 h 5143500"/>
              <a:gd name="connsiteX7" fmla="*/ 893949 w 4781135"/>
              <a:gd name="connsiteY7" fmla="*/ 4918669 h 5143500"/>
              <a:gd name="connsiteX8" fmla="*/ 858212 w 4781135"/>
              <a:gd name="connsiteY8" fmla="*/ 4877990 h 5143500"/>
              <a:gd name="connsiteX9" fmla="*/ 891920 w 4781135"/>
              <a:gd name="connsiteY9" fmla="*/ 4837319 h 5143500"/>
              <a:gd name="connsiteX10" fmla="*/ 559545 w 4781135"/>
              <a:gd name="connsiteY10" fmla="*/ 4837319 h 5143500"/>
              <a:gd name="connsiteX11" fmla="*/ 579303 w 4781135"/>
              <a:gd name="connsiteY11" fmla="*/ 4839934 h 5143500"/>
              <a:gd name="connsiteX12" fmla="*/ 586562 w 4781135"/>
              <a:gd name="connsiteY12" fmla="*/ 4847771 h 5143500"/>
              <a:gd name="connsiteX13" fmla="*/ 586562 w 4781135"/>
              <a:gd name="connsiteY13" fmla="*/ 4908209 h 5143500"/>
              <a:gd name="connsiteX14" fmla="*/ 579303 w 4781135"/>
              <a:gd name="connsiteY14" fmla="*/ 4916053 h 5143500"/>
              <a:gd name="connsiteX15" fmla="*/ 559545 w 4781135"/>
              <a:gd name="connsiteY15" fmla="*/ 4918669 h 5143500"/>
              <a:gd name="connsiteX16" fmla="*/ 523519 w 4781135"/>
              <a:gd name="connsiteY16" fmla="*/ 4877990 h 5143500"/>
              <a:gd name="connsiteX17" fmla="*/ 559545 w 4781135"/>
              <a:gd name="connsiteY17" fmla="*/ 4837319 h 5143500"/>
              <a:gd name="connsiteX18" fmla="*/ 1101680 w 4781135"/>
              <a:gd name="connsiteY18" fmla="*/ 4805359 h 5143500"/>
              <a:gd name="connsiteX19" fmla="*/ 1095864 w 4781135"/>
              <a:gd name="connsiteY19" fmla="*/ 4811167 h 5143500"/>
              <a:gd name="connsiteX20" fmla="*/ 1095864 w 4781135"/>
              <a:gd name="connsiteY20" fmla="*/ 4944812 h 5143500"/>
              <a:gd name="connsiteX21" fmla="*/ 1101680 w 4781135"/>
              <a:gd name="connsiteY21" fmla="*/ 4950628 h 5143500"/>
              <a:gd name="connsiteX22" fmla="*/ 1127823 w 4781135"/>
              <a:gd name="connsiteY22" fmla="*/ 4950628 h 5143500"/>
              <a:gd name="connsiteX23" fmla="*/ 1133640 w 4781135"/>
              <a:gd name="connsiteY23" fmla="*/ 4944812 h 5143500"/>
              <a:gd name="connsiteX24" fmla="*/ 1133640 w 4781135"/>
              <a:gd name="connsiteY24" fmla="*/ 4811167 h 5143500"/>
              <a:gd name="connsiteX25" fmla="*/ 1127823 w 4781135"/>
              <a:gd name="connsiteY25" fmla="*/ 4805359 h 5143500"/>
              <a:gd name="connsiteX26" fmla="*/ 891920 w 4781135"/>
              <a:gd name="connsiteY26" fmla="*/ 4802455 h 5143500"/>
              <a:gd name="connsiteX27" fmla="*/ 819859 w 4781135"/>
              <a:gd name="connsiteY27" fmla="*/ 4877990 h 5143500"/>
              <a:gd name="connsiteX28" fmla="*/ 893949 w 4781135"/>
              <a:gd name="connsiteY28" fmla="*/ 4953533 h 5143500"/>
              <a:gd name="connsiteX29" fmla="*/ 966000 w 4781135"/>
              <a:gd name="connsiteY29" fmla="*/ 4877990 h 5143500"/>
              <a:gd name="connsiteX30" fmla="*/ 891920 w 4781135"/>
              <a:gd name="connsiteY30" fmla="*/ 4802455 h 5143500"/>
              <a:gd name="connsiteX31" fmla="*/ 725443 w 4781135"/>
              <a:gd name="connsiteY31" fmla="*/ 4802455 h 5143500"/>
              <a:gd name="connsiteX32" fmla="*/ 667045 w 4781135"/>
              <a:gd name="connsiteY32" fmla="*/ 4812907 h 5143500"/>
              <a:gd name="connsiteX33" fmla="*/ 659777 w 4781135"/>
              <a:gd name="connsiteY33" fmla="*/ 4824531 h 5143500"/>
              <a:gd name="connsiteX34" fmla="*/ 659777 w 4781135"/>
              <a:gd name="connsiteY34" fmla="*/ 4944812 h 5143500"/>
              <a:gd name="connsiteX35" fmla="*/ 665593 w 4781135"/>
              <a:gd name="connsiteY35" fmla="*/ 4950628 h 5143500"/>
              <a:gd name="connsiteX36" fmla="*/ 691736 w 4781135"/>
              <a:gd name="connsiteY36" fmla="*/ 4950628 h 5143500"/>
              <a:gd name="connsiteX37" fmla="*/ 697552 w 4781135"/>
              <a:gd name="connsiteY37" fmla="*/ 4944812 h 5143500"/>
              <a:gd name="connsiteX38" fmla="*/ 697552 w 4781135"/>
              <a:gd name="connsiteY38" fmla="*/ 4847194 h 5143500"/>
              <a:gd name="connsiteX39" fmla="*/ 704522 w 4781135"/>
              <a:gd name="connsiteY39" fmla="*/ 4839636 h 5143500"/>
              <a:gd name="connsiteX40" fmla="*/ 726020 w 4781135"/>
              <a:gd name="connsiteY40" fmla="*/ 4837319 h 5143500"/>
              <a:gd name="connsiteX41" fmla="*/ 754202 w 4781135"/>
              <a:gd name="connsiteY41" fmla="*/ 4862009 h 5143500"/>
              <a:gd name="connsiteX42" fmla="*/ 754202 w 4781135"/>
              <a:gd name="connsiteY42" fmla="*/ 4944812 h 5143500"/>
              <a:gd name="connsiteX43" fmla="*/ 760018 w 4781135"/>
              <a:gd name="connsiteY43" fmla="*/ 4950628 h 5143500"/>
              <a:gd name="connsiteX44" fmla="*/ 786160 w 4781135"/>
              <a:gd name="connsiteY44" fmla="*/ 4950628 h 5143500"/>
              <a:gd name="connsiteX45" fmla="*/ 791976 w 4781135"/>
              <a:gd name="connsiteY45" fmla="*/ 4944812 h 5143500"/>
              <a:gd name="connsiteX46" fmla="*/ 791976 w 4781135"/>
              <a:gd name="connsiteY46" fmla="*/ 4857068 h 5143500"/>
              <a:gd name="connsiteX47" fmla="*/ 725443 w 4781135"/>
              <a:gd name="connsiteY47" fmla="*/ 4802455 h 5143500"/>
              <a:gd name="connsiteX48" fmla="*/ 559834 w 4781135"/>
              <a:gd name="connsiteY48" fmla="*/ 4802455 h 5143500"/>
              <a:gd name="connsiteX49" fmla="*/ 485166 w 4781135"/>
              <a:gd name="connsiteY49" fmla="*/ 4877990 h 5143500"/>
              <a:gd name="connsiteX50" fmla="*/ 559256 w 4781135"/>
              <a:gd name="connsiteY50" fmla="*/ 4953533 h 5143500"/>
              <a:gd name="connsiteX51" fmla="*/ 617068 w 4781135"/>
              <a:gd name="connsiteY51" fmla="*/ 4941908 h 5143500"/>
              <a:gd name="connsiteX52" fmla="*/ 624336 w 4781135"/>
              <a:gd name="connsiteY52" fmla="*/ 4930284 h 5143500"/>
              <a:gd name="connsiteX53" fmla="*/ 624336 w 4781135"/>
              <a:gd name="connsiteY53" fmla="*/ 4824821 h 5143500"/>
              <a:gd name="connsiteX54" fmla="*/ 617068 w 4781135"/>
              <a:gd name="connsiteY54" fmla="*/ 4813204 h 5143500"/>
              <a:gd name="connsiteX55" fmla="*/ 559834 w 4781135"/>
              <a:gd name="connsiteY55" fmla="*/ 4802455 h 5143500"/>
              <a:gd name="connsiteX56" fmla="*/ 398011 w 4781135"/>
              <a:gd name="connsiteY56" fmla="*/ 4801292 h 5143500"/>
              <a:gd name="connsiteX57" fmla="*/ 334092 w 4781135"/>
              <a:gd name="connsiteY57" fmla="*/ 4853587 h 5143500"/>
              <a:gd name="connsiteX58" fmla="*/ 427643 w 4781135"/>
              <a:gd name="connsiteY58" fmla="*/ 4934063 h 5143500"/>
              <a:gd name="connsiteX59" fmla="*/ 425903 w 4781135"/>
              <a:gd name="connsiteY59" fmla="*/ 4944812 h 5143500"/>
              <a:gd name="connsiteX60" fmla="*/ 425613 w 4781135"/>
              <a:gd name="connsiteY60" fmla="*/ 4946561 h 5143500"/>
              <a:gd name="connsiteX61" fmla="*/ 429969 w 4781135"/>
              <a:gd name="connsiteY61" fmla="*/ 4950628 h 5143500"/>
              <a:gd name="connsiteX62" fmla="*/ 456121 w 4781135"/>
              <a:gd name="connsiteY62" fmla="*/ 4950628 h 5143500"/>
              <a:gd name="connsiteX63" fmla="*/ 463668 w 4781135"/>
              <a:gd name="connsiteY63" fmla="*/ 4944812 h 5143500"/>
              <a:gd name="connsiteX64" fmla="*/ 465994 w 4781135"/>
              <a:gd name="connsiteY64" fmla="*/ 4928255 h 5143500"/>
              <a:gd name="connsiteX65" fmla="*/ 372445 w 4781135"/>
              <a:gd name="connsiteY65" fmla="*/ 4850972 h 5143500"/>
              <a:gd name="connsiteX66" fmla="*/ 396847 w 4781135"/>
              <a:gd name="connsiteY66" fmla="*/ 4836444 h 5143500"/>
              <a:gd name="connsiteX67" fmla="*/ 440718 w 4781135"/>
              <a:gd name="connsiteY67" fmla="*/ 4849520 h 5143500"/>
              <a:gd name="connsiteX68" fmla="*/ 445074 w 4781135"/>
              <a:gd name="connsiteY68" fmla="*/ 4850684 h 5143500"/>
              <a:gd name="connsiteX69" fmla="*/ 451467 w 4781135"/>
              <a:gd name="connsiteY69" fmla="*/ 4846616 h 5143500"/>
              <a:gd name="connsiteX70" fmla="*/ 460476 w 4781135"/>
              <a:gd name="connsiteY70" fmla="*/ 4827435 h 5143500"/>
              <a:gd name="connsiteX71" fmla="*/ 461639 w 4781135"/>
              <a:gd name="connsiteY71" fmla="*/ 4822502 h 5143500"/>
              <a:gd name="connsiteX72" fmla="*/ 458150 w 4781135"/>
              <a:gd name="connsiteY72" fmla="*/ 4816686 h 5143500"/>
              <a:gd name="connsiteX73" fmla="*/ 398011 w 4781135"/>
              <a:gd name="connsiteY73" fmla="*/ 4801292 h 5143500"/>
              <a:gd name="connsiteX74" fmla="*/ 1053743 w 4781135"/>
              <a:gd name="connsiteY74" fmla="*/ 4747249 h 5143500"/>
              <a:gd name="connsiteX75" fmla="*/ 994181 w 4781135"/>
              <a:gd name="connsiteY75" fmla="*/ 4808264 h 5143500"/>
              <a:gd name="connsiteX76" fmla="*/ 994181 w 4781135"/>
              <a:gd name="connsiteY76" fmla="*/ 4944812 h 5143500"/>
              <a:gd name="connsiteX77" fmla="*/ 999997 w 4781135"/>
              <a:gd name="connsiteY77" fmla="*/ 4950628 h 5143500"/>
              <a:gd name="connsiteX78" fmla="*/ 1025851 w 4781135"/>
              <a:gd name="connsiteY78" fmla="*/ 4950628 h 5143500"/>
              <a:gd name="connsiteX79" fmla="*/ 1031659 w 4781135"/>
              <a:gd name="connsiteY79" fmla="*/ 4944812 h 5143500"/>
              <a:gd name="connsiteX80" fmla="*/ 1031659 w 4781135"/>
              <a:gd name="connsiteY80" fmla="*/ 4837319 h 5143500"/>
              <a:gd name="connsiteX81" fmla="*/ 1068558 w 4781135"/>
              <a:gd name="connsiteY81" fmla="*/ 4837319 h 5143500"/>
              <a:gd name="connsiteX82" fmla="*/ 1074366 w 4781135"/>
              <a:gd name="connsiteY82" fmla="*/ 4831502 h 5143500"/>
              <a:gd name="connsiteX83" fmla="*/ 1074366 w 4781135"/>
              <a:gd name="connsiteY83" fmla="*/ 4811456 h 5143500"/>
              <a:gd name="connsiteX84" fmla="*/ 1068558 w 4781135"/>
              <a:gd name="connsiteY84" fmla="*/ 4805359 h 5143500"/>
              <a:gd name="connsiteX85" fmla="*/ 1031659 w 4781135"/>
              <a:gd name="connsiteY85" fmla="*/ 4805359 h 5143500"/>
              <a:gd name="connsiteX86" fmla="*/ 1031659 w 4781135"/>
              <a:gd name="connsiteY86" fmla="*/ 4802158 h 5143500"/>
              <a:gd name="connsiteX87" fmla="*/ 1054617 w 4781135"/>
              <a:gd name="connsiteY87" fmla="*/ 4778045 h 5143500"/>
              <a:gd name="connsiteX88" fmla="*/ 1068848 w 4781135"/>
              <a:gd name="connsiteY88" fmla="*/ 4779497 h 5143500"/>
              <a:gd name="connsiteX89" fmla="*/ 1074366 w 4781135"/>
              <a:gd name="connsiteY89" fmla="*/ 4773977 h 5143500"/>
              <a:gd name="connsiteX90" fmla="*/ 1077278 w 4781135"/>
              <a:gd name="connsiteY90" fmla="*/ 4758872 h 5143500"/>
              <a:gd name="connsiteX91" fmla="*/ 1077856 w 4781135"/>
              <a:gd name="connsiteY91" fmla="*/ 4755094 h 5143500"/>
              <a:gd name="connsiteX92" fmla="*/ 1072048 w 4781135"/>
              <a:gd name="connsiteY92" fmla="*/ 4749285 h 5143500"/>
              <a:gd name="connsiteX93" fmla="*/ 1053743 w 4781135"/>
              <a:gd name="connsiteY93" fmla="*/ 4747249 h 5143500"/>
              <a:gd name="connsiteX94" fmla="*/ 1115151 w 4781135"/>
              <a:gd name="connsiteY94" fmla="*/ 4747131 h 5143500"/>
              <a:gd name="connsiteX95" fmla="*/ 1095104 w 4781135"/>
              <a:gd name="connsiteY95" fmla="*/ 4767478 h 5143500"/>
              <a:gd name="connsiteX96" fmla="*/ 1116017 w 4781135"/>
              <a:gd name="connsiteY96" fmla="*/ 4787818 h 5143500"/>
              <a:gd name="connsiteX97" fmla="*/ 1136065 w 4781135"/>
              <a:gd name="connsiteY97" fmla="*/ 4767481 h 5143500"/>
              <a:gd name="connsiteX98" fmla="*/ 1115151 w 4781135"/>
              <a:gd name="connsiteY98" fmla="*/ 4747131 h 5143500"/>
              <a:gd name="connsiteX99" fmla="*/ 0 w 4781135"/>
              <a:gd name="connsiteY99" fmla="*/ 0 h 5143500"/>
              <a:gd name="connsiteX100" fmla="*/ 3673235 w 4781135"/>
              <a:gd name="connsiteY100" fmla="*/ 0 h 5143500"/>
              <a:gd name="connsiteX101" fmla="*/ 3843349 w 4781135"/>
              <a:gd name="connsiteY101" fmla="*/ 145970 h 5143500"/>
              <a:gd name="connsiteX102" fmla="*/ 4781135 w 4781135"/>
              <a:gd name="connsiteY102" fmla="*/ 2622891 h 5143500"/>
              <a:gd name="connsiteX103" fmla="*/ 3861453 w 4781135"/>
              <a:gd name="connsiteY103" fmla="*/ 5081299 h 5143500"/>
              <a:gd name="connsiteX104" fmla="*/ 3792118 w 4781135"/>
              <a:gd name="connsiteY104" fmla="*/ 5143500 h 5143500"/>
              <a:gd name="connsiteX105" fmla="*/ 0 w 4781135"/>
              <a:gd name="connsiteY105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4781135" h="5143500">
                <a:moveTo>
                  <a:pt x="351363" y="4913481"/>
                </a:moveTo>
                <a:cubicBezTo>
                  <a:pt x="339456" y="4913486"/>
                  <a:pt x="331612" y="4921037"/>
                  <a:pt x="331613" y="4933530"/>
                </a:cubicBezTo>
                <a:cubicBezTo>
                  <a:pt x="331608" y="4945734"/>
                  <a:pt x="339456" y="4953580"/>
                  <a:pt x="352237" y="4953582"/>
                </a:cubicBezTo>
                <a:cubicBezTo>
                  <a:pt x="364153" y="4953577"/>
                  <a:pt x="371990" y="4945737"/>
                  <a:pt x="371987" y="4933533"/>
                </a:cubicBezTo>
                <a:cubicBezTo>
                  <a:pt x="371995" y="4921039"/>
                  <a:pt x="364153" y="4913482"/>
                  <a:pt x="351363" y="4913481"/>
                </a:cubicBezTo>
                <a:close/>
                <a:moveTo>
                  <a:pt x="891920" y="4837319"/>
                </a:moveTo>
                <a:cubicBezTo>
                  <a:pt x="913418" y="4837319"/>
                  <a:pt x="927648" y="4851260"/>
                  <a:pt x="927648" y="4877990"/>
                </a:cubicBezTo>
                <a:cubicBezTo>
                  <a:pt x="927648" y="4904719"/>
                  <a:pt x="913418" y="4918669"/>
                  <a:pt x="893949" y="4918669"/>
                </a:cubicBezTo>
                <a:cubicBezTo>
                  <a:pt x="872451" y="4918669"/>
                  <a:pt x="858212" y="4904719"/>
                  <a:pt x="858212" y="4877990"/>
                </a:cubicBezTo>
                <a:cubicBezTo>
                  <a:pt x="858212" y="4851260"/>
                  <a:pt x="872451" y="4837319"/>
                  <a:pt x="891920" y="4837319"/>
                </a:cubicBezTo>
                <a:close/>
                <a:moveTo>
                  <a:pt x="559545" y="4837319"/>
                </a:moveTo>
                <a:cubicBezTo>
                  <a:pt x="567390" y="4837319"/>
                  <a:pt x="572909" y="4838184"/>
                  <a:pt x="579303" y="4839934"/>
                </a:cubicBezTo>
                <a:cubicBezTo>
                  <a:pt x="584244" y="4841386"/>
                  <a:pt x="586562" y="4843414"/>
                  <a:pt x="586562" y="4847771"/>
                </a:cubicBezTo>
                <a:lnTo>
                  <a:pt x="586562" y="4908209"/>
                </a:lnTo>
                <a:cubicBezTo>
                  <a:pt x="586562" y="4912564"/>
                  <a:pt x="584244" y="4914601"/>
                  <a:pt x="579303" y="4916053"/>
                </a:cubicBezTo>
                <a:cubicBezTo>
                  <a:pt x="572909" y="4917794"/>
                  <a:pt x="567390" y="4918669"/>
                  <a:pt x="559545" y="4918669"/>
                </a:cubicBezTo>
                <a:cubicBezTo>
                  <a:pt x="540950" y="4918669"/>
                  <a:pt x="523519" y="4907623"/>
                  <a:pt x="523519" y="4877990"/>
                </a:cubicBezTo>
                <a:cubicBezTo>
                  <a:pt x="523519" y="4848356"/>
                  <a:pt x="540950" y="4837319"/>
                  <a:pt x="559545" y="4837319"/>
                </a:cubicBezTo>
                <a:close/>
                <a:moveTo>
                  <a:pt x="1101680" y="4805359"/>
                </a:moveTo>
                <a:cubicBezTo>
                  <a:pt x="1098191" y="4805359"/>
                  <a:pt x="1095864" y="4807677"/>
                  <a:pt x="1095864" y="4811167"/>
                </a:cubicBezTo>
                <a:lnTo>
                  <a:pt x="1095864" y="4944812"/>
                </a:lnTo>
                <a:cubicBezTo>
                  <a:pt x="1095864" y="4948301"/>
                  <a:pt x="1098191" y="4950628"/>
                  <a:pt x="1101680" y="4950628"/>
                </a:cubicBezTo>
                <a:lnTo>
                  <a:pt x="1127823" y="4950628"/>
                </a:lnTo>
                <a:cubicBezTo>
                  <a:pt x="1131313" y="4950628"/>
                  <a:pt x="1133640" y="4948301"/>
                  <a:pt x="1133640" y="4944812"/>
                </a:cubicBezTo>
                <a:lnTo>
                  <a:pt x="1133640" y="4811167"/>
                </a:lnTo>
                <a:cubicBezTo>
                  <a:pt x="1133640" y="4807677"/>
                  <a:pt x="1131313" y="4805359"/>
                  <a:pt x="1127823" y="4805359"/>
                </a:cubicBezTo>
                <a:close/>
                <a:moveTo>
                  <a:pt x="891920" y="4802455"/>
                </a:moveTo>
                <a:cubicBezTo>
                  <a:pt x="848337" y="4802455"/>
                  <a:pt x="819859" y="4834118"/>
                  <a:pt x="819859" y="4877990"/>
                </a:cubicBezTo>
                <a:cubicBezTo>
                  <a:pt x="819859" y="4921862"/>
                  <a:pt x="848337" y="4953533"/>
                  <a:pt x="893949" y="4953533"/>
                </a:cubicBezTo>
                <a:cubicBezTo>
                  <a:pt x="937531" y="4953533"/>
                  <a:pt x="966000" y="4921862"/>
                  <a:pt x="966000" y="4877990"/>
                </a:cubicBezTo>
                <a:cubicBezTo>
                  <a:pt x="966000" y="4834118"/>
                  <a:pt x="937531" y="4802455"/>
                  <a:pt x="891920" y="4802455"/>
                </a:cubicBezTo>
                <a:close/>
                <a:moveTo>
                  <a:pt x="725443" y="4802455"/>
                </a:moveTo>
                <a:cubicBezTo>
                  <a:pt x="708301" y="4802455"/>
                  <a:pt x="688255" y="4805359"/>
                  <a:pt x="667045" y="4812907"/>
                </a:cubicBezTo>
                <a:cubicBezTo>
                  <a:pt x="662977" y="4814359"/>
                  <a:pt x="659777" y="4817849"/>
                  <a:pt x="659777" y="4824531"/>
                </a:cubicBezTo>
                <a:lnTo>
                  <a:pt x="659777" y="4944812"/>
                </a:lnTo>
                <a:cubicBezTo>
                  <a:pt x="659777" y="4948301"/>
                  <a:pt x="662103" y="4950628"/>
                  <a:pt x="665593" y="4950628"/>
                </a:cubicBezTo>
                <a:lnTo>
                  <a:pt x="691736" y="4950628"/>
                </a:lnTo>
                <a:cubicBezTo>
                  <a:pt x="695225" y="4950628"/>
                  <a:pt x="697552" y="4948301"/>
                  <a:pt x="697552" y="4944812"/>
                </a:cubicBezTo>
                <a:lnTo>
                  <a:pt x="697552" y="4847194"/>
                </a:lnTo>
                <a:cubicBezTo>
                  <a:pt x="697552" y="4842838"/>
                  <a:pt x="699870" y="4840800"/>
                  <a:pt x="704522" y="4839636"/>
                </a:cubicBezTo>
                <a:cubicBezTo>
                  <a:pt x="712079" y="4837896"/>
                  <a:pt x="717012" y="4837319"/>
                  <a:pt x="726020" y="4837319"/>
                </a:cubicBezTo>
                <a:cubicBezTo>
                  <a:pt x="741711" y="4837319"/>
                  <a:pt x="754202" y="4844578"/>
                  <a:pt x="754202" y="4862009"/>
                </a:cubicBezTo>
                <a:lnTo>
                  <a:pt x="754202" y="4944812"/>
                </a:lnTo>
                <a:cubicBezTo>
                  <a:pt x="754202" y="4948301"/>
                  <a:pt x="756528" y="4950628"/>
                  <a:pt x="760018" y="4950628"/>
                </a:cubicBezTo>
                <a:lnTo>
                  <a:pt x="786160" y="4950628"/>
                </a:lnTo>
                <a:cubicBezTo>
                  <a:pt x="789650" y="4950628"/>
                  <a:pt x="791976" y="4948301"/>
                  <a:pt x="791976" y="4944812"/>
                </a:cubicBezTo>
                <a:lnTo>
                  <a:pt x="791976" y="4857068"/>
                </a:lnTo>
                <a:cubicBezTo>
                  <a:pt x="791976" y="4821627"/>
                  <a:pt x="770181" y="4802455"/>
                  <a:pt x="725443" y="4802455"/>
                </a:cubicBezTo>
                <a:close/>
                <a:moveTo>
                  <a:pt x="559834" y="4802455"/>
                </a:moveTo>
                <a:cubicBezTo>
                  <a:pt x="515971" y="4802455"/>
                  <a:pt x="485166" y="4831799"/>
                  <a:pt x="485166" y="4877990"/>
                </a:cubicBezTo>
                <a:cubicBezTo>
                  <a:pt x="485166" y="4924766"/>
                  <a:pt x="511896" y="4953533"/>
                  <a:pt x="559256" y="4953533"/>
                </a:cubicBezTo>
                <a:cubicBezTo>
                  <a:pt x="578427" y="4953533"/>
                  <a:pt x="597022" y="4950331"/>
                  <a:pt x="617068" y="4941908"/>
                </a:cubicBezTo>
                <a:cubicBezTo>
                  <a:pt x="621722" y="4939879"/>
                  <a:pt x="624336" y="4936678"/>
                  <a:pt x="624336" y="4930284"/>
                </a:cubicBezTo>
                <a:lnTo>
                  <a:pt x="624336" y="4824821"/>
                </a:lnTo>
                <a:cubicBezTo>
                  <a:pt x="624336" y="4818138"/>
                  <a:pt x="621722" y="4814946"/>
                  <a:pt x="617068" y="4813204"/>
                </a:cubicBezTo>
                <a:cubicBezTo>
                  <a:pt x="597897" y="4805936"/>
                  <a:pt x="579879" y="4802455"/>
                  <a:pt x="559834" y="4802455"/>
                </a:cubicBezTo>
                <a:close/>
                <a:moveTo>
                  <a:pt x="398011" y="4801292"/>
                </a:moveTo>
                <a:cubicBezTo>
                  <a:pt x="359080" y="4801292"/>
                  <a:pt x="334092" y="4822205"/>
                  <a:pt x="334092" y="4853587"/>
                </a:cubicBezTo>
                <a:cubicBezTo>
                  <a:pt x="334092" y="4915179"/>
                  <a:pt x="427643" y="4891337"/>
                  <a:pt x="427643" y="4934063"/>
                </a:cubicBezTo>
                <a:cubicBezTo>
                  <a:pt x="427643" y="4938419"/>
                  <a:pt x="427065" y="4941033"/>
                  <a:pt x="425903" y="4944812"/>
                </a:cubicBezTo>
                <a:cubicBezTo>
                  <a:pt x="425613" y="4945398"/>
                  <a:pt x="425613" y="4945975"/>
                  <a:pt x="425613" y="4946561"/>
                </a:cubicBezTo>
                <a:cubicBezTo>
                  <a:pt x="425613" y="4948879"/>
                  <a:pt x="427065" y="4950628"/>
                  <a:pt x="429969" y="4950628"/>
                </a:cubicBezTo>
                <a:lnTo>
                  <a:pt x="456121" y="4950628"/>
                </a:lnTo>
                <a:cubicBezTo>
                  <a:pt x="460476" y="4950628"/>
                  <a:pt x="462216" y="4949176"/>
                  <a:pt x="463668" y="4944812"/>
                </a:cubicBezTo>
                <a:cubicBezTo>
                  <a:pt x="465418" y="4939879"/>
                  <a:pt x="465994" y="4933196"/>
                  <a:pt x="465994" y="4928255"/>
                </a:cubicBezTo>
                <a:cubicBezTo>
                  <a:pt x="465994" y="4862299"/>
                  <a:pt x="372445" y="4878177"/>
                  <a:pt x="372445" y="4850972"/>
                </a:cubicBezTo>
                <a:cubicBezTo>
                  <a:pt x="372445" y="4842074"/>
                  <a:pt x="381454" y="4836444"/>
                  <a:pt x="396847" y="4836444"/>
                </a:cubicBezTo>
                <a:cubicBezTo>
                  <a:pt x="411664" y="4836444"/>
                  <a:pt x="425903" y="4841386"/>
                  <a:pt x="440718" y="4849520"/>
                </a:cubicBezTo>
                <a:cubicBezTo>
                  <a:pt x="442170" y="4850386"/>
                  <a:pt x="443622" y="4850684"/>
                  <a:pt x="445074" y="4850684"/>
                </a:cubicBezTo>
                <a:cubicBezTo>
                  <a:pt x="447689" y="4850684"/>
                  <a:pt x="450305" y="4849231"/>
                  <a:pt x="451467" y="4846616"/>
                </a:cubicBezTo>
                <a:lnTo>
                  <a:pt x="460476" y="4827435"/>
                </a:lnTo>
                <a:cubicBezTo>
                  <a:pt x="461317" y="4825652"/>
                  <a:pt x="461639" y="4823954"/>
                  <a:pt x="461639" y="4822502"/>
                </a:cubicBezTo>
                <a:cubicBezTo>
                  <a:pt x="461639" y="4820176"/>
                  <a:pt x="460485" y="4817858"/>
                  <a:pt x="458150" y="4816686"/>
                </a:cubicBezTo>
                <a:cubicBezTo>
                  <a:pt x="440141" y="4806226"/>
                  <a:pt x="418635" y="4801292"/>
                  <a:pt x="398011" y="4801292"/>
                </a:cubicBezTo>
                <a:close/>
                <a:moveTo>
                  <a:pt x="1053743" y="4747249"/>
                </a:moveTo>
                <a:cubicBezTo>
                  <a:pt x="1017716" y="4747249"/>
                  <a:pt x="994181" y="4766420"/>
                  <a:pt x="994181" y="4808264"/>
                </a:cubicBezTo>
                <a:lnTo>
                  <a:pt x="994181" y="4944812"/>
                </a:lnTo>
                <a:cubicBezTo>
                  <a:pt x="994181" y="4948301"/>
                  <a:pt x="996508" y="4950628"/>
                  <a:pt x="999997" y="4950628"/>
                </a:cubicBezTo>
                <a:lnTo>
                  <a:pt x="1025851" y="4950628"/>
                </a:lnTo>
                <a:cubicBezTo>
                  <a:pt x="1029340" y="4950628"/>
                  <a:pt x="1031659" y="4948301"/>
                  <a:pt x="1031659" y="4944812"/>
                </a:cubicBezTo>
                <a:lnTo>
                  <a:pt x="1031659" y="4837319"/>
                </a:lnTo>
                <a:lnTo>
                  <a:pt x="1068558" y="4837319"/>
                </a:lnTo>
                <a:cubicBezTo>
                  <a:pt x="1072338" y="4837319"/>
                  <a:pt x="1074366" y="4834992"/>
                  <a:pt x="1074366" y="4831502"/>
                </a:cubicBezTo>
                <a:lnTo>
                  <a:pt x="1074366" y="4811456"/>
                </a:lnTo>
                <a:cubicBezTo>
                  <a:pt x="1074366" y="4807677"/>
                  <a:pt x="1072338" y="4805359"/>
                  <a:pt x="1068558" y="4805359"/>
                </a:cubicBezTo>
                <a:lnTo>
                  <a:pt x="1031659" y="4805359"/>
                </a:lnTo>
                <a:lnTo>
                  <a:pt x="1031659" y="4802158"/>
                </a:lnTo>
                <a:cubicBezTo>
                  <a:pt x="1031659" y="4786179"/>
                  <a:pt x="1038637" y="4778045"/>
                  <a:pt x="1054617" y="4778045"/>
                </a:cubicBezTo>
                <a:cubicBezTo>
                  <a:pt x="1060425" y="4778045"/>
                  <a:pt x="1066682" y="4779497"/>
                  <a:pt x="1068848" y="4779497"/>
                </a:cubicBezTo>
                <a:cubicBezTo>
                  <a:pt x="1072338" y="4779497"/>
                  <a:pt x="1073790" y="4777467"/>
                  <a:pt x="1074366" y="4773977"/>
                </a:cubicBezTo>
                <a:lnTo>
                  <a:pt x="1077278" y="4758872"/>
                </a:lnTo>
                <a:cubicBezTo>
                  <a:pt x="1077533" y="4757531"/>
                  <a:pt x="1077856" y="4756351"/>
                  <a:pt x="1077856" y="4755094"/>
                </a:cubicBezTo>
                <a:cubicBezTo>
                  <a:pt x="1077856" y="4751868"/>
                  <a:pt x="1076116" y="4750152"/>
                  <a:pt x="1072048" y="4749285"/>
                </a:cubicBezTo>
                <a:cubicBezTo>
                  <a:pt x="1066232" y="4747834"/>
                  <a:pt x="1059941" y="4747249"/>
                  <a:pt x="1053743" y="4747249"/>
                </a:cubicBezTo>
                <a:close/>
                <a:moveTo>
                  <a:pt x="1115151" y="4747131"/>
                </a:moveTo>
                <a:cubicBezTo>
                  <a:pt x="1102947" y="4747139"/>
                  <a:pt x="1095102" y="4754688"/>
                  <a:pt x="1095104" y="4767478"/>
                </a:cubicBezTo>
                <a:cubicBezTo>
                  <a:pt x="1095101" y="4779971"/>
                  <a:pt x="1102947" y="4787811"/>
                  <a:pt x="1116017" y="4787818"/>
                </a:cubicBezTo>
                <a:cubicBezTo>
                  <a:pt x="1127932" y="4787817"/>
                  <a:pt x="1136070" y="4779974"/>
                  <a:pt x="1136065" y="4767481"/>
                </a:cubicBezTo>
                <a:cubicBezTo>
                  <a:pt x="1136070" y="4754690"/>
                  <a:pt x="1127932" y="4747137"/>
                  <a:pt x="1115151" y="4747131"/>
                </a:cubicBezTo>
                <a:close/>
                <a:moveTo>
                  <a:pt x="0" y="0"/>
                </a:moveTo>
                <a:lnTo>
                  <a:pt x="3673235" y="0"/>
                </a:lnTo>
                <a:lnTo>
                  <a:pt x="3843349" y="145970"/>
                </a:lnTo>
                <a:cubicBezTo>
                  <a:pt x="4444478" y="723140"/>
                  <a:pt x="4781135" y="1564827"/>
                  <a:pt x="4781135" y="2622891"/>
                </a:cubicBezTo>
                <a:cubicBezTo>
                  <a:pt x="4781257" y="3656845"/>
                  <a:pt x="4444586" y="4498301"/>
                  <a:pt x="3861453" y="5081299"/>
                </a:cubicBezTo>
                <a:lnTo>
                  <a:pt x="3792118" y="5143500"/>
                </a:lnTo>
                <a:lnTo>
                  <a:pt x="0" y="51435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r>
              <a:rPr lang="en-US" noProof="0"/>
              <a:t>Click icon to add picture</a:t>
            </a:r>
          </a:p>
        </p:txBody>
      </p:sp>
      <p:grpSp>
        <p:nvGrpSpPr>
          <p:cNvPr id="20" name="Graphique 7">
            <a:extLst>
              <a:ext uri="{FF2B5EF4-FFF2-40B4-BE49-F238E27FC236}">
                <a16:creationId xmlns:a16="http://schemas.microsoft.com/office/drawing/2014/main" id="{41A6B5B5-03B8-49D6-8E7D-7234849CFE6E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442166" y="6329527"/>
            <a:ext cx="1071853" cy="275084"/>
            <a:chOff x="4768103" y="-471733"/>
            <a:chExt cx="744723" cy="191124"/>
          </a:xfrm>
          <a:solidFill>
            <a:schemeClr val="bg1"/>
          </a:solidFill>
        </p:grpSpPr>
        <p:sp>
          <p:nvSpPr>
            <p:cNvPr id="21" name="Forme libre : forme 9">
              <a:extLst>
                <a:ext uri="{FF2B5EF4-FFF2-40B4-BE49-F238E27FC236}">
                  <a16:creationId xmlns:a16="http://schemas.microsoft.com/office/drawing/2014/main" id="{894C3BCE-0F75-41F2-8D95-D17AC0094E07}"/>
                </a:ext>
              </a:extLst>
            </p:cNvPr>
            <p:cNvSpPr/>
            <p:nvPr userDrawn="1"/>
          </p:nvSpPr>
          <p:spPr>
            <a:xfrm>
              <a:off x="4770087" y="-471716"/>
              <a:ext cx="740699" cy="191096"/>
            </a:xfrm>
            <a:custGeom>
              <a:avLst/>
              <a:gdLst>
                <a:gd name="connsiteX0" fmla="*/ 689325 w 740699"/>
                <a:gd name="connsiteY0" fmla="*/ 7347 h 191096"/>
                <a:gd name="connsiteX1" fmla="*/ 688790 w 740699"/>
                <a:gd name="connsiteY1" fmla="*/ 10847 h 191096"/>
                <a:gd name="connsiteX2" fmla="*/ 686092 w 740699"/>
                <a:gd name="connsiteY2" fmla="*/ 24840 h 191096"/>
                <a:gd name="connsiteX3" fmla="*/ 680980 w 740699"/>
                <a:gd name="connsiteY3" fmla="*/ 29953 h 191096"/>
                <a:gd name="connsiteX4" fmla="*/ 667797 w 740699"/>
                <a:gd name="connsiteY4" fmla="*/ 28608 h 191096"/>
                <a:gd name="connsiteX5" fmla="*/ 646528 w 740699"/>
                <a:gd name="connsiteY5" fmla="*/ 50946 h 191096"/>
                <a:gd name="connsiteX6" fmla="*/ 646528 w 740699"/>
                <a:gd name="connsiteY6" fmla="*/ 53911 h 191096"/>
                <a:gd name="connsiteX7" fmla="*/ 680712 w 740699"/>
                <a:gd name="connsiteY7" fmla="*/ 53911 h 191096"/>
                <a:gd name="connsiteX8" fmla="*/ 686092 w 740699"/>
                <a:gd name="connsiteY8" fmla="*/ 59559 h 191096"/>
                <a:gd name="connsiteX9" fmla="*/ 686092 w 740699"/>
                <a:gd name="connsiteY9" fmla="*/ 78130 h 191096"/>
                <a:gd name="connsiteX10" fmla="*/ 680712 w 740699"/>
                <a:gd name="connsiteY10" fmla="*/ 83518 h 191096"/>
                <a:gd name="connsiteX11" fmla="*/ 646528 w 740699"/>
                <a:gd name="connsiteY11" fmla="*/ 83518 h 191096"/>
                <a:gd name="connsiteX12" fmla="*/ 646528 w 740699"/>
                <a:gd name="connsiteY12" fmla="*/ 183097 h 191096"/>
                <a:gd name="connsiteX13" fmla="*/ 641148 w 740699"/>
                <a:gd name="connsiteY13" fmla="*/ 188485 h 191096"/>
                <a:gd name="connsiteX14" fmla="*/ 617197 w 740699"/>
                <a:gd name="connsiteY14" fmla="*/ 188485 h 191096"/>
                <a:gd name="connsiteX15" fmla="*/ 611809 w 740699"/>
                <a:gd name="connsiteY15" fmla="*/ 183097 h 191096"/>
                <a:gd name="connsiteX16" fmla="*/ 611809 w 740699"/>
                <a:gd name="connsiteY16" fmla="*/ 56602 h 191096"/>
                <a:gd name="connsiteX17" fmla="*/ 666987 w 740699"/>
                <a:gd name="connsiteY17" fmla="*/ 79 h 191096"/>
                <a:gd name="connsiteX18" fmla="*/ 683945 w 740699"/>
                <a:gd name="connsiteY18" fmla="*/ 1966 h 191096"/>
                <a:gd name="connsiteX19" fmla="*/ 689325 w 740699"/>
                <a:gd name="connsiteY19" fmla="*/ 7347 h 191096"/>
                <a:gd name="connsiteX20" fmla="*/ 741003 w 740699"/>
                <a:gd name="connsiteY20" fmla="*/ 59292 h 191096"/>
                <a:gd name="connsiteX21" fmla="*/ 741003 w 740699"/>
                <a:gd name="connsiteY21" fmla="*/ 183097 h 191096"/>
                <a:gd name="connsiteX22" fmla="*/ 735615 w 740699"/>
                <a:gd name="connsiteY22" fmla="*/ 188485 h 191096"/>
                <a:gd name="connsiteX23" fmla="*/ 711396 w 740699"/>
                <a:gd name="connsiteY23" fmla="*/ 188485 h 191096"/>
                <a:gd name="connsiteX24" fmla="*/ 706008 w 740699"/>
                <a:gd name="connsiteY24" fmla="*/ 183097 h 191096"/>
                <a:gd name="connsiteX25" fmla="*/ 706008 w 740699"/>
                <a:gd name="connsiteY25" fmla="*/ 59292 h 191096"/>
                <a:gd name="connsiteX26" fmla="*/ 711396 w 740699"/>
                <a:gd name="connsiteY26" fmla="*/ 53911 h 191096"/>
                <a:gd name="connsiteX27" fmla="*/ 735615 w 740699"/>
                <a:gd name="connsiteY27" fmla="*/ 53911 h 191096"/>
                <a:gd name="connsiteX28" fmla="*/ 741003 w 740699"/>
                <a:gd name="connsiteY28" fmla="*/ 59292 h 191096"/>
                <a:gd name="connsiteX29" fmla="*/ 518954 w 740699"/>
                <a:gd name="connsiteY29" fmla="*/ 158879 h 191096"/>
                <a:gd name="connsiteX30" fmla="*/ 485847 w 740699"/>
                <a:gd name="connsiteY30" fmla="*/ 121195 h 191096"/>
                <a:gd name="connsiteX31" fmla="*/ 517074 w 740699"/>
                <a:gd name="connsiteY31" fmla="*/ 83518 h 191096"/>
                <a:gd name="connsiteX32" fmla="*/ 550173 w 740699"/>
                <a:gd name="connsiteY32" fmla="*/ 121195 h 191096"/>
                <a:gd name="connsiteX33" fmla="*/ 518954 w 740699"/>
                <a:gd name="connsiteY33" fmla="*/ 158879 h 191096"/>
                <a:gd name="connsiteX34" fmla="*/ 517074 w 740699"/>
                <a:gd name="connsiteY34" fmla="*/ 51221 h 191096"/>
                <a:gd name="connsiteX35" fmla="*/ 450317 w 740699"/>
                <a:gd name="connsiteY35" fmla="*/ 121195 h 191096"/>
                <a:gd name="connsiteX36" fmla="*/ 518954 w 740699"/>
                <a:gd name="connsiteY36" fmla="*/ 191176 h 191096"/>
                <a:gd name="connsiteX37" fmla="*/ 585702 w 740699"/>
                <a:gd name="connsiteY37" fmla="*/ 121195 h 191096"/>
                <a:gd name="connsiteX38" fmla="*/ 517074 w 740699"/>
                <a:gd name="connsiteY38" fmla="*/ 51221 h 191096"/>
                <a:gd name="connsiteX39" fmla="*/ 424486 w 740699"/>
                <a:gd name="connsiteY39" fmla="*/ 101813 h 191096"/>
                <a:gd name="connsiteX40" fmla="*/ 424486 w 740699"/>
                <a:gd name="connsiteY40" fmla="*/ 183097 h 191096"/>
                <a:gd name="connsiteX41" fmla="*/ 419098 w 740699"/>
                <a:gd name="connsiteY41" fmla="*/ 188485 h 191096"/>
                <a:gd name="connsiteX42" fmla="*/ 394880 w 740699"/>
                <a:gd name="connsiteY42" fmla="*/ 188485 h 191096"/>
                <a:gd name="connsiteX43" fmla="*/ 389492 w 740699"/>
                <a:gd name="connsiteY43" fmla="*/ 183097 h 191096"/>
                <a:gd name="connsiteX44" fmla="*/ 389492 w 740699"/>
                <a:gd name="connsiteY44" fmla="*/ 106391 h 191096"/>
                <a:gd name="connsiteX45" fmla="*/ 363385 w 740699"/>
                <a:gd name="connsiteY45" fmla="*/ 83518 h 191096"/>
                <a:gd name="connsiteX46" fmla="*/ 343469 w 740699"/>
                <a:gd name="connsiteY46" fmla="*/ 85665 h 191096"/>
                <a:gd name="connsiteX47" fmla="*/ 337012 w 740699"/>
                <a:gd name="connsiteY47" fmla="*/ 92666 h 191096"/>
                <a:gd name="connsiteX48" fmla="*/ 337012 w 740699"/>
                <a:gd name="connsiteY48" fmla="*/ 183097 h 191096"/>
                <a:gd name="connsiteX49" fmla="*/ 331624 w 740699"/>
                <a:gd name="connsiteY49" fmla="*/ 188485 h 191096"/>
                <a:gd name="connsiteX50" fmla="*/ 307405 w 740699"/>
                <a:gd name="connsiteY50" fmla="*/ 188485 h 191096"/>
                <a:gd name="connsiteX51" fmla="*/ 302017 w 740699"/>
                <a:gd name="connsiteY51" fmla="*/ 183097 h 191096"/>
                <a:gd name="connsiteX52" fmla="*/ 302017 w 740699"/>
                <a:gd name="connsiteY52" fmla="*/ 71672 h 191096"/>
                <a:gd name="connsiteX53" fmla="*/ 308750 w 740699"/>
                <a:gd name="connsiteY53" fmla="*/ 60904 h 191096"/>
                <a:gd name="connsiteX54" fmla="*/ 362850 w 740699"/>
                <a:gd name="connsiteY54" fmla="*/ 51221 h 191096"/>
                <a:gd name="connsiteX55" fmla="*/ 424486 w 740699"/>
                <a:gd name="connsiteY55" fmla="*/ 101813 h 191096"/>
                <a:gd name="connsiteX56" fmla="*/ 122497 w 740699"/>
                <a:gd name="connsiteY56" fmla="*/ 167759 h 191096"/>
                <a:gd name="connsiteX57" fmla="*/ 120342 w 740699"/>
                <a:gd name="connsiteY57" fmla="*/ 183097 h 191096"/>
                <a:gd name="connsiteX58" fmla="*/ 113350 w 740699"/>
                <a:gd name="connsiteY58" fmla="*/ 188485 h 191096"/>
                <a:gd name="connsiteX59" fmla="*/ 89123 w 740699"/>
                <a:gd name="connsiteY59" fmla="*/ 188485 h 191096"/>
                <a:gd name="connsiteX60" fmla="*/ 85088 w 740699"/>
                <a:gd name="connsiteY60" fmla="*/ 184718 h 191096"/>
                <a:gd name="connsiteX61" fmla="*/ 85356 w 740699"/>
                <a:gd name="connsiteY61" fmla="*/ 183097 h 191096"/>
                <a:gd name="connsiteX62" fmla="*/ 86968 w 740699"/>
                <a:gd name="connsiteY62" fmla="*/ 173140 h 191096"/>
                <a:gd name="connsiteX63" fmla="*/ 303 w 740699"/>
                <a:gd name="connsiteY63" fmla="*/ 98589 h 191096"/>
                <a:gd name="connsiteX64" fmla="*/ 59517 w 740699"/>
                <a:gd name="connsiteY64" fmla="*/ 50144 h 191096"/>
                <a:gd name="connsiteX65" fmla="*/ 115230 w 740699"/>
                <a:gd name="connsiteY65" fmla="*/ 64404 h 191096"/>
                <a:gd name="connsiteX66" fmla="*/ 118462 w 740699"/>
                <a:gd name="connsiteY66" fmla="*/ 69792 h 191096"/>
                <a:gd name="connsiteX67" fmla="*/ 117385 w 740699"/>
                <a:gd name="connsiteY67" fmla="*/ 74362 h 191096"/>
                <a:gd name="connsiteX68" fmla="*/ 109039 w 740699"/>
                <a:gd name="connsiteY68" fmla="*/ 92131 h 191096"/>
                <a:gd name="connsiteX69" fmla="*/ 103116 w 740699"/>
                <a:gd name="connsiteY69" fmla="*/ 95899 h 191096"/>
                <a:gd name="connsiteX70" fmla="*/ 99081 w 740699"/>
                <a:gd name="connsiteY70" fmla="*/ 94821 h 191096"/>
                <a:gd name="connsiteX71" fmla="*/ 58439 w 740699"/>
                <a:gd name="connsiteY71" fmla="*/ 82708 h 191096"/>
                <a:gd name="connsiteX72" fmla="*/ 35833 w 740699"/>
                <a:gd name="connsiteY72" fmla="*/ 96166 h 191096"/>
                <a:gd name="connsiteX73" fmla="*/ 122497 w 740699"/>
                <a:gd name="connsiteY73" fmla="*/ 167759 h 191096"/>
                <a:gd name="connsiteX74" fmla="*/ 234191 w 740699"/>
                <a:gd name="connsiteY74" fmla="*/ 149189 h 191096"/>
                <a:gd name="connsiteX75" fmla="*/ 227466 w 740699"/>
                <a:gd name="connsiteY75" fmla="*/ 156456 h 191096"/>
                <a:gd name="connsiteX76" fmla="*/ 209162 w 740699"/>
                <a:gd name="connsiteY76" fmla="*/ 158879 h 191096"/>
                <a:gd name="connsiteX77" fmla="*/ 175788 w 740699"/>
                <a:gd name="connsiteY77" fmla="*/ 121195 h 191096"/>
                <a:gd name="connsiteX78" fmla="*/ 209162 w 740699"/>
                <a:gd name="connsiteY78" fmla="*/ 83518 h 191096"/>
                <a:gd name="connsiteX79" fmla="*/ 227466 w 740699"/>
                <a:gd name="connsiteY79" fmla="*/ 85941 h 191096"/>
                <a:gd name="connsiteX80" fmla="*/ 234191 w 740699"/>
                <a:gd name="connsiteY80" fmla="*/ 93201 h 191096"/>
                <a:gd name="connsiteX81" fmla="*/ 234191 w 740699"/>
                <a:gd name="connsiteY81" fmla="*/ 149189 h 191096"/>
                <a:gd name="connsiteX82" fmla="*/ 262452 w 740699"/>
                <a:gd name="connsiteY82" fmla="*/ 61179 h 191096"/>
                <a:gd name="connsiteX83" fmla="*/ 209430 w 740699"/>
                <a:gd name="connsiteY83" fmla="*/ 51221 h 191096"/>
                <a:gd name="connsiteX84" fmla="*/ 140258 w 740699"/>
                <a:gd name="connsiteY84" fmla="*/ 121195 h 191096"/>
                <a:gd name="connsiteX85" fmla="*/ 208895 w 740699"/>
                <a:gd name="connsiteY85" fmla="*/ 191176 h 191096"/>
                <a:gd name="connsiteX86" fmla="*/ 262452 w 740699"/>
                <a:gd name="connsiteY86" fmla="*/ 180407 h 191096"/>
                <a:gd name="connsiteX87" fmla="*/ 269185 w 740699"/>
                <a:gd name="connsiteY87" fmla="*/ 169639 h 191096"/>
                <a:gd name="connsiteX88" fmla="*/ 269185 w 740699"/>
                <a:gd name="connsiteY88" fmla="*/ 71940 h 191096"/>
                <a:gd name="connsiteX89" fmla="*/ 262452 w 740699"/>
                <a:gd name="connsiteY89" fmla="*/ 61179 h 191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740699" h="191096">
                  <a:moveTo>
                    <a:pt x="689325" y="7347"/>
                  </a:moveTo>
                  <a:cubicBezTo>
                    <a:pt x="689325" y="8511"/>
                    <a:pt x="689026" y="9604"/>
                    <a:pt x="688790" y="10847"/>
                  </a:cubicBezTo>
                  <a:lnTo>
                    <a:pt x="686092" y="24840"/>
                  </a:lnTo>
                  <a:cubicBezTo>
                    <a:pt x="685558" y="28073"/>
                    <a:pt x="684213" y="29953"/>
                    <a:pt x="680980" y="29953"/>
                  </a:cubicBezTo>
                  <a:cubicBezTo>
                    <a:pt x="678974" y="29953"/>
                    <a:pt x="673177" y="28608"/>
                    <a:pt x="667797" y="28608"/>
                  </a:cubicBezTo>
                  <a:cubicBezTo>
                    <a:pt x="652993" y="28608"/>
                    <a:pt x="646528" y="36143"/>
                    <a:pt x="646528" y="50946"/>
                  </a:cubicBezTo>
                  <a:lnTo>
                    <a:pt x="646528" y="53911"/>
                  </a:lnTo>
                  <a:lnTo>
                    <a:pt x="680712" y="53911"/>
                  </a:lnTo>
                  <a:cubicBezTo>
                    <a:pt x="684213" y="53911"/>
                    <a:pt x="686092" y="56059"/>
                    <a:pt x="686092" y="59559"/>
                  </a:cubicBezTo>
                  <a:lnTo>
                    <a:pt x="686092" y="78130"/>
                  </a:lnTo>
                  <a:cubicBezTo>
                    <a:pt x="686092" y="81363"/>
                    <a:pt x="684213" y="83518"/>
                    <a:pt x="680712" y="83518"/>
                  </a:cubicBezTo>
                  <a:lnTo>
                    <a:pt x="646528" y="83518"/>
                  </a:lnTo>
                  <a:lnTo>
                    <a:pt x="646528" y="183097"/>
                  </a:lnTo>
                  <a:cubicBezTo>
                    <a:pt x="646528" y="186330"/>
                    <a:pt x="644380" y="188485"/>
                    <a:pt x="641148" y="188485"/>
                  </a:cubicBezTo>
                  <a:lnTo>
                    <a:pt x="617197" y="188485"/>
                  </a:lnTo>
                  <a:cubicBezTo>
                    <a:pt x="613964" y="188485"/>
                    <a:pt x="611809" y="186330"/>
                    <a:pt x="611809" y="183097"/>
                  </a:cubicBezTo>
                  <a:lnTo>
                    <a:pt x="611809" y="56602"/>
                  </a:lnTo>
                  <a:cubicBezTo>
                    <a:pt x="611809" y="17839"/>
                    <a:pt x="633612" y="79"/>
                    <a:pt x="666987" y="79"/>
                  </a:cubicBezTo>
                  <a:cubicBezTo>
                    <a:pt x="672729" y="79"/>
                    <a:pt x="678557" y="621"/>
                    <a:pt x="683945" y="1966"/>
                  </a:cubicBezTo>
                  <a:cubicBezTo>
                    <a:pt x="687713" y="2769"/>
                    <a:pt x="689325" y="4358"/>
                    <a:pt x="689325" y="7347"/>
                  </a:cubicBezTo>
                  <a:moveTo>
                    <a:pt x="741003" y="59292"/>
                  </a:moveTo>
                  <a:lnTo>
                    <a:pt x="741003" y="183097"/>
                  </a:lnTo>
                  <a:cubicBezTo>
                    <a:pt x="741003" y="186330"/>
                    <a:pt x="738848" y="188485"/>
                    <a:pt x="735615" y="188485"/>
                  </a:cubicBezTo>
                  <a:lnTo>
                    <a:pt x="711396" y="188485"/>
                  </a:lnTo>
                  <a:cubicBezTo>
                    <a:pt x="708164" y="188485"/>
                    <a:pt x="706008" y="186330"/>
                    <a:pt x="706008" y="183097"/>
                  </a:cubicBezTo>
                  <a:lnTo>
                    <a:pt x="706008" y="59292"/>
                  </a:lnTo>
                  <a:cubicBezTo>
                    <a:pt x="706008" y="56059"/>
                    <a:pt x="708164" y="53911"/>
                    <a:pt x="711396" y="53911"/>
                  </a:cubicBezTo>
                  <a:lnTo>
                    <a:pt x="735615" y="53911"/>
                  </a:lnTo>
                  <a:cubicBezTo>
                    <a:pt x="738848" y="53911"/>
                    <a:pt x="741003" y="56059"/>
                    <a:pt x="741003" y="59292"/>
                  </a:cubicBezTo>
                  <a:moveTo>
                    <a:pt x="518954" y="158879"/>
                  </a:moveTo>
                  <a:cubicBezTo>
                    <a:pt x="499038" y="158879"/>
                    <a:pt x="485847" y="145956"/>
                    <a:pt x="485847" y="121195"/>
                  </a:cubicBezTo>
                  <a:cubicBezTo>
                    <a:pt x="485847" y="96433"/>
                    <a:pt x="499038" y="83518"/>
                    <a:pt x="517074" y="83518"/>
                  </a:cubicBezTo>
                  <a:cubicBezTo>
                    <a:pt x="536990" y="83518"/>
                    <a:pt x="550173" y="96433"/>
                    <a:pt x="550173" y="121195"/>
                  </a:cubicBezTo>
                  <a:cubicBezTo>
                    <a:pt x="550173" y="145956"/>
                    <a:pt x="536990" y="158879"/>
                    <a:pt x="518954" y="158879"/>
                  </a:cubicBezTo>
                  <a:moveTo>
                    <a:pt x="517074" y="51221"/>
                  </a:moveTo>
                  <a:cubicBezTo>
                    <a:pt x="476699" y="51221"/>
                    <a:pt x="450317" y="80553"/>
                    <a:pt x="450317" y="121195"/>
                  </a:cubicBezTo>
                  <a:cubicBezTo>
                    <a:pt x="450317" y="161837"/>
                    <a:pt x="476699" y="191176"/>
                    <a:pt x="518954" y="191176"/>
                  </a:cubicBezTo>
                  <a:cubicBezTo>
                    <a:pt x="559328" y="191176"/>
                    <a:pt x="585702" y="161837"/>
                    <a:pt x="585702" y="121195"/>
                  </a:cubicBezTo>
                  <a:cubicBezTo>
                    <a:pt x="585702" y="80553"/>
                    <a:pt x="559328" y="51221"/>
                    <a:pt x="517074" y="51221"/>
                  </a:cubicBezTo>
                  <a:moveTo>
                    <a:pt x="424486" y="101813"/>
                  </a:moveTo>
                  <a:lnTo>
                    <a:pt x="424486" y="183097"/>
                  </a:lnTo>
                  <a:cubicBezTo>
                    <a:pt x="424486" y="186330"/>
                    <a:pt x="422331" y="188485"/>
                    <a:pt x="419098" y="188485"/>
                  </a:cubicBezTo>
                  <a:lnTo>
                    <a:pt x="394880" y="188485"/>
                  </a:lnTo>
                  <a:cubicBezTo>
                    <a:pt x="391647" y="188485"/>
                    <a:pt x="389492" y="186330"/>
                    <a:pt x="389492" y="183097"/>
                  </a:cubicBezTo>
                  <a:lnTo>
                    <a:pt x="389492" y="106391"/>
                  </a:lnTo>
                  <a:cubicBezTo>
                    <a:pt x="389492" y="90243"/>
                    <a:pt x="377921" y="83518"/>
                    <a:pt x="363385" y="83518"/>
                  </a:cubicBezTo>
                  <a:cubicBezTo>
                    <a:pt x="355040" y="83518"/>
                    <a:pt x="350470" y="84053"/>
                    <a:pt x="343469" y="85665"/>
                  </a:cubicBezTo>
                  <a:cubicBezTo>
                    <a:pt x="339159" y="86743"/>
                    <a:pt x="337012" y="88631"/>
                    <a:pt x="337012" y="92666"/>
                  </a:cubicBezTo>
                  <a:lnTo>
                    <a:pt x="337012" y="183097"/>
                  </a:lnTo>
                  <a:cubicBezTo>
                    <a:pt x="337012" y="186330"/>
                    <a:pt x="334856" y="188485"/>
                    <a:pt x="331624" y="188485"/>
                  </a:cubicBezTo>
                  <a:lnTo>
                    <a:pt x="307405" y="188485"/>
                  </a:lnTo>
                  <a:cubicBezTo>
                    <a:pt x="304172" y="188485"/>
                    <a:pt x="302017" y="186330"/>
                    <a:pt x="302017" y="183097"/>
                  </a:cubicBezTo>
                  <a:lnTo>
                    <a:pt x="302017" y="71672"/>
                  </a:lnTo>
                  <a:cubicBezTo>
                    <a:pt x="302017" y="65482"/>
                    <a:pt x="304982" y="62249"/>
                    <a:pt x="308750" y="60904"/>
                  </a:cubicBezTo>
                  <a:cubicBezTo>
                    <a:pt x="328399" y="53911"/>
                    <a:pt x="346970" y="51221"/>
                    <a:pt x="362850" y="51221"/>
                  </a:cubicBezTo>
                  <a:cubicBezTo>
                    <a:pt x="404295" y="51221"/>
                    <a:pt x="424486" y="68982"/>
                    <a:pt x="424486" y="101813"/>
                  </a:cubicBezTo>
                  <a:moveTo>
                    <a:pt x="122497" y="167759"/>
                  </a:moveTo>
                  <a:cubicBezTo>
                    <a:pt x="122497" y="172337"/>
                    <a:pt x="121963" y="178528"/>
                    <a:pt x="120342" y="183097"/>
                  </a:cubicBezTo>
                  <a:cubicBezTo>
                    <a:pt x="118997" y="187140"/>
                    <a:pt x="117385" y="188485"/>
                    <a:pt x="113350" y="188485"/>
                  </a:cubicBezTo>
                  <a:lnTo>
                    <a:pt x="89123" y="188485"/>
                  </a:lnTo>
                  <a:cubicBezTo>
                    <a:pt x="86433" y="188485"/>
                    <a:pt x="85088" y="186865"/>
                    <a:pt x="85088" y="184718"/>
                  </a:cubicBezTo>
                  <a:cubicBezTo>
                    <a:pt x="85088" y="184175"/>
                    <a:pt x="85088" y="183640"/>
                    <a:pt x="85356" y="183097"/>
                  </a:cubicBezTo>
                  <a:cubicBezTo>
                    <a:pt x="86433" y="179597"/>
                    <a:pt x="86968" y="177175"/>
                    <a:pt x="86968" y="173140"/>
                  </a:cubicBezTo>
                  <a:cubicBezTo>
                    <a:pt x="86968" y="133559"/>
                    <a:pt x="303" y="155646"/>
                    <a:pt x="303" y="98589"/>
                  </a:cubicBezTo>
                  <a:cubicBezTo>
                    <a:pt x="303" y="69517"/>
                    <a:pt x="23452" y="50144"/>
                    <a:pt x="59517" y="50144"/>
                  </a:cubicBezTo>
                  <a:cubicBezTo>
                    <a:pt x="78623" y="50144"/>
                    <a:pt x="98546" y="54714"/>
                    <a:pt x="115230" y="64404"/>
                  </a:cubicBezTo>
                  <a:cubicBezTo>
                    <a:pt x="117393" y="65490"/>
                    <a:pt x="118462" y="67637"/>
                    <a:pt x="118462" y="69792"/>
                  </a:cubicBezTo>
                  <a:cubicBezTo>
                    <a:pt x="118462" y="71137"/>
                    <a:pt x="118164" y="72710"/>
                    <a:pt x="117385" y="74362"/>
                  </a:cubicBezTo>
                  <a:lnTo>
                    <a:pt x="109039" y="92131"/>
                  </a:lnTo>
                  <a:cubicBezTo>
                    <a:pt x="107962" y="94553"/>
                    <a:pt x="105539" y="95899"/>
                    <a:pt x="103116" y="95899"/>
                  </a:cubicBezTo>
                  <a:cubicBezTo>
                    <a:pt x="101771" y="95899"/>
                    <a:pt x="100426" y="95623"/>
                    <a:pt x="99081" y="94821"/>
                  </a:cubicBezTo>
                  <a:cubicBezTo>
                    <a:pt x="85356" y="87286"/>
                    <a:pt x="72165" y="82708"/>
                    <a:pt x="58439" y="82708"/>
                  </a:cubicBezTo>
                  <a:cubicBezTo>
                    <a:pt x="44179" y="82708"/>
                    <a:pt x="35833" y="87923"/>
                    <a:pt x="35833" y="96166"/>
                  </a:cubicBezTo>
                  <a:cubicBezTo>
                    <a:pt x="35833" y="121368"/>
                    <a:pt x="122497" y="106659"/>
                    <a:pt x="122497" y="167759"/>
                  </a:cubicBezTo>
                  <a:moveTo>
                    <a:pt x="234191" y="149189"/>
                  </a:moveTo>
                  <a:cubicBezTo>
                    <a:pt x="234191" y="153224"/>
                    <a:pt x="232043" y="155111"/>
                    <a:pt x="227466" y="156456"/>
                  </a:cubicBezTo>
                  <a:cubicBezTo>
                    <a:pt x="221543" y="158069"/>
                    <a:pt x="216430" y="158879"/>
                    <a:pt x="209162" y="158879"/>
                  </a:cubicBezTo>
                  <a:cubicBezTo>
                    <a:pt x="191936" y="158879"/>
                    <a:pt x="175788" y="148646"/>
                    <a:pt x="175788" y="121195"/>
                  </a:cubicBezTo>
                  <a:cubicBezTo>
                    <a:pt x="175788" y="93743"/>
                    <a:pt x="191936" y="83518"/>
                    <a:pt x="209162" y="83518"/>
                  </a:cubicBezTo>
                  <a:cubicBezTo>
                    <a:pt x="216430" y="83518"/>
                    <a:pt x="221543" y="84320"/>
                    <a:pt x="227466" y="85941"/>
                  </a:cubicBezTo>
                  <a:cubicBezTo>
                    <a:pt x="232043" y="87286"/>
                    <a:pt x="234191" y="89165"/>
                    <a:pt x="234191" y="93201"/>
                  </a:cubicBezTo>
                  <a:lnTo>
                    <a:pt x="234191" y="149189"/>
                  </a:lnTo>
                  <a:close/>
                  <a:moveTo>
                    <a:pt x="262452" y="61179"/>
                  </a:moveTo>
                  <a:cubicBezTo>
                    <a:pt x="244692" y="54446"/>
                    <a:pt x="228000" y="51221"/>
                    <a:pt x="209430" y="51221"/>
                  </a:cubicBezTo>
                  <a:cubicBezTo>
                    <a:pt x="168795" y="51221"/>
                    <a:pt x="140258" y="78405"/>
                    <a:pt x="140258" y="121195"/>
                  </a:cubicBezTo>
                  <a:cubicBezTo>
                    <a:pt x="140258" y="164527"/>
                    <a:pt x="165020" y="191176"/>
                    <a:pt x="208895" y="191176"/>
                  </a:cubicBezTo>
                  <a:cubicBezTo>
                    <a:pt x="226655" y="191176"/>
                    <a:pt x="243881" y="188210"/>
                    <a:pt x="262452" y="180407"/>
                  </a:cubicBezTo>
                  <a:cubicBezTo>
                    <a:pt x="266763" y="178528"/>
                    <a:pt x="269185" y="175562"/>
                    <a:pt x="269185" y="169639"/>
                  </a:cubicBezTo>
                  <a:lnTo>
                    <a:pt x="269185" y="71940"/>
                  </a:lnTo>
                  <a:cubicBezTo>
                    <a:pt x="269185" y="65749"/>
                    <a:pt x="266763" y="62792"/>
                    <a:pt x="262452" y="61179"/>
                  </a:cubicBezTo>
                </a:path>
              </a:pathLst>
            </a:custGeom>
            <a:grpFill/>
            <a:ln w="7833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fr-FR" sz="2400"/>
            </a:p>
          </p:txBody>
        </p:sp>
        <p:sp>
          <p:nvSpPr>
            <p:cNvPr id="22" name="Forme libre : forme 10">
              <a:extLst>
                <a:ext uri="{FF2B5EF4-FFF2-40B4-BE49-F238E27FC236}">
                  <a16:creationId xmlns:a16="http://schemas.microsoft.com/office/drawing/2014/main" id="{3504E00F-BFEB-45F7-8ABF-8EDFD10A356B}"/>
                </a:ext>
              </a:extLst>
            </p:cNvPr>
            <p:cNvSpPr/>
            <p:nvPr/>
          </p:nvSpPr>
          <p:spPr>
            <a:xfrm rot="-73896" flipV="1">
              <a:off x="5474877" y="-471733"/>
              <a:ext cx="37949" cy="37711"/>
            </a:xfrm>
            <a:custGeom>
              <a:avLst/>
              <a:gdLst>
                <a:gd name="connsiteX0" fmla="*/ 19483 w 37949"/>
                <a:gd name="connsiteY0" fmla="*/ 17 h 37711"/>
                <a:gd name="connsiteX1" fmla="*/ 38456 w 37949"/>
                <a:gd name="connsiteY1" fmla="*/ 18454 h 37711"/>
                <a:gd name="connsiteX2" fmla="*/ 19491 w 37949"/>
                <a:gd name="connsiteY2" fmla="*/ 37717 h 37711"/>
                <a:gd name="connsiteX3" fmla="*/ 519 w 37949"/>
                <a:gd name="connsiteY3" fmla="*/ 19272 h 37711"/>
                <a:gd name="connsiteX4" fmla="*/ 19483 w 37949"/>
                <a:gd name="connsiteY4" fmla="*/ 17 h 3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949" h="37711">
                  <a:moveTo>
                    <a:pt x="19483" y="17"/>
                  </a:moveTo>
                  <a:cubicBezTo>
                    <a:pt x="30519" y="-219"/>
                    <a:pt x="38212" y="6883"/>
                    <a:pt x="38456" y="18454"/>
                  </a:cubicBezTo>
                  <a:cubicBezTo>
                    <a:pt x="38715" y="30300"/>
                    <a:pt x="31329" y="37457"/>
                    <a:pt x="19491" y="37717"/>
                  </a:cubicBezTo>
                  <a:cubicBezTo>
                    <a:pt x="8188" y="37953"/>
                    <a:pt x="771" y="31118"/>
                    <a:pt x="519" y="19272"/>
                  </a:cubicBezTo>
                  <a:cubicBezTo>
                    <a:pt x="267" y="7701"/>
                    <a:pt x="7378" y="284"/>
                    <a:pt x="19483" y="17"/>
                  </a:cubicBezTo>
                </a:path>
              </a:pathLst>
            </a:custGeom>
            <a:grpFill/>
            <a:ln w="7833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fr-FR" sz="2400">
                <a:solidFill>
                  <a:schemeClr val="accent2"/>
                </a:solidFill>
              </a:endParaRPr>
            </a:p>
          </p:txBody>
        </p:sp>
        <p:sp>
          <p:nvSpPr>
            <p:cNvPr id="23" name="Forme libre : forme 11">
              <a:extLst>
                <a:ext uri="{FF2B5EF4-FFF2-40B4-BE49-F238E27FC236}">
                  <a16:creationId xmlns:a16="http://schemas.microsoft.com/office/drawing/2014/main" id="{62970186-18A1-474A-9D38-2066088D8A0F}"/>
                </a:ext>
              </a:extLst>
            </p:cNvPr>
            <p:cNvSpPr/>
            <p:nvPr userDrawn="1"/>
          </p:nvSpPr>
          <p:spPr>
            <a:xfrm rot="10725025" flipV="1">
              <a:off x="4768103" y="-317778"/>
              <a:ext cx="37406" cy="37169"/>
            </a:xfrm>
            <a:custGeom>
              <a:avLst/>
              <a:gdLst>
                <a:gd name="connsiteX0" fmla="*/ 18717 w 37406"/>
                <a:gd name="connsiteY0" fmla="*/ 130 h 37169"/>
                <a:gd name="connsiteX1" fmla="*/ 37414 w 37406"/>
                <a:gd name="connsiteY1" fmla="*/ 18300 h 37169"/>
                <a:gd name="connsiteX2" fmla="*/ 18717 w 37406"/>
                <a:gd name="connsiteY2" fmla="*/ 37288 h 37169"/>
                <a:gd name="connsiteX3" fmla="*/ 20 w 37406"/>
                <a:gd name="connsiteY3" fmla="*/ 19118 h 37169"/>
                <a:gd name="connsiteX4" fmla="*/ 18717 w 37406"/>
                <a:gd name="connsiteY4" fmla="*/ 130 h 37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406" h="37169">
                  <a:moveTo>
                    <a:pt x="18717" y="130"/>
                  </a:moveTo>
                  <a:cubicBezTo>
                    <a:pt x="29745" y="-106"/>
                    <a:pt x="37162" y="6729"/>
                    <a:pt x="37414" y="18300"/>
                  </a:cubicBezTo>
                  <a:cubicBezTo>
                    <a:pt x="37665" y="29603"/>
                    <a:pt x="30555" y="37028"/>
                    <a:pt x="18717" y="37288"/>
                  </a:cubicBezTo>
                  <a:cubicBezTo>
                    <a:pt x="7681" y="37524"/>
                    <a:pt x="264" y="30421"/>
                    <a:pt x="20" y="19118"/>
                  </a:cubicBezTo>
                  <a:cubicBezTo>
                    <a:pt x="-240" y="7547"/>
                    <a:pt x="6871" y="390"/>
                    <a:pt x="18717" y="130"/>
                  </a:cubicBezTo>
                </a:path>
              </a:pathLst>
            </a:custGeom>
            <a:grpFill/>
            <a:ln w="7833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fr-FR" sz="240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84E03B11-3BA8-180A-9A22-DDEDF4713147}"/>
              </a:ext>
            </a:extLst>
          </p:cNvPr>
          <p:cNvSpPr txBox="1"/>
          <p:nvPr userDrawn="1"/>
        </p:nvSpPr>
        <p:spPr>
          <a:xfrm>
            <a:off x="1215637" y="6611779"/>
            <a:ext cx="991446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800">
                <a:solidFill>
                  <a:schemeClr val="bg1"/>
                </a:solidFill>
              </a:rPr>
              <a:t>Confidential. For internal use only. The information contained in this training is for internal, educational purposes only. Do not copy or distribute outside of Sanofi or use in promotion</a:t>
            </a:r>
          </a:p>
        </p:txBody>
      </p:sp>
    </p:spTree>
    <p:extLst>
      <p:ext uri="{BB962C8B-B14F-4D97-AF65-F5344CB8AC3E}">
        <p14:creationId xmlns:p14="http://schemas.microsoft.com/office/powerpoint/2010/main" val="3027028426"/>
      </p:ext>
    </p:extLst>
  </p:cSld>
  <p:clrMapOvr>
    <a:masterClrMapping/>
  </p:clrMapOvr>
</p:sldLayout>
</file>

<file path=ppt/slideLayouts/slideLayout3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xt next to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5C5F3432-6FAD-4E94-8F10-E3A9F64580C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6096000" cy="6858000"/>
          </a:xfrm>
          <a:custGeom>
            <a:avLst/>
            <a:gdLst>
              <a:gd name="connsiteX0" fmla="*/ 351364 w 4572000"/>
              <a:gd name="connsiteY0" fmla="*/ 4913481 h 5143500"/>
              <a:gd name="connsiteX1" fmla="*/ 331614 w 4572000"/>
              <a:gd name="connsiteY1" fmla="*/ 4933530 h 5143500"/>
              <a:gd name="connsiteX2" fmla="*/ 352238 w 4572000"/>
              <a:gd name="connsiteY2" fmla="*/ 4953582 h 5143500"/>
              <a:gd name="connsiteX3" fmla="*/ 371988 w 4572000"/>
              <a:gd name="connsiteY3" fmla="*/ 4933533 h 5143500"/>
              <a:gd name="connsiteX4" fmla="*/ 351364 w 4572000"/>
              <a:gd name="connsiteY4" fmla="*/ 4913481 h 5143500"/>
              <a:gd name="connsiteX5" fmla="*/ 892594 w 4572000"/>
              <a:gd name="connsiteY5" fmla="*/ 4837587 h 5143500"/>
              <a:gd name="connsiteX6" fmla="*/ 917847 w 4572000"/>
              <a:gd name="connsiteY6" fmla="*/ 4847631 h 5143500"/>
              <a:gd name="connsiteX7" fmla="*/ 927649 w 4572000"/>
              <a:gd name="connsiteY7" fmla="*/ 4877990 h 5143500"/>
              <a:gd name="connsiteX8" fmla="*/ 918101 w 4572000"/>
              <a:gd name="connsiteY8" fmla="*/ 4908353 h 5143500"/>
              <a:gd name="connsiteX9" fmla="*/ 894867 w 4572000"/>
              <a:gd name="connsiteY9" fmla="*/ 4918277 h 5143500"/>
              <a:gd name="connsiteX10" fmla="*/ 868934 w 4572000"/>
              <a:gd name="connsiteY10" fmla="*/ 4908080 h 5143500"/>
              <a:gd name="connsiteX11" fmla="*/ 859063 w 4572000"/>
              <a:gd name="connsiteY11" fmla="*/ 4877877 h 5143500"/>
              <a:gd name="connsiteX12" fmla="*/ 868679 w 4572000"/>
              <a:gd name="connsiteY12" fmla="*/ 4847677 h 5143500"/>
              <a:gd name="connsiteX13" fmla="*/ 559058 w 4572000"/>
              <a:gd name="connsiteY13" fmla="*/ 4837499 h 5143500"/>
              <a:gd name="connsiteX14" fmla="*/ 578337 w 4572000"/>
              <a:gd name="connsiteY14" fmla="*/ 4840021 h 5143500"/>
              <a:gd name="connsiteX15" fmla="*/ 585644 w 4572000"/>
              <a:gd name="connsiteY15" fmla="*/ 4847817 h 5143500"/>
              <a:gd name="connsiteX16" fmla="*/ 585644 w 4572000"/>
              <a:gd name="connsiteY16" fmla="*/ 4907937 h 5143500"/>
              <a:gd name="connsiteX17" fmla="*/ 578337 w 4572000"/>
              <a:gd name="connsiteY17" fmla="*/ 4915741 h 5143500"/>
              <a:gd name="connsiteX18" fmla="*/ 558606 w 4572000"/>
              <a:gd name="connsiteY18" fmla="*/ 4918322 h 5143500"/>
              <a:gd name="connsiteX19" fmla="*/ 534560 w 4572000"/>
              <a:gd name="connsiteY19" fmla="*/ 4909442 h 5143500"/>
              <a:gd name="connsiteX20" fmla="*/ 523520 w 4572000"/>
              <a:gd name="connsiteY20" fmla="*/ 4877990 h 5143500"/>
              <a:gd name="connsiteX21" fmla="*/ 534560 w 4572000"/>
              <a:gd name="connsiteY21" fmla="*/ 4846542 h 5143500"/>
              <a:gd name="connsiteX22" fmla="*/ 1101681 w 4572000"/>
              <a:gd name="connsiteY22" fmla="*/ 4805359 h 5143500"/>
              <a:gd name="connsiteX23" fmla="*/ 1095865 w 4572000"/>
              <a:gd name="connsiteY23" fmla="*/ 4811167 h 5143500"/>
              <a:gd name="connsiteX24" fmla="*/ 1095865 w 4572000"/>
              <a:gd name="connsiteY24" fmla="*/ 4944812 h 5143500"/>
              <a:gd name="connsiteX25" fmla="*/ 1101681 w 4572000"/>
              <a:gd name="connsiteY25" fmla="*/ 4950628 h 5143500"/>
              <a:gd name="connsiteX26" fmla="*/ 1127824 w 4572000"/>
              <a:gd name="connsiteY26" fmla="*/ 4950628 h 5143500"/>
              <a:gd name="connsiteX27" fmla="*/ 1128318 w 4572000"/>
              <a:gd name="connsiteY27" fmla="*/ 4950134 h 5143500"/>
              <a:gd name="connsiteX28" fmla="*/ 1130432 w 4572000"/>
              <a:gd name="connsiteY28" fmla="*/ 4950134 h 5143500"/>
              <a:gd name="connsiteX29" fmla="*/ 1136286 w 4572000"/>
              <a:gd name="connsiteY29" fmla="*/ 4944348 h 5143500"/>
              <a:gd name="connsiteX30" fmla="*/ 1136286 w 4572000"/>
              <a:gd name="connsiteY30" fmla="*/ 4811405 h 5143500"/>
              <a:gd name="connsiteX31" fmla="*/ 1130432 w 4572000"/>
              <a:gd name="connsiteY31" fmla="*/ 4805627 h 5143500"/>
              <a:gd name="connsiteX32" fmla="*/ 1128093 w 4572000"/>
              <a:gd name="connsiteY32" fmla="*/ 4805627 h 5143500"/>
              <a:gd name="connsiteX33" fmla="*/ 1127824 w 4572000"/>
              <a:gd name="connsiteY33" fmla="*/ 4805359 h 5143500"/>
              <a:gd name="connsiteX34" fmla="*/ 891921 w 4572000"/>
              <a:gd name="connsiteY34" fmla="*/ 4802455 h 5143500"/>
              <a:gd name="connsiteX35" fmla="*/ 819860 w 4572000"/>
              <a:gd name="connsiteY35" fmla="*/ 4877990 h 5143500"/>
              <a:gd name="connsiteX36" fmla="*/ 893950 w 4572000"/>
              <a:gd name="connsiteY36" fmla="*/ 4953533 h 5143500"/>
              <a:gd name="connsiteX37" fmla="*/ 923594 w 4572000"/>
              <a:gd name="connsiteY37" fmla="*/ 4947899 h 5143500"/>
              <a:gd name="connsiteX38" fmla="*/ 924072 w 4572000"/>
              <a:gd name="connsiteY38" fmla="*/ 4947569 h 5143500"/>
              <a:gd name="connsiteX39" fmla="*/ 924870 w 4572000"/>
              <a:gd name="connsiteY39" fmla="*/ 4947419 h 5143500"/>
              <a:gd name="connsiteX40" fmla="*/ 967554 w 4572000"/>
              <a:gd name="connsiteY40" fmla="*/ 4877877 h 5143500"/>
              <a:gd name="connsiteX41" fmla="*/ 924009 w 4572000"/>
              <a:gd name="connsiteY41" fmla="*/ 4808342 h 5143500"/>
              <a:gd name="connsiteX42" fmla="*/ 922788 w 4572000"/>
              <a:gd name="connsiteY42" fmla="*/ 4808122 h 5143500"/>
              <a:gd name="connsiteX43" fmla="*/ 922738 w 4572000"/>
              <a:gd name="connsiteY43" fmla="*/ 4808088 h 5143500"/>
              <a:gd name="connsiteX44" fmla="*/ 891921 w 4572000"/>
              <a:gd name="connsiteY44" fmla="*/ 4802455 h 5143500"/>
              <a:gd name="connsiteX45" fmla="*/ 725444 w 4572000"/>
              <a:gd name="connsiteY45" fmla="*/ 4802455 h 5143500"/>
              <a:gd name="connsiteX46" fmla="*/ 667046 w 4572000"/>
              <a:gd name="connsiteY46" fmla="*/ 4812907 h 5143500"/>
              <a:gd name="connsiteX47" fmla="*/ 666934 w 4572000"/>
              <a:gd name="connsiteY47" fmla="*/ 4813086 h 5143500"/>
              <a:gd name="connsiteX48" fmla="*/ 666651 w 4572000"/>
              <a:gd name="connsiteY48" fmla="*/ 4813136 h 5143500"/>
              <a:gd name="connsiteX49" fmla="*/ 659335 w 4572000"/>
              <a:gd name="connsiteY49" fmla="*/ 4824699 h 5143500"/>
              <a:gd name="connsiteX50" fmla="*/ 659335 w 4572000"/>
              <a:gd name="connsiteY50" fmla="*/ 4944348 h 5143500"/>
              <a:gd name="connsiteX51" fmla="*/ 659778 w 4572000"/>
              <a:gd name="connsiteY51" fmla="*/ 4944785 h 5143500"/>
              <a:gd name="connsiteX52" fmla="*/ 659778 w 4572000"/>
              <a:gd name="connsiteY52" fmla="*/ 4944812 h 5143500"/>
              <a:gd name="connsiteX53" fmla="*/ 665594 w 4572000"/>
              <a:gd name="connsiteY53" fmla="*/ 4950628 h 5143500"/>
              <a:gd name="connsiteX54" fmla="*/ 691737 w 4572000"/>
              <a:gd name="connsiteY54" fmla="*/ 4950628 h 5143500"/>
              <a:gd name="connsiteX55" fmla="*/ 697553 w 4572000"/>
              <a:gd name="connsiteY55" fmla="*/ 4944812 h 5143500"/>
              <a:gd name="connsiteX56" fmla="*/ 697553 w 4572000"/>
              <a:gd name="connsiteY56" fmla="*/ 4847194 h 5143500"/>
              <a:gd name="connsiteX57" fmla="*/ 704449 w 4572000"/>
              <a:gd name="connsiteY57" fmla="*/ 4839717 h 5143500"/>
              <a:gd name="connsiteX58" fmla="*/ 726010 w 4572000"/>
              <a:gd name="connsiteY58" fmla="*/ 4837419 h 5143500"/>
              <a:gd name="connsiteX59" fmla="*/ 746014 w 4572000"/>
              <a:gd name="connsiteY59" fmla="*/ 4843168 h 5143500"/>
              <a:gd name="connsiteX60" fmla="*/ 754203 w 4572000"/>
              <a:gd name="connsiteY60" fmla="*/ 4862009 h 5143500"/>
              <a:gd name="connsiteX61" fmla="*/ 754203 w 4572000"/>
              <a:gd name="connsiteY61" fmla="*/ 4944812 h 5143500"/>
              <a:gd name="connsiteX62" fmla="*/ 760019 w 4572000"/>
              <a:gd name="connsiteY62" fmla="*/ 4950628 h 5143500"/>
              <a:gd name="connsiteX63" fmla="*/ 786161 w 4572000"/>
              <a:gd name="connsiteY63" fmla="*/ 4950628 h 5143500"/>
              <a:gd name="connsiteX64" fmla="*/ 791977 w 4572000"/>
              <a:gd name="connsiteY64" fmla="*/ 4944812 h 5143500"/>
              <a:gd name="connsiteX65" fmla="*/ 791977 w 4572000"/>
              <a:gd name="connsiteY65" fmla="*/ 4944762 h 5143500"/>
              <a:gd name="connsiteX66" fmla="*/ 792396 w 4572000"/>
              <a:gd name="connsiteY66" fmla="*/ 4944348 h 5143500"/>
              <a:gd name="connsiteX67" fmla="*/ 792396 w 4572000"/>
              <a:gd name="connsiteY67" fmla="*/ 4857065 h 5143500"/>
              <a:gd name="connsiteX68" fmla="*/ 775798 w 4572000"/>
              <a:gd name="connsiteY68" fmla="*/ 4816682 h 5143500"/>
              <a:gd name="connsiteX69" fmla="*/ 775550 w 4572000"/>
              <a:gd name="connsiteY69" fmla="*/ 4816558 h 5143500"/>
              <a:gd name="connsiteX70" fmla="*/ 775487 w 4572000"/>
              <a:gd name="connsiteY70" fmla="*/ 4816471 h 5143500"/>
              <a:gd name="connsiteX71" fmla="*/ 725444 w 4572000"/>
              <a:gd name="connsiteY71" fmla="*/ 4802455 h 5143500"/>
              <a:gd name="connsiteX72" fmla="*/ 559835 w 4572000"/>
              <a:gd name="connsiteY72" fmla="*/ 4802455 h 5143500"/>
              <a:gd name="connsiteX73" fmla="*/ 529663 w 4572000"/>
              <a:gd name="connsiteY73" fmla="*/ 4807762 h 5143500"/>
              <a:gd name="connsiteX74" fmla="*/ 529596 w 4572000"/>
              <a:gd name="connsiteY74" fmla="*/ 4807805 h 5143500"/>
              <a:gd name="connsiteX75" fmla="*/ 528373 w 4572000"/>
              <a:gd name="connsiteY75" fmla="*/ 4808018 h 5143500"/>
              <a:gd name="connsiteX76" fmla="*/ 483587 w 4572000"/>
              <a:gd name="connsiteY76" fmla="*/ 4877877 h 5143500"/>
              <a:gd name="connsiteX77" fmla="*/ 526397 w 4572000"/>
              <a:gd name="connsiteY77" fmla="*/ 4947825 h 5143500"/>
              <a:gd name="connsiteX78" fmla="*/ 527143 w 4572000"/>
              <a:gd name="connsiteY78" fmla="*/ 4947947 h 5143500"/>
              <a:gd name="connsiteX79" fmla="*/ 527701 w 4572000"/>
              <a:gd name="connsiteY79" fmla="*/ 4948307 h 5143500"/>
              <a:gd name="connsiteX80" fmla="*/ 559257 w 4572000"/>
              <a:gd name="connsiteY80" fmla="*/ 4953533 h 5143500"/>
              <a:gd name="connsiteX81" fmla="*/ 617069 w 4572000"/>
              <a:gd name="connsiteY81" fmla="*/ 4941908 h 5143500"/>
              <a:gd name="connsiteX82" fmla="*/ 624338 w 4572000"/>
              <a:gd name="connsiteY82" fmla="*/ 4930284 h 5143500"/>
              <a:gd name="connsiteX83" fmla="*/ 624338 w 4572000"/>
              <a:gd name="connsiteY83" fmla="*/ 4824821 h 5143500"/>
              <a:gd name="connsiteX84" fmla="*/ 617069 w 4572000"/>
              <a:gd name="connsiteY84" fmla="*/ 4813204 h 5143500"/>
              <a:gd name="connsiteX85" fmla="*/ 559835 w 4572000"/>
              <a:gd name="connsiteY85" fmla="*/ 4802455 h 5143500"/>
              <a:gd name="connsiteX86" fmla="*/ 398012 w 4572000"/>
              <a:gd name="connsiteY86" fmla="*/ 4801292 h 5143500"/>
              <a:gd name="connsiteX87" fmla="*/ 396528 w 4572000"/>
              <a:gd name="connsiteY87" fmla="*/ 4801750 h 5143500"/>
              <a:gd name="connsiteX88" fmla="*/ 395863 w 4572000"/>
              <a:gd name="connsiteY88" fmla="*/ 4801582 h 5143500"/>
              <a:gd name="connsiteX89" fmla="*/ 331528 w 4572000"/>
              <a:gd name="connsiteY89" fmla="*/ 4853603 h 5143500"/>
              <a:gd name="connsiteX90" fmla="*/ 425688 w 4572000"/>
              <a:gd name="connsiteY90" fmla="*/ 4933656 h 5143500"/>
              <a:gd name="connsiteX91" fmla="*/ 423937 w 4572000"/>
              <a:gd name="connsiteY91" fmla="*/ 4944348 h 5143500"/>
              <a:gd name="connsiteX92" fmla="*/ 423646 w 4572000"/>
              <a:gd name="connsiteY92" fmla="*/ 4946089 h 5143500"/>
              <a:gd name="connsiteX93" fmla="*/ 428030 w 4572000"/>
              <a:gd name="connsiteY93" fmla="*/ 4950134 h 5143500"/>
              <a:gd name="connsiteX94" fmla="*/ 429441 w 4572000"/>
              <a:gd name="connsiteY94" fmla="*/ 4950134 h 5143500"/>
              <a:gd name="connsiteX95" fmla="*/ 429970 w 4572000"/>
              <a:gd name="connsiteY95" fmla="*/ 4950628 h 5143500"/>
              <a:gd name="connsiteX96" fmla="*/ 456122 w 4572000"/>
              <a:gd name="connsiteY96" fmla="*/ 4950628 h 5143500"/>
              <a:gd name="connsiteX97" fmla="*/ 463669 w 4572000"/>
              <a:gd name="connsiteY97" fmla="*/ 4944812 h 5143500"/>
              <a:gd name="connsiteX98" fmla="*/ 465995 w 4572000"/>
              <a:gd name="connsiteY98" fmla="*/ 4928255 h 5143500"/>
              <a:gd name="connsiteX99" fmla="*/ 372446 w 4572000"/>
              <a:gd name="connsiteY99" fmla="*/ 4850972 h 5143500"/>
              <a:gd name="connsiteX100" fmla="*/ 378875 w 4572000"/>
              <a:gd name="connsiteY100" fmla="*/ 4840371 h 5143500"/>
              <a:gd name="connsiteX101" fmla="*/ 395405 w 4572000"/>
              <a:gd name="connsiteY101" fmla="*/ 4836760 h 5143500"/>
              <a:gd name="connsiteX102" fmla="*/ 438849 w 4572000"/>
              <a:gd name="connsiteY102" fmla="*/ 4849557 h 5143500"/>
              <a:gd name="connsiteX103" fmla="*/ 443233 w 4572000"/>
              <a:gd name="connsiteY103" fmla="*/ 4850714 h 5143500"/>
              <a:gd name="connsiteX104" fmla="*/ 443816 w 4572000"/>
              <a:gd name="connsiteY104" fmla="*/ 4850348 h 5143500"/>
              <a:gd name="connsiteX105" fmla="*/ 445075 w 4572000"/>
              <a:gd name="connsiteY105" fmla="*/ 4850684 h 5143500"/>
              <a:gd name="connsiteX106" fmla="*/ 451468 w 4572000"/>
              <a:gd name="connsiteY106" fmla="*/ 4846616 h 5143500"/>
              <a:gd name="connsiteX107" fmla="*/ 460477 w 4572000"/>
              <a:gd name="connsiteY107" fmla="*/ 4827435 h 5143500"/>
              <a:gd name="connsiteX108" fmla="*/ 461640 w 4572000"/>
              <a:gd name="connsiteY108" fmla="*/ 4822502 h 5143500"/>
              <a:gd name="connsiteX109" fmla="*/ 458151 w 4572000"/>
              <a:gd name="connsiteY109" fmla="*/ 4816686 h 5143500"/>
              <a:gd name="connsiteX110" fmla="*/ 398012 w 4572000"/>
              <a:gd name="connsiteY110" fmla="*/ 4801292 h 5143500"/>
              <a:gd name="connsiteX111" fmla="*/ 1053744 w 4572000"/>
              <a:gd name="connsiteY111" fmla="*/ 4747249 h 5143500"/>
              <a:gd name="connsiteX112" fmla="*/ 994182 w 4572000"/>
              <a:gd name="connsiteY112" fmla="*/ 4808264 h 5143500"/>
              <a:gd name="connsiteX113" fmla="*/ 994182 w 4572000"/>
              <a:gd name="connsiteY113" fmla="*/ 4944812 h 5143500"/>
              <a:gd name="connsiteX114" fmla="*/ 999998 w 4572000"/>
              <a:gd name="connsiteY114" fmla="*/ 4950628 h 5143500"/>
              <a:gd name="connsiteX115" fmla="*/ 1025852 w 4572000"/>
              <a:gd name="connsiteY115" fmla="*/ 4950628 h 5143500"/>
              <a:gd name="connsiteX116" fmla="*/ 1026345 w 4572000"/>
              <a:gd name="connsiteY116" fmla="*/ 4950134 h 5143500"/>
              <a:gd name="connsiteX117" fmla="*/ 1027795 w 4572000"/>
              <a:gd name="connsiteY117" fmla="*/ 4950134 h 5143500"/>
              <a:gd name="connsiteX118" fmla="*/ 1033640 w 4572000"/>
              <a:gd name="connsiteY118" fmla="*/ 4944348 h 5143500"/>
              <a:gd name="connsiteX119" fmla="*/ 1033640 w 4572000"/>
              <a:gd name="connsiteY119" fmla="*/ 4837419 h 5143500"/>
              <a:gd name="connsiteX120" fmla="*/ 1070781 w 4572000"/>
              <a:gd name="connsiteY120" fmla="*/ 4837419 h 5143500"/>
              <a:gd name="connsiteX121" fmla="*/ 1076626 w 4572000"/>
              <a:gd name="connsiteY121" fmla="*/ 4831634 h 5143500"/>
              <a:gd name="connsiteX122" fmla="*/ 1076626 w 4572000"/>
              <a:gd name="connsiteY122" fmla="*/ 4811692 h 5143500"/>
              <a:gd name="connsiteX123" fmla="*/ 1070781 w 4572000"/>
              <a:gd name="connsiteY123" fmla="*/ 4805627 h 5143500"/>
              <a:gd name="connsiteX124" fmla="*/ 1068815 w 4572000"/>
              <a:gd name="connsiteY124" fmla="*/ 4805627 h 5143500"/>
              <a:gd name="connsiteX125" fmla="*/ 1068560 w 4572000"/>
              <a:gd name="connsiteY125" fmla="*/ 4805359 h 5143500"/>
              <a:gd name="connsiteX126" fmla="*/ 1033640 w 4572000"/>
              <a:gd name="connsiteY126" fmla="*/ 4805359 h 5143500"/>
              <a:gd name="connsiteX127" fmla="*/ 1033640 w 4572000"/>
              <a:gd name="connsiteY127" fmla="*/ 4802443 h 5143500"/>
              <a:gd name="connsiteX128" fmla="*/ 1056749 w 4572000"/>
              <a:gd name="connsiteY128" fmla="*/ 4778457 h 5143500"/>
              <a:gd name="connsiteX129" fmla="*/ 1071072 w 4572000"/>
              <a:gd name="connsiteY129" fmla="*/ 4779901 h 5143500"/>
              <a:gd name="connsiteX130" fmla="*/ 1076626 w 4572000"/>
              <a:gd name="connsiteY130" fmla="*/ 4774411 h 5143500"/>
              <a:gd name="connsiteX131" fmla="*/ 1079557 w 4572000"/>
              <a:gd name="connsiteY131" fmla="*/ 4759385 h 5143500"/>
              <a:gd name="connsiteX132" fmla="*/ 1080138 w 4572000"/>
              <a:gd name="connsiteY132" fmla="*/ 4755627 h 5143500"/>
              <a:gd name="connsiteX133" fmla="*/ 1074293 w 4572000"/>
              <a:gd name="connsiteY133" fmla="*/ 4749848 h 5143500"/>
              <a:gd name="connsiteX134" fmla="*/ 1072405 w 4572000"/>
              <a:gd name="connsiteY134" fmla="*/ 4749641 h 5143500"/>
              <a:gd name="connsiteX135" fmla="*/ 1072049 w 4572000"/>
              <a:gd name="connsiteY135" fmla="*/ 4749285 h 5143500"/>
              <a:gd name="connsiteX136" fmla="*/ 1053744 w 4572000"/>
              <a:gd name="connsiteY136" fmla="*/ 4747249 h 5143500"/>
              <a:gd name="connsiteX137" fmla="*/ 1115152 w 4572000"/>
              <a:gd name="connsiteY137" fmla="*/ 4747131 h 5143500"/>
              <a:gd name="connsiteX138" fmla="*/ 1095105 w 4572000"/>
              <a:gd name="connsiteY138" fmla="*/ 4767478 h 5143500"/>
              <a:gd name="connsiteX139" fmla="*/ 1116018 w 4572000"/>
              <a:gd name="connsiteY139" fmla="*/ 4787818 h 5143500"/>
              <a:gd name="connsiteX140" fmla="*/ 1136066 w 4572000"/>
              <a:gd name="connsiteY140" fmla="*/ 4767481 h 5143500"/>
              <a:gd name="connsiteX141" fmla="*/ 1115152 w 4572000"/>
              <a:gd name="connsiteY141" fmla="*/ 4747131 h 5143500"/>
              <a:gd name="connsiteX142" fmla="*/ 0 w 4572000"/>
              <a:gd name="connsiteY142" fmla="*/ 0 h 5143500"/>
              <a:gd name="connsiteX143" fmla="*/ 4572000 w 4572000"/>
              <a:gd name="connsiteY143" fmla="*/ 0 h 5143500"/>
              <a:gd name="connsiteX144" fmla="*/ 4572000 w 4572000"/>
              <a:gd name="connsiteY144" fmla="*/ 5143500 h 5143500"/>
              <a:gd name="connsiteX145" fmla="*/ 0 w 4572000"/>
              <a:gd name="connsiteY145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4572000" h="5143500">
                <a:moveTo>
                  <a:pt x="351364" y="4913481"/>
                </a:moveTo>
                <a:cubicBezTo>
                  <a:pt x="339457" y="4913486"/>
                  <a:pt x="331613" y="4921037"/>
                  <a:pt x="331614" y="4933530"/>
                </a:cubicBezTo>
                <a:cubicBezTo>
                  <a:pt x="331609" y="4945734"/>
                  <a:pt x="339457" y="4953580"/>
                  <a:pt x="352238" y="4953582"/>
                </a:cubicBezTo>
                <a:cubicBezTo>
                  <a:pt x="364154" y="4953577"/>
                  <a:pt x="371991" y="4945737"/>
                  <a:pt x="371988" y="4933533"/>
                </a:cubicBezTo>
                <a:cubicBezTo>
                  <a:pt x="371996" y="4921039"/>
                  <a:pt x="364154" y="4913482"/>
                  <a:pt x="351364" y="4913481"/>
                </a:cubicBezTo>
                <a:close/>
                <a:moveTo>
                  <a:pt x="892594" y="4837587"/>
                </a:moveTo>
                <a:lnTo>
                  <a:pt x="917847" y="4847631"/>
                </a:lnTo>
                <a:cubicBezTo>
                  <a:pt x="924092" y="4854457"/>
                  <a:pt x="927649" y="4864625"/>
                  <a:pt x="927649" y="4877990"/>
                </a:cubicBezTo>
                <a:cubicBezTo>
                  <a:pt x="927649" y="4891355"/>
                  <a:pt x="924092" y="4901524"/>
                  <a:pt x="918101" y="4908353"/>
                </a:cubicBezTo>
                <a:lnTo>
                  <a:pt x="894867" y="4918277"/>
                </a:lnTo>
                <a:lnTo>
                  <a:pt x="868934" y="4908080"/>
                </a:lnTo>
                <a:cubicBezTo>
                  <a:pt x="862646" y="4901288"/>
                  <a:pt x="859063" y="4891172"/>
                  <a:pt x="859063" y="4877877"/>
                </a:cubicBezTo>
                <a:cubicBezTo>
                  <a:pt x="859063" y="4864582"/>
                  <a:pt x="862646" y="4854468"/>
                  <a:pt x="868679" y="4847677"/>
                </a:cubicBezTo>
                <a:close/>
                <a:moveTo>
                  <a:pt x="559058" y="4837499"/>
                </a:moveTo>
                <a:lnTo>
                  <a:pt x="578337" y="4840021"/>
                </a:lnTo>
                <a:cubicBezTo>
                  <a:pt x="583310" y="4841465"/>
                  <a:pt x="585644" y="4843483"/>
                  <a:pt x="585644" y="4847817"/>
                </a:cubicBezTo>
                <a:lnTo>
                  <a:pt x="585644" y="4907937"/>
                </a:lnTo>
                <a:cubicBezTo>
                  <a:pt x="585644" y="4912270"/>
                  <a:pt x="583310" y="4914296"/>
                  <a:pt x="578337" y="4915741"/>
                </a:cubicBezTo>
                <a:lnTo>
                  <a:pt x="558606" y="4918322"/>
                </a:lnTo>
                <a:lnTo>
                  <a:pt x="534560" y="4909442"/>
                </a:lnTo>
                <a:cubicBezTo>
                  <a:pt x="527878" y="4902976"/>
                  <a:pt x="523520" y="4892806"/>
                  <a:pt x="523520" y="4877990"/>
                </a:cubicBezTo>
                <a:cubicBezTo>
                  <a:pt x="523520" y="4863173"/>
                  <a:pt x="527878" y="4853005"/>
                  <a:pt x="534560" y="4846542"/>
                </a:cubicBezTo>
                <a:close/>
                <a:moveTo>
                  <a:pt x="1101681" y="4805359"/>
                </a:moveTo>
                <a:cubicBezTo>
                  <a:pt x="1098193" y="4805359"/>
                  <a:pt x="1095865" y="4807677"/>
                  <a:pt x="1095865" y="4811167"/>
                </a:cubicBezTo>
                <a:lnTo>
                  <a:pt x="1095865" y="4944812"/>
                </a:lnTo>
                <a:cubicBezTo>
                  <a:pt x="1095865" y="4948301"/>
                  <a:pt x="1098193" y="4950628"/>
                  <a:pt x="1101681" y="4950628"/>
                </a:cubicBezTo>
                <a:lnTo>
                  <a:pt x="1127824" y="4950628"/>
                </a:lnTo>
                <a:lnTo>
                  <a:pt x="1128318" y="4950134"/>
                </a:lnTo>
                <a:lnTo>
                  <a:pt x="1130432" y="4950134"/>
                </a:lnTo>
                <a:cubicBezTo>
                  <a:pt x="1133944" y="4950134"/>
                  <a:pt x="1136286" y="4947819"/>
                  <a:pt x="1136286" y="4944348"/>
                </a:cubicBezTo>
                <a:lnTo>
                  <a:pt x="1136286" y="4811405"/>
                </a:lnTo>
                <a:cubicBezTo>
                  <a:pt x="1136286" y="4807934"/>
                  <a:pt x="1133944" y="4805627"/>
                  <a:pt x="1130432" y="4805627"/>
                </a:cubicBezTo>
                <a:lnTo>
                  <a:pt x="1128093" y="4805627"/>
                </a:lnTo>
                <a:lnTo>
                  <a:pt x="1127824" y="4805359"/>
                </a:lnTo>
                <a:close/>
                <a:moveTo>
                  <a:pt x="891921" y="4802455"/>
                </a:moveTo>
                <a:cubicBezTo>
                  <a:pt x="848338" y="4802455"/>
                  <a:pt x="819860" y="4834118"/>
                  <a:pt x="819860" y="4877990"/>
                </a:cubicBezTo>
                <a:cubicBezTo>
                  <a:pt x="819860" y="4921862"/>
                  <a:pt x="848338" y="4953533"/>
                  <a:pt x="893950" y="4953533"/>
                </a:cubicBezTo>
                <a:cubicBezTo>
                  <a:pt x="904845" y="4953533"/>
                  <a:pt x="914796" y="4951553"/>
                  <a:pt x="923594" y="4947899"/>
                </a:cubicBezTo>
                <a:lnTo>
                  <a:pt x="924072" y="4947569"/>
                </a:lnTo>
                <a:lnTo>
                  <a:pt x="924870" y="4947419"/>
                </a:lnTo>
                <a:cubicBezTo>
                  <a:pt x="951435" y="4936512"/>
                  <a:pt x="967554" y="4910608"/>
                  <a:pt x="967554" y="4877877"/>
                </a:cubicBezTo>
                <a:cubicBezTo>
                  <a:pt x="967554" y="4845146"/>
                  <a:pt x="951435" y="4819246"/>
                  <a:pt x="924009" y="4808342"/>
                </a:cubicBezTo>
                <a:lnTo>
                  <a:pt x="922788" y="4808122"/>
                </a:lnTo>
                <a:lnTo>
                  <a:pt x="922738" y="4808088"/>
                </a:lnTo>
                <a:cubicBezTo>
                  <a:pt x="913655" y="4804434"/>
                  <a:pt x="903323" y="4802455"/>
                  <a:pt x="891921" y="4802455"/>
                </a:cubicBezTo>
                <a:close/>
                <a:moveTo>
                  <a:pt x="725444" y="4802455"/>
                </a:moveTo>
                <a:cubicBezTo>
                  <a:pt x="708302" y="4802455"/>
                  <a:pt x="688256" y="4805359"/>
                  <a:pt x="667046" y="4812907"/>
                </a:cubicBezTo>
                <a:lnTo>
                  <a:pt x="666934" y="4813086"/>
                </a:lnTo>
                <a:lnTo>
                  <a:pt x="666651" y="4813136"/>
                </a:lnTo>
                <a:cubicBezTo>
                  <a:pt x="662557" y="4814581"/>
                  <a:pt x="659335" y="4818052"/>
                  <a:pt x="659335" y="4824699"/>
                </a:cubicBezTo>
                <a:lnTo>
                  <a:pt x="659335" y="4944348"/>
                </a:lnTo>
                <a:lnTo>
                  <a:pt x="659778" y="4944785"/>
                </a:lnTo>
                <a:lnTo>
                  <a:pt x="659778" y="4944812"/>
                </a:lnTo>
                <a:cubicBezTo>
                  <a:pt x="659778" y="4948301"/>
                  <a:pt x="662104" y="4950628"/>
                  <a:pt x="665594" y="4950628"/>
                </a:cubicBezTo>
                <a:lnTo>
                  <a:pt x="691737" y="4950628"/>
                </a:lnTo>
                <a:cubicBezTo>
                  <a:pt x="695226" y="4950628"/>
                  <a:pt x="697553" y="4948301"/>
                  <a:pt x="697553" y="4944812"/>
                </a:cubicBezTo>
                <a:lnTo>
                  <a:pt x="697553" y="4847194"/>
                </a:lnTo>
                <a:lnTo>
                  <a:pt x="704449" y="4839717"/>
                </a:lnTo>
                <a:lnTo>
                  <a:pt x="726010" y="4837419"/>
                </a:lnTo>
                <a:lnTo>
                  <a:pt x="746014" y="4843168"/>
                </a:lnTo>
                <a:lnTo>
                  <a:pt x="754203" y="4862009"/>
                </a:lnTo>
                <a:lnTo>
                  <a:pt x="754203" y="4944812"/>
                </a:lnTo>
                <a:cubicBezTo>
                  <a:pt x="754203" y="4948301"/>
                  <a:pt x="756529" y="4950628"/>
                  <a:pt x="760019" y="4950628"/>
                </a:cubicBezTo>
                <a:lnTo>
                  <a:pt x="786161" y="4950628"/>
                </a:lnTo>
                <a:cubicBezTo>
                  <a:pt x="789651" y="4950628"/>
                  <a:pt x="791977" y="4948301"/>
                  <a:pt x="791977" y="4944812"/>
                </a:cubicBezTo>
                <a:lnTo>
                  <a:pt x="791977" y="4944762"/>
                </a:lnTo>
                <a:lnTo>
                  <a:pt x="792396" y="4944348"/>
                </a:lnTo>
                <a:lnTo>
                  <a:pt x="792396" y="4857065"/>
                </a:lnTo>
                <a:cubicBezTo>
                  <a:pt x="792396" y="4839438"/>
                  <a:pt x="786911" y="4825856"/>
                  <a:pt x="775798" y="4816682"/>
                </a:cubicBezTo>
                <a:lnTo>
                  <a:pt x="775550" y="4816558"/>
                </a:lnTo>
                <a:lnTo>
                  <a:pt x="775487" y="4816471"/>
                </a:lnTo>
                <a:cubicBezTo>
                  <a:pt x="764446" y="4807248"/>
                  <a:pt x="747813" y="4802455"/>
                  <a:pt x="725444" y="4802455"/>
                </a:cubicBezTo>
                <a:close/>
                <a:moveTo>
                  <a:pt x="559835" y="4802455"/>
                </a:moveTo>
                <a:cubicBezTo>
                  <a:pt x="548869" y="4802455"/>
                  <a:pt x="538720" y="4804289"/>
                  <a:pt x="529663" y="4807762"/>
                </a:cubicBezTo>
                <a:lnTo>
                  <a:pt x="529596" y="4807805"/>
                </a:lnTo>
                <a:lnTo>
                  <a:pt x="528373" y="4808018"/>
                </a:lnTo>
                <a:cubicBezTo>
                  <a:pt x="501027" y="4818381"/>
                  <a:pt x="483587" y="4843416"/>
                  <a:pt x="483587" y="4877877"/>
                </a:cubicBezTo>
                <a:cubicBezTo>
                  <a:pt x="483587" y="4912775"/>
                  <a:pt x="498720" y="4937596"/>
                  <a:pt x="526397" y="4947825"/>
                </a:cubicBezTo>
                <a:lnTo>
                  <a:pt x="527143" y="4947947"/>
                </a:lnTo>
                <a:lnTo>
                  <a:pt x="527701" y="4948307"/>
                </a:lnTo>
                <a:cubicBezTo>
                  <a:pt x="536867" y="4951735"/>
                  <a:pt x="547417" y="4953533"/>
                  <a:pt x="559257" y="4953533"/>
                </a:cubicBezTo>
                <a:cubicBezTo>
                  <a:pt x="578429" y="4953533"/>
                  <a:pt x="597023" y="4950331"/>
                  <a:pt x="617069" y="4941908"/>
                </a:cubicBezTo>
                <a:cubicBezTo>
                  <a:pt x="621723" y="4939879"/>
                  <a:pt x="624338" y="4936678"/>
                  <a:pt x="624338" y="4930284"/>
                </a:cubicBezTo>
                <a:lnTo>
                  <a:pt x="624338" y="4824821"/>
                </a:lnTo>
                <a:cubicBezTo>
                  <a:pt x="624338" y="4818138"/>
                  <a:pt x="621723" y="4814946"/>
                  <a:pt x="617069" y="4813204"/>
                </a:cubicBezTo>
                <a:cubicBezTo>
                  <a:pt x="597898" y="4805936"/>
                  <a:pt x="579880" y="4802455"/>
                  <a:pt x="559835" y="4802455"/>
                </a:cubicBezTo>
                <a:close/>
                <a:moveTo>
                  <a:pt x="398012" y="4801292"/>
                </a:moveTo>
                <a:lnTo>
                  <a:pt x="396528" y="4801750"/>
                </a:lnTo>
                <a:lnTo>
                  <a:pt x="395863" y="4801582"/>
                </a:lnTo>
                <a:cubicBezTo>
                  <a:pt x="356679" y="4801582"/>
                  <a:pt x="331528" y="4822385"/>
                  <a:pt x="331528" y="4853603"/>
                </a:cubicBezTo>
                <a:cubicBezTo>
                  <a:pt x="331528" y="4914871"/>
                  <a:pt x="425688" y="4891154"/>
                  <a:pt x="425688" y="4933656"/>
                </a:cubicBezTo>
                <a:cubicBezTo>
                  <a:pt x="425688" y="4937989"/>
                  <a:pt x="425107" y="4940590"/>
                  <a:pt x="423937" y="4944348"/>
                </a:cubicBezTo>
                <a:cubicBezTo>
                  <a:pt x="423646" y="4944931"/>
                  <a:pt x="423646" y="4945505"/>
                  <a:pt x="423646" y="4946089"/>
                </a:cubicBezTo>
                <a:cubicBezTo>
                  <a:pt x="423646" y="4948394"/>
                  <a:pt x="425107" y="4950134"/>
                  <a:pt x="428030" y="4950134"/>
                </a:cubicBezTo>
                <a:lnTo>
                  <a:pt x="429441" y="4950134"/>
                </a:lnTo>
                <a:lnTo>
                  <a:pt x="429970" y="4950628"/>
                </a:lnTo>
                <a:lnTo>
                  <a:pt x="456122" y="4950628"/>
                </a:lnTo>
                <a:cubicBezTo>
                  <a:pt x="460477" y="4950628"/>
                  <a:pt x="462217" y="4949176"/>
                  <a:pt x="463669" y="4944812"/>
                </a:cubicBezTo>
                <a:cubicBezTo>
                  <a:pt x="465419" y="4939879"/>
                  <a:pt x="465995" y="4933196"/>
                  <a:pt x="465995" y="4928255"/>
                </a:cubicBezTo>
                <a:cubicBezTo>
                  <a:pt x="465995" y="4862299"/>
                  <a:pt x="372446" y="4878177"/>
                  <a:pt x="372446" y="4850972"/>
                </a:cubicBezTo>
                <a:cubicBezTo>
                  <a:pt x="372446" y="4846523"/>
                  <a:pt x="374698" y="4842891"/>
                  <a:pt x="378875" y="4840371"/>
                </a:cubicBezTo>
                <a:lnTo>
                  <a:pt x="395405" y="4836760"/>
                </a:lnTo>
                <a:lnTo>
                  <a:pt x="438849" y="4849557"/>
                </a:lnTo>
                <a:cubicBezTo>
                  <a:pt x="440310" y="4850418"/>
                  <a:pt x="441772" y="4850714"/>
                  <a:pt x="443233" y="4850714"/>
                </a:cubicBezTo>
                <a:lnTo>
                  <a:pt x="443816" y="4850348"/>
                </a:lnTo>
                <a:lnTo>
                  <a:pt x="445075" y="4850684"/>
                </a:lnTo>
                <a:cubicBezTo>
                  <a:pt x="447690" y="4850684"/>
                  <a:pt x="450306" y="4849231"/>
                  <a:pt x="451468" y="4846616"/>
                </a:cubicBezTo>
                <a:lnTo>
                  <a:pt x="460477" y="4827435"/>
                </a:lnTo>
                <a:cubicBezTo>
                  <a:pt x="461318" y="4825652"/>
                  <a:pt x="461640" y="4823954"/>
                  <a:pt x="461640" y="4822502"/>
                </a:cubicBezTo>
                <a:cubicBezTo>
                  <a:pt x="461640" y="4820176"/>
                  <a:pt x="460486" y="4817858"/>
                  <a:pt x="458151" y="4816686"/>
                </a:cubicBezTo>
                <a:cubicBezTo>
                  <a:pt x="440142" y="4806226"/>
                  <a:pt x="418636" y="4801292"/>
                  <a:pt x="398012" y="4801292"/>
                </a:cubicBezTo>
                <a:close/>
                <a:moveTo>
                  <a:pt x="1053744" y="4747249"/>
                </a:moveTo>
                <a:cubicBezTo>
                  <a:pt x="1017718" y="4747249"/>
                  <a:pt x="994182" y="4766420"/>
                  <a:pt x="994182" y="4808264"/>
                </a:cubicBezTo>
                <a:lnTo>
                  <a:pt x="994182" y="4944812"/>
                </a:lnTo>
                <a:cubicBezTo>
                  <a:pt x="994182" y="4948301"/>
                  <a:pt x="996508" y="4950628"/>
                  <a:pt x="999998" y="4950628"/>
                </a:cubicBezTo>
                <a:lnTo>
                  <a:pt x="1025852" y="4950628"/>
                </a:lnTo>
                <a:lnTo>
                  <a:pt x="1026345" y="4950134"/>
                </a:lnTo>
                <a:lnTo>
                  <a:pt x="1027795" y="4950134"/>
                </a:lnTo>
                <a:cubicBezTo>
                  <a:pt x="1031307" y="4950134"/>
                  <a:pt x="1033640" y="4947819"/>
                  <a:pt x="1033640" y="4944348"/>
                </a:cubicBezTo>
                <a:lnTo>
                  <a:pt x="1033640" y="4837419"/>
                </a:lnTo>
                <a:lnTo>
                  <a:pt x="1070781" y="4837419"/>
                </a:lnTo>
                <a:cubicBezTo>
                  <a:pt x="1074584" y="4837419"/>
                  <a:pt x="1076626" y="4835105"/>
                  <a:pt x="1076626" y="4831634"/>
                </a:cubicBezTo>
                <a:lnTo>
                  <a:pt x="1076626" y="4811692"/>
                </a:lnTo>
                <a:cubicBezTo>
                  <a:pt x="1076626" y="4807934"/>
                  <a:pt x="1074584" y="4805627"/>
                  <a:pt x="1070781" y="4805627"/>
                </a:cubicBezTo>
                <a:lnTo>
                  <a:pt x="1068815" y="4805627"/>
                </a:lnTo>
                <a:lnTo>
                  <a:pt x="1068560" y="4805359"/>
                </a:lnTo>
                <a:lnTo>
                  <a:pt x="1033640" y="4805359"/>
                </a:lnTo>
                <a:lnTo>
                  <a:pt x="1033640" y="4802443"/>
                </a:lnTo>
                <a:cubicBezTo>
                  <a:pt x="1033640" y="4786548"/>
                  <a:pt x="1040664" y="4778457"/>
                  <a:pt x="1056749" y="4778457"/>
                </a:cubicBezTo>
                <a:cubicBezTo>
                  <a:pt x="1062594" y="4778457"/>
                  <a:pt x="1068893" y="4779901"/>
                  <a:pt x="1071072" y="4779901"/>
                </a:cubicBezTo>
                <a:cubicBezTo>
                  <a:pt x="1074584" y="4779901"/>
                  <a:pt x="1076046" y="4777882"/>
                  <a:pt x="1076626" y="4774411"/>
                </a:cubicBezTo>
                <a:lnTo>
                  <a:pt x="1079557" y="4759385"/>
                </a:lnTo>
                <a:cubicBezTo>
                  <a:pt x="1079814" y="4758050"/>
                  <a:pt x="1080138" y="4756876"/>
                  <a:pt x="1080138" y="4755627"/>
                </a:cubicBezTo>
                <a:cubicBezTo>
                  <a:pt x="1080138" y="4752417"/>
                  <a:pt x="1078387" y="4750711"/>
                  <a:pt x="1074293" y="4749848"/>
                </a:cubicBezTo>
                <a:lnTo>
                  <a:pt x="1072405" y="4749641"/>
                </a:lnTo>
                <a:lnTo>
                  <a:pt x="1072049" y="4749285"/>
                </a:lnTo>
                <a:cubicBezTo>
                  <a:pt x="1066233" y="4747834"/>
                  <a:pt x="1059942" y="4747249"/>
                  <a:pt x="1053744" y="4747249"/>
                </a:cubicBezTo>
                <a:close/>
                <a:moveTo>
                  <a:pt x="1115152" y="4747131"/>
                </a:moveTo>
                <a:cubicBezTo>
                  <a:pt x="1102948" y="4747139"/>
                  <a:pt x="1095102" y="4754688"/>
                  <a:pt x="1095105" y="4767478"/>
                </a:cubicBezTo>
                <a:cubicBezTo>
                  <a:pt x="1095102" y="4779971"/>
                  <a:pt x="1102948" y="4787811"/>
                  <a:pt x="1116018" y="4787818"/>
                </a:cubicBezTo>
                <a:cubicBezTo>
                  <a:pt x="1127933" y="4787817"/>
                  <a:pt x="1136071" y="4779974"/>
                  <a:pt x="1136066" y="4767481"/>
                </a:cubicBezTo>
                <a:cubicBezTo>
                  <a:pt x="1136071" y="4754690"/>
                  <a:pt x="1127933" y="4747137"/>
                  <a:pt x="1115152" y="4747131"/>
                </a:cubicBezTo>
                <a:close/>
                <a:moveTo>
                  <a:pt x="0" y="0"/>
                </a:moveTo>
                <a:lnTo>
                  <a:pt x="4572000" y="0"/>
                </a:lnTo>
                <a:lnTo>
                  <a:pt x="4572000" y="5143500"/>
                </a:lnTo>
                <a:lnTo>
                  <a:pt x="0" y="51435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r>
              <a:rPr lang="en-US"/>
              <a:t>Click icon to add picture</a:t>
            </a:r>
            <a:endParaRPr lang="fr-FR"/>
          </a:p>
        </p:txBody>
      </p:sp>
      <p:sp>
        <p:nvSpPr>
          <p:cNvPr id="12" name="Espace réservé du graphique SmartArt 11">
            <a:extLst>
              <a:ext uri="{FF2B5EF4-FFF2-40B4-BE49-F238E27FC236}">
                <a16:creationId xmlns:a16="http://schemas.microsoft.com/office/drawing/2014/main" id="{0F580B26-21D6-4630-AE3D-FB359C1C883E}"/>
              </a:ext>
            </a:extLst>
          </p:cNvPr>
          <p:cNvSpPr>
            <a:spLocks noGrp="1" noChangeAspect="1"/>
          </p:cNvSpPr>
          <p:nvPr>
            <p:ph type="dgm" sz="quarter" idx="14"/>
          </p:nvPr>
        </p:nvSpPr>
        <p:spPr>
          <a:xfrm>
            <a:off x="9216309" y="1901915"/>
            <a:ext cx="96687" cy="96000"/>
          </a:xfrm>
          <a:custGeom>
            <a:avLst/>
            <a:gdLst>
              <a:gd name="connsiteX0" fmla="*/ 122355 w 250013"/>
              <a:gd name="connsiteY0" fmla="*/ 0 h 248243"/>
              <a:gd name="connsiteX1" fmla="*/ 250013 w 250013"/>
              <a:gd name="connsiteY1" fmla="*/ 124134 h 248243"/>
              <a:gd name="connsiteX2" fmla="*/ 127674 w 250013"/>
              <a:gd name="connsiteY2" fmla="*/ 248243 h 248243"/>
              <a:gd name="connsiteX3" fmla="*/ 1 w 250013"/>
              <a:gd name="connsiteY3" fmla="*/ 124125 h 248243"/>
              <a:gd name="connsiteX4" fmla="*/ 122355 w 250013"/>
              <a:gd name="connsiteY4" fmla="*/ 0 h 248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0013" h="248243">
                <a:moveTo>
                  <a:pt x="122355" y="0"/>
                </a:moveTo>
                <a:cubicBezTo>
                  <a:pt x="200363" y="0"/>
                  <a:pt x="250013" y="46111"/>
                  <a:pt x="250013" y="124134"/>
                </a:cubicBezTo>
                <a:cubicBezTo>
                  <a:pt x="250022" y="200379"/>
                  <a:pt x="200361" y="248234"/>
                  <a:pt x="127674" y="248243"/>
                </a:cubicBezTo>
                <a:cubicBezTo>
                  <a:pt x="47872" y="248236"/>
                  <a:pt x="-6" y="200370"/>
                  <a:pt x="1" y="124125"/>
                </a:cubicBezTo>
                <a:cubicBezTo>
                  <a:pt x="0" y="46103"/>
                  <a:pt x="47874" y="2"/>
                  <a:pt x="122355" y="0"/>
                </a:cubicBezTo>
                <a:close/>
              </a:path>
            </a:pathLst>
          </a:custGeom>
          <a:solidFill>
            <a:schemeClr val="accent2"/>
          </a:solidFill>
          <a:ln w="22225">
            <a:noFill/>
          </a:ln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r>
              <a:rPr lang="en-US"/>
              <a:t>Click icon to add SmartArt graphic</a:t>
            </a:r>
            <a:endParaRPr lang="fr-FR"/>
          </a:p>
        </p:txBody>
      </p:sp>
      <p:sp>
        <p:nvSpPr>
          <p:cNvPr id="17" name="Espace réservé du graphique SmartArt 11">
            <a:extLst>
              <a:ext uri="{FF2B5EF4-FFF2-40B4-BE49-F238E27FC236}">
                <a16:creationId xmlns:a16="http://schemas.microsoft.com/office/drawing/2014/main" id="{16B17374-481A-4CE6-8974-CA84865A03CA}"/>
              </a:ext>
            </a:extLst>
          </p:cNvPr>
          <p:cNvSpPr>
            <a:spLocks noGrp="1" noChangeAspect="1"/>
          </p:cNvSpPr>
          <p:nvPr>
            <p:ph type="dgm" sz="quarter" idx="19"/>
          </p:nvPr>
        </p:nvSpPr>
        <p:spPr>
          <a:xfrm>
            <a:off x="9216309" y="4860087"/>
            <a:ext cx="96687" cy="96000"/>
          </a:xfrm>
          <a:custGeom>
            <a:avLst/>
            <a:gdLst>
              <a:gd name="connsiteX0" fmla="*/ 122355 w 250013"/>
              <a:gd name="connsiteY0" fmla="*/ 0 h 248243"/>
              <a:gd name="connsiteX1" fmla="*/ 250013 w 250013"/>
              <a:gd name="connsiteY1" fmla="*/ 124134 h 248243"/>
              <a:gd name="connsiteX2" fmla="*/ 127674 w 250013"/>
              <a:gd name="connsiteY2" fmla="*/ 248243 h 248243"/>
              <a:gd name="connsiteX3" fmla="*/ 1 w 250013"/>
              <a:gd name="connsiteY3" fmla="*/ 124125 h 248243"/>
              <a:gd name="connsiteX4" fmla="*/ 122355 w 250013"/>
              <a:gd name="connsiteY4" fmla="*/ 0 h 248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0013" h="248243">
                <a:moveTo>
                  <a:pt x="122355" y="0"/>
                </a:moveTo>
                <a:cubicBezTo>
                  <a:pt x="200363" y="0"/>
                  <a:pt x="250013" y="46111"/>
                  <a:pt x="250013" y="124134"/>
                </a:cubicBezTo>
                <a:cubicBezTo>
                  <a:pt x="250022" y="200379"/>
                  <a:pt x="200361" y="248234"/>
                  <a:pt x="127674" y="248243"/>
                </a:cubicBezTo>
                <a:cubicBezTo>
                  <a:pt x="47872" y="248236"/>
                  <a:pt x="-6" y="200370"/>
                  <a:pt x="1" y="124125"/>
                </a:cubicBezTo>
                <a:cubicBezTo>
                  <a:pt x="0" y="46103"/>
                  <a:pt x="47874" y="2"/>
                  <a:pt x="122355" y="0"/>
                </a:cubicBezTo>
                <a:close/>
              </a:path>
            </a:pathLst>
          </a:custGeom>
          <a:solidFill>
            <a:schemeClr val="accent2"/>
          </a:solidFill>
          <a:ln w="22225">
            <a:noFill/>
          </a:ln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r>
              <a:rPr lang="en-US"/>
              <a:t>Click icon to add SmartArt graphic</a:t>
            </a:r>
            <a:endParaRPr lang="fr-FR"/>
          </a:p>
        </p:txBody>
      </p:sp>
      <p:sp>
        <p:nvSpPr>
          <p:cNvPr id="24" name="Espace réservé du texte 5">
            <a:extLst>
              <a:ext uri="{FF2B5EF4-FFF2-40B4-BE49-F238E27FC236}">
                <a16:creationId xmlns:a16="http://schemas.microsoft.com/office/drawing/2014/main" id="{013E5883-7FD1-4C44-9ADB-EE49A0891466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7206602" y="2500883"/>
            <a:ext cx="4103397" cy="973837"/>
          </a:xfrm>
        </p:spPr>
        <p:txBody>
          <a:bodyPr anchor="b">
            <a:noAutofit/>
          </a:bodyPr>
          <a:lstStyle>
            <a:lvl1pPr algn="ctr">
              <a:lnSpc>
                <a:spcPct val="96000"/>
              </a:lnSpc>
              <a:spcAft>
                <a:spcPts val="1333"/>
              </a:spcAft>
              <a:defRPr lang="fr-FR" sz="2400" b="0" i="0" kern="1200" dirty="0" err="1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371391" indent="0" algn="ctr">
              <a:lnSpc>
                <a:spcPct val="100000"/>
              </a:lnSpc>
              <a:buFont typeface="Arial" panose="020B0604020202020204" pitchFamily="34" charset="0"/>
              <a:buNone/>
              <a:defRPr sz="2667" b="0" i="1">
                <a:solidFill>
                  <a:schemeClr val="accent2"/>
                </a:solidFill>
                <a:latin typeface="Georgia" panose="02040502050405020303" pitchFamily="18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algn="ctr">
              <a:lnSpc>
                <a:spcPct val="100000"/>
              </a:lnSpc>
              <a:spcBef>
                <a:spcPts val="1333"/>
              </a:spcBef>
              <a:defRPr/>
            </a:lvl3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Espace réservé du texte 5">
            <a:extLst>
              <a:ext uri="{FF2B5EF4-FFF2-40B4-BE49-F238E27FC236}">
                <a16:creationId xmlns:a16="http://schemas.microsoft.com/office/drawing/2014/main" id="{EF5BFE2C-3893-4574-8E43-0A0678870930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7206602" y="3490415"/>
            <a:ext cx="4103397" cy="537959"/>
          </a:xfrm>
        </p:spPr>
        <p:txBody>
          <a:bodyPr anchor="t">
            <a:noAutofit/>
          </a:bodyPr>
          <a:lstStyle>
            <a:lvl1pPr algn="ctr">
              <a:lnSpc>
                <a:spcPct val="96000"/>
              </a:lnSpc>
              <a:spcAft>
                <a:spcPts val="1333"/>
              </a:spcAft>
              <a:defRPr lang="en-US" sz="1467" b="0" i="1" kern="1200" dirty="0">
                <a:solidFill>
                  <a:schemeClr val="accent2"/>
                </a:solidFill>
                <a:latin typeface="Georgia" panose="02040502050405020303" pitchFamily="18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371391" indent="0" algn="ctr">
              <a:lnSpc>
                <a:spcPct val="100000"/>
              </a:lnSpc>
              <a:buFont typeface="Arial" panose="020B0604020202020204" pitchFamily="34" charset="0"/>
              <a:buNone/>
              <a:defRPr sz="3333" b="0" i="1">
                <a:solidFill>
                  <a:schemeClr val="accent2"/>
                </a:solidFill>
                <a:latin typeface="Georgia" panose="02040502050405020303" pitchFamily="18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algn="ctr">
              <a:lnSpc>
                <a:spcPct val="100000"/>
              </a:lnSpc>
              <a:spcBef>
                <a:spcPts val="1333"/>
              </a:spcBef>
              <a:defRPr/>
            </a:lvl3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Espace réservé du texte 5">
            <a:extLst>
              <a:ext uri="{FF2B5EF4-FFF2-40B4-BE49-F238E27FC236}">
                <a16:creationId xmlns:a16="http://schemas.microsoft.com/office/drawing/2014/main" id="{E331AD24-1AAB-440A-917D-3BB2B9658DC1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7206602" y="4113499"/>
            <a:ext cx="4103397" cy="331244"/>
          </a:xfrm>
        </p:spPr>
        <p:txBody>
          <a:bodyPr anchor="t">
            <a:noAutofit/>
          </a:bodyPr>
          <a:lstStyle>
            <a:lvl1pPr algn="ctr">
              <a:lnSpc>
                <a:spcPct val="96000"/>
              </a:lnSpc>
              <a:spcAft>
                <a:spcPts val="1333"/>
              </a:spcAft>
              <a:defRPr lang="en-US" sz="1067" b="0" i="0" kern="1200" dirty="0">
                <a:solidFill>
                  <a:schemeClr val="tx1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371391" indent="0" algn="l">
              <a:lnSpc>
                <a:spcPct val="100000"/>
              </a:lnSpc>
              <a:buFont typeface="Arial" panose="020B0604020202020204" pitchFamily="34" charset="0"/>
              <a:buNone/>
              <a:defRPr lang="en-US" sz="1600" b="0" i="0" kern="1200" noProof="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algn="ctr">
              <a:lnSpc>
                <a:spcPct val="100000"/>
              </a:lnSpc>
              <a:spcBef>
                <a:spcPts val="1333"/>
              </a:spcBef>
              <a:defRPr/>
            </a:lvl3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5426638-E995-48BB-9876-A857FD3B91D7}"/>
              </a:ext>
            </a:extLst>
          </p:cNvPr>
          <p:cNvSpPr>
            <a:spLocks noGrp="1"/>
          </p:cNvSpPr>
          <p:nvPr>
            <p:ph type="ftr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EE6D6CE-9906-47BC-81E7-F3BCA960860C}"/>
              </a:ext>
            </a:extLst>
          </p:cNvPr>
          <p:cNvSpPr>
            <a:spLocks noGrp="1"/>
          </p:cNvSpPr>
          <p:nvPr>
            <p:ph type="sldNum" sz="quarter" idx="30"/>
          </p:nvPr>
        </p:nvSpPr>
        <p:spPr/>
        <p:txBody>
          <a:bodyPr/>
          <a:lstStyle/>
          <a:p>
            <a:fld id="{6B54B0F7-55DD-40D6-B7F4-70B586885C0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DF352F5-7F5C-47F1-B700-C651F0FECCFB}"/>
              </a:ext>
            </a:extLst>
          </p:cNvPr>
          <p:cNvSpPr txBox="1"/>
          <p:nvPr userDrawn="1"/>
        </p:nvSpPr>
        <p:spPr>
          <a:xfrm>
            <a:off x="1215637" y="6611779"/>
            <a:ext cx="991446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800"/>
              <a:t>Confidential. For internal use only. The information contained in this training is for internal, educational purposes only. Do not copy or distribute outside of Sanofi or use in promotion</a:t>
            </a:r>
          </a:p>
        </p:txBody>
      </p:sp>
    </p:spTree>
    <p:extLst>
      <p:ext uri="{BB962C8B-B14F-4D97-AF65-F5344CB8AC3E}">
        <p14:creationId xmlns:p14="http://schemas.microsoft.com/office/powerpoint/2010/main" val="13072605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E56171-4788-4B4A-B8DB-98CB348C66F3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42033" y="1787589"/>
            <a:ext cx="11304000" cy="35600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B13D2F-4666-4620-8FD5-CFC5310B56F8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3C72CF9C-8D0F-42DF-BACB-E0149FC722CF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 sz="1333"/>
            </a:lvl1pPr>
          </a:lstStyle>
          <a:p>
            <a:fld id="{6B54B0F7-55DD-40D6-B7F4-70B586885C0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Espace réservé du texte 4">
            <a:extLst>
              <a:ext uri="{FF2B5EF4-FFF2-40B4-BE49-F238E27FC236}">
                <a16:creationId xmlns:a16="http://schemas.microsoft.com/office/drawing/2014/main" id="{B2003F5C-CB72-4CF3-92F6-48DF799244F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44973" y="1428424"/>
            <a:ext cx="11304000" cy="287259"/>
          </a:xfrm>
        </p:spPr>
        <p:txBody>
          <a:bodyPr wrap="square">
            <a:sp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867" b="0" i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0" indent="0">
              <a:spcBef>
                <a:spcPts val="533"/>
              </a:spcBef>
              <a:buFont typeface="Arial" panose="020B0604020202020204" pitchFamily="34" charset="0"/>
              <a:buNone/>
              <a:defRPr sz="1600"/>
            </a:lvl2pPr>
            <a:lvl3pPr>
              <a:lnSpc>
                <a:spcPct val="110000"/>
              </a:lnSpc>
              <a:defRPr lang="en-US" sz="1333" kern="1200" dirty="0" smtClean="0">
                <a:solidFill>
                  <a:schemeClr val="tx1"/>
                </a:solidFill>
                <a:latin typeface="Sanofi Sans 3 Regular"/>
                <a:ea typeface="+mn-ea"/>
                <a:cs typeface="+mn-cs"/>
              </a:defRPr>
            </a:lvl3pPr>
            <a:lvl4pPr>
              <a:defRPr sz="1333"/>
            </a:lvl4pPr>
            <a:lvl5pPr>
              <a:defRPr sz="1333"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AB0168D5-80B6-EA19-891E-7FF733C76F45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431800" y="5728229"/>
            <a:ext cx="11328400" cy="581556"/>
          </a:xfrm>
        </p:spPr>
        <p:txBody>
          <a:bodyPr anchor="b"/>
          <a:lstStyle>
            <a:lvl1pPr>
              <a:lnSpc>
                <a:spcPct val="100000"/>
              </a:lnSpc>
              <a:defRPr sz="800"/>
            </a:lvl1pPr>
          </a:lstStyle>
          <a:p>
            <a:pPr lvl="0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36BDC85-FC95-4234-CADE-54A0E65D32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188994511"/>
      </p:ext>
    </p:extLst>
  </p:cSld>
  <p:clrMapOvr>
    <a:masterClrMapping/>
  </p:clrMapOvr>
</p:sldLayout>
</file>

<file path=ppt/slideLayouts/slideLayout3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with Image (Smal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CEC2E05F-5F9D-41D9-A40F-97C2869C7DDA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8462400" y="0"/>
            <a:ext cx="3729600" cy="6858000"/>
          </a:xfrm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r>
              <a:rPr lang="en-US" noProof="0"/>
              <a:t>Click icon to add picture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011135-2E7F-4862-A57B-0D89D5324616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152907-EA88-418C-97E1-3343029E06C2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6B54B0F7-55DD-40D6-B7F4-70B586885C0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A3C3353-532F-470C-976B-DF4E883F19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1600" y="385507"/>
            <a:ext cx="7644453" cy="960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5BF4ECDC-1329-46C8-8342-5FD3297D56EB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42034" y="1787589"/>
            <a:ext cx="7644020" cy="355166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F3196DAB-B773-4CB8-B0BB-E2663F22689E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44974" y="1428424"/>
            <a:ext cx="7644020" cy="287259"/>
          </a:xfrm>
        </p:spPr>
        <p:txBody>
          <a:bodyPr wrap="square">
            <a:sp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867" b="0" i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0" indent="0">
              <a:spcBef>
                <a:spcPts val="533"/>
              </a:spcBef>
              <a:buFont typeface="Arial" panose="020B0604020202020204" pitchFamily="34" charset="0"/>
              <a:buNone/>
              <a:defRPr sz="1600"/>
            </a:lvl2pPr>
            <a:lvl3pPr>
              <a:lnSpc>
                <a:spcPct val="110000"/>
              </a:lnSpc>
              <a:defRPr lang="en-US" sz="1333" kern="1200" dirty="0" smtClean="0">
                <a:solidFill>
                  <a:schemeClr val="tx1"/>
                </a:solidFill>
                <a:latin typeface="Sanofi Sans 3 Regular"/>
                <a:ea typeface="+mn-ea"/>
                <a:cs typeface="+mn-cs"/>
              </a:defRPr>
            </a:lvl3pPr>
            <a:lvl4pPr>
              <a:defRPr sz="1333"/>
            </a:lvl4pPr>
            <a:lvl5pPr>
              <a:defRPr sz="1333"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6C553C55-0C05-C174-DC3B-8DE80C668E54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431800" y="5522911"/>
            <a:ext cx="7654253" cy="581556"/>
          </a:xfrm>
        </p:spPr>
        <p:txBody>
          <a:bodyPr anchor="b"/>
          <a:lstStyle>
            <a:lvl1pPr>
              <a:defRPr sz="800"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654581"/>
      </p:ext>
    </p:extLst>
  </p:cSld>
  <p:clrMapOvr>
    <a:masterClrMapping/>
  </p:clrMapOvr>
</p:sldLayout>
</file>

<file path=ppt/slideLayouts/slideLayout3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with Image (Lar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pour une image  3">
            <a:extLst>
              <a:ext uri="{FF2B5EF4-FFF2-40B4-BE49-F238E27FC236}">
                <a16:creationId xmlns:a16="http://schemas.microsoft.com/office/drawing/2014/main" id="{7E64057C-5A6F-41C9-B888-6149A71BAD6F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6096000" y="0"/>
            <a:ext cx="6096000" cy="6858000"/>
          </a:xfrm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r>
              <a:rPr lang="en-US" noProof="0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4AD8BD9-8520-41B8-97B9-B2853F4C4F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1601" y="385507"/>
            <a:ext cx="5371001" cy="960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3972CF1A-7155-4C76-B467-0170E3D53FE5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42035" y="1787589"/>
            <a:ext cx="5370568" cy="354325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Espace réservé du texte 4">
            <a:extLst>
              <a:ext uri="{FF2B5EF4-FFF2-40B4-BE49-F238E27FC236}">
                <a16:creationId xmlns:a16="http://schemas.microsoft.com/office/drawing/2014/main" id="{AF3408D4-3F1B-42DA-9498-07BBCDC902F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44975" y="1428424"/>
            <a:ext cx="5370568" cy="287259"/>
          </a:xfrm>
        </p:spPr>
        <p:txBody>
          <a:bodyPr wrap="square">
            <a:sp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867" b="0" i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0" indent="0">
              <a:spcBef>
                <a:spcPts val="533"/>
              </a:spcBef>
              <a:buFont typeface="Arial" panose="020B0604020202020204" pitchFamily="34" charset="0"/>
              <a:buNone/>
              <a:defRPr sz="1600"/>
            </a:lvl2pPr>
            <a:lvl3pPr>
              <a:lnSpc>
                <a:spcPct val="110000"/>
              </a:lnSpc>
              <a:defRPr lang="en-US" sz="1333" kern="1200" dirty="0" smtClean="0">
                <a:solidFill>
                  <a:schemeClr val="tx1"/>
                </a:solidFill>
                <a:latin typeface="Sanofi Sans 3 Regular"/>
                <a:ea typeface="+mn-ea"/>
                <a:cs typeface="+mn-cs"/>
              </a:defRPr>
            </a:lvl3pPr>
            <a:lvl4pPr>
              <a:defRPr sz="1333"/>
            </a:lvl4pPr>
            <a:lvl5pPr>
              <a:defRPr sz="1333"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5E5769F-2F96-4551-BDE3-70B050CA283D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" name="Slide Number Placeholder 19">
            <a:extLst>
              <a:ext uri="{FF2B5EF4-FFF2-40B4-BE49-F238E27FC236}">
                <a16:creationId xmlns:a16="http://schemas.microsoft.com/office/drawing/2014/main" id="{453D0679-9C97-423D-9FAF-E650DE7391B8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6B54B0F7-55DD-40D6-B7F4-70B586885C0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709C37C-E6D9-6A17-198C-B68ACBCB2D7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631191" y="6353632"/>
            <a:ext cx="2072640" cy="250947"/>
          </a:xfrm>
          <a:prstGeom prst="rect">
            <a:avLst/>
          </a:prstGeom>
        </p:spPr>
      </p:pic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8A112351-2ADF-6ABC-BC39-0D4E998C984B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431800" y="5522911"/>
            <a:ext cx="5370568" cy="581556"/>
          </a:xfrm>
        </p:spPr>
        <p:txBody>
          <a:bodyPr anchor="b"/>
          <a:lstStyle>
            <a:lvl1pPr>
              <a:defRPr sz="800"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46921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>
                <a:solidFill>
                  <a:srgbClr val="000000"/>
                </a:solidFill>
              </a:rPr>
              <a:pPr/>
              <a:t>4/11/24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9159149"/>
      </p:ext>
    </p:extLst>
  </p:cSld>
  <p:clrMapOvr>
    <a:masterClrMapping/>
  </p:clrMapOvr>
  <p:transition spd="med">
    <p:wipe dir="r"/>
  </p:transition>
</p:sldLayout>
</file>

<file path=ppt/slideLayouts/slideLayout3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Images and Descri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4">
            <a:extLst>
              <a:ext uri="{FF2B5EF4-FFF2-40B4-BE49-F238E27FC236}">
                <a16:creationId xmlns:a16="http://schemas.microsoft.com/office/drawing/2014/main" id="{B88BFE2C-28A1-438A-960B-E93F4C5FF58C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41600" y="1789011"/>
            <a:ext cx="5371435" cy="249580"/>
          </a:xfrm>
        </p:spPr>
        <p:txBody>
          <a:bodyPr/>
          <a:lstStyle>
            <a:lvl1pPr algn="l">
              <a:lnSpc>
                <a:spcPct val="100000"/>
              </a:lnSpc>
              <a:spcAft>
                <a:spcPts val="0"/>
              </a:spcAft>
              <a:defRPr sz="1867" b="0" i="0" cap="all" baseline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1333"/>
            </a:lvl2pPr>
            <a:lvl3pPr>
              <a:lnSpc>
                <a:spcPct val="110000"/>
              </a:lnSpc>
              <a:defRPr lang="en-US" sz="1333" kern="1200" dirty="0" smtClean="0">
                <a:solidFill>
                  <a:schemeClr val="tx1"/>
                </a:solidFill>
                <a:latin typeface="Sanofi Sans 3 Regular"/>
                <a:ea typeface="+mn-ea"/>
                <a:cs typeface="+mn-cs"/>
              </a:defRPr>
            </a:lvl3pPr>
            <a:lvl4pPr>
              <a:defRPr sz="1333"/>
            </a:lvl4pPr>
            <a:lvl5pPr>
              <a:defRPr sz="1333"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Espace réservé du texte 4">
            <a:extLst>
              <a:ext uri="{FF2B5EF4-FFF2-40B4-BE49-F238E27FC236}">
                <a16:creationId xmlns:a16="http://schemas.microsoft.com/office/drawing/2014/main" id="{67A3D333-F7E4-4D2F-8B90-78E621A65ABB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>
          <a:xfrm>
            <a:off x="6095999" y="1789011"/>
            <a:ext cx="5361711" cy="249580"/>
          </a:xfrm>
        </p:spPr>
        <p:txBody>
          <a:bodyPr/>
          <a:lstStyle>
            <a:lvl1pPr algn="l">
              <a:lnSpc>
                <a:spcPct val="100000"/>
              </a:lnSpc>
              <a:spcAft>
                <a:spcPts val="0"/>
              </a:spcAft>
              <a:defRPr sz="1867" b="0" i="0" cap="all" baseline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1333"/>
            </a:lvl2pPr>
            <a:lvl3pPr>
              <a:lnSpc>
                <a:spcPct val="110000"/>
              </a:lnSpc>
              <a:defRPr lang="en-US" sz="1333" kern="1200" dirty="0" smtClean="0">
                <a:solidFill>
                  <a:schemeClr val="tx1"/>
                </a:solidFill>
                <a:latin typeface="Sanofi Sans 3 Regular"/>
                <a:ea typeface="+mn-ea"/>
                <a:cs typeface="+mn-cs"/>
              </a:defRPr>
            </a:lvl3pPr>
            <a:lvl4pPr>
              <a:defRPr sz="1333"/>
            </a:lvl4pPr>
            <a:lvl5pPr>
              <a:defRPr sz="1333"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Espace réservé pour une image  3">
            <a:extLst>
              <a:ext uri="{FF2B5EF4-FFF2-40B4-BE49-F238E27FC236}">
                <a16:creationId xmlns:a16="http://schemas.microsoft.com/office/drawing/2014/main" id="{D04D9ECA-57E3-42D4-AB59-AFDFC4994F90}"/>
              </a:ext>
            </a:extLst>
          </p:cNvPr>
          <p:cNvSpPr>
            <a:spLocks noGrp="1"/>
          </p:cNvSpPr>
          <p:nvPr>
            <p:ph type="pic" sz="quarter" idx="45"/>
          </p:nvPr>
        </p:nvSpPr>
        <p:spPr>
          <a:xfrm>
            <a:off x="444974" y="2119160"/>
            <a:ext cx="2340559" cy="4119863"/>
          </a:xfrm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r>
              <a:rPr lang="en-US" noProof="0"/>
              <a:t>Click icon to add picture</a:t>
            </a:r>
          </a:p>
        </p:txBody>
      </p:sp>
      <p:sp>
        <p:nvSpPr>
          <p:cNvPr id="15" name="Espace réservé pour une image  3">
            <a:extLst>
              <a:ext uri="{FF2B5EF4-FFF2-40B4-BE49-F238E27FC236}">
                <a16:creationId xmlns:a16="http://schemas.microsoft.com/office/drawing/2014/main" id="{A4ACE33E-54EC-45BB-A1EF-BC5E84D636CA}"/>
              </a:ext>
            </a:extLst>
          </p:cNvPr>
          <p:cNvSpPr>
            <a:spLocks noGrp="1"/>
          </p:cNvSpPr>
          <p:nvPr>
            <p:ph type="pic" sz="quarter" idx="46"/>
          </p:nvPr>
        </p:nvSpPr>
        <p:spPr>
          <a:xfrm>
            <a:off x="6096001" y="2119160"/>
            <a:ext cx="2340559" cy="4119863"/>
          </a:xfrm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r>
              <a:rPr lang="en-US" noProof="0"/>
              <a:t>Click icon to add picture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C3DEB9B5-F15A-466E-8080-C371BE1672C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719523" y="2119159"/>
            <a:ext cx="2745600" cy="41198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53DFB714-75E9-40A1-A9E1-32341A0AB2F9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3068498" y="2119159"/>
            <a:ext cx="2744537" cy="41198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6E07D06-DF5C-474E-986B-E566389032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6" name="Espace réservé du texte 4">
            <a:extLst>
              <a:ext uri="{FF2B5EF4-FFF2-40B4-BE49-F238E27FC236}">
                <a16:creationId xmlns:a16="http://schemas.microsoft.com/office/drawing/2014/main" id="{EA9ADB2A-333D-4D22-950C-E486581F2E3D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444973" y="1428424"/>
            <a:ext cx="11313600" cy="287259"/>
          </a:xfrm>
        </p:spPr>
        <p:txBody>
          <a:bodyPr wrap="square">
            <a:sp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867" b="0" i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0" indent="0">
              <a:spcBef>
                <a:spcPts val="533"/>
              </a:spcBef>
              <a:buFont typeface="Arial" panose="020B0604020202020204" pitchFamily="34" charset="0"/>
              <a:buNone/>
              <a:defRPr sz="1600"/>
            </a:lvl2pPr>
            <a:lvl3pPr>
              <a:lnSpc>
                <a:spcPct val="110000"/>
              </a:lnSpc>
              <a:defRPr lang="en-US" sz="1333" kern="1200" dirty="0" smtClean="0">
                <a:solidFill>
                  <a:schemeClr val="tx1"/>
                </a:solidFill>
                <a:latin typeface="Sanofi Sans 3 Regular"/>
                <a:ea typeface="+mn-ea"/>
                <a:cs typeface="+mn-cs"/>
              </a:defRPr>
            </a:lvl3pPr>
            <a:lvl4pPr>
              <a:defRPr sz="1333"/>
            </a:lvl4pPr>
            <a:lvl5pPr>
              <a:defRPr sz="1333"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D2F89BEB-CFED-4938-8F8B-803D5708B553}"/>
              </a:ext>
            </a:extLst>
          </p:cNvPr>
          <p:cNvSpPr>
            <a:spLocks noGrp="1"/>
          </p:cNvSpPr>
          <p:nvPr>
            <p:ph type="ftr" sz="quarter" idx="5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4FA481BE-C41F-4472-840A-E2A6B67C2022}"/>
              </a:ext>
            </a:extLst>
          </p:cNvPr>
          <p:cNvSpPr>
            <a:spLocks noGrp="1"/>
          </p:cNvSpPr>
          <p:nvPr>
            <p:ph type="sldNum" sz="quarter" idx="54"/>
          </p:nvPr>
        </p:nvSpPr>
        <p:spPr/>
        <p:txBody>
          <a:bodyPr/>
          <a:lstStyle/>
          <a:p>
            <a:fld id="{6B54B0F7-55DD-40D6-B7F4-70B586885C0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0654195"/>
      </p:ext>
    </p:extLst>
  </p:cSld>
  <p:clrMapOvr>
    <a:masterClrMapping/>
  </p:clrMapOvr>
</p:sldLayout>
</file>

<file path=ppt/slideLayouts/slideLayout3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and Nu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7276DEF-3CBF-476F-8A84-C6760A5FE884}"/>
              </a:ext>
            </a:extLst>
          </p:cNvPr>
          <p:cNvSpPr/>
          <p:nvPr userDrawn="1"/>
        </p:nvSpPr>
        <p:spPr>
          <a:xfrm>
            <a:off x="0" y="0"/>
            <a:ext cx="3729600" cy="6858000"/>
          </a:xfrm>
          <a:prstGeom prst="rect">
            <a:avLst/>
          </a:prstGeom>
          <a:solidFill>
            <a:srgbClr val="E9E6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noProof="0"/>
          </a:p>
        </p:txBody>
      </p:sp>
      <p:sp>
        <p:nvSpPr>
          <p:cNvPr id="31" name="Forme libre : forme 9">
            <a:extLst>
              <a:ext uri="{FF2B5EF4-FFF2-40B4-BE49-F238E27FC236}">
                <a16:creationId xmlns:a16="http://schemas.microsoft.com/office/drawing/2014/main" id="{F5349C85-4F38-41FC-8627-25D47DE73E7F}"/>
              </a:ext>
            </a:extLst>
          </p:cNvPr>
          <p:cNvSpPr>
            <a:spLocks noChangeAspect="1"/>
          </p:cNvSpPr>
          <p:nvPr userDrawn="1"/>
        </p:nvSpPr>
        <p:spPr>
          <a:xfrm>
            <a:off x="441599" y="6330316"/>
            <a:ext cx="1073008" cy="273600"/>
          </a:xfrm>
          <a:custGeom>
            <a:avLst/>
            <a:gdLst>
              <a:gd name="connsiteX0" fmla="*/ 689325 w 740699"/>
              <a:gd name="connsiteY0" fmla="*/ 7347 h 191096"/>
              <a:gd name="connsiteX1" fmla="*/ 688790 w 740699"/>
              <a:gd name="connsiteY1" fmla="*/ 10847 h 191096"/>
              <a:gd name="connsiteX2" fmla="*/ 686092 w 740699"/>
              <a:gd name="connsiteY2" fmla="*/ 24840 h 191096"/>
              <a:gd name="connsiteX3" fmla="*/ 680980 w 740699"/>
              <a:gd name="connsiteY3" fmla="*/ 29953 h 191096"/>
              <a:gd name="connsiteX4" fmla="*/ 667797 w 740699"/>
              <a:gd name="connsiteY4" fmla="*/ 28608 h 191096"/>
              <a:gd name="connsiteX5" fmla="*/ 646528 w 740699"/>
              <a:gd name="connsiteY5" fmla="*/ 50946 h 191096"/>
              <a:gd name="connsiteX6" fmla="*/ 646528 w 740699"/>
              <a:gd name="connsiteY6" fmla="*/ 53911 h 191096"/>
              <a:gd name="connsiteX7" fmla="*/ 680712 w 740699"/>
              <a:gd name="connsiteY7" fmla="*/ 53911 h 191096"/>
              <a:gd name="connsiteX8" fmla="*/ 686092 w 740699"/>
              <a:gd name="connsiteY8" fmla="*/ 59559 h 191096"/>
              <a:gd name="connsiteX9" fmla="*/ 686092 w 740699"/>
              <a:gd name="connsiteY9" fmla="*/ 78130 h 191096"/>
              <a:gd name="connsiteX10" fmla="*/ 680712 w 740699"/>
              <a:gd name="connsiteY10" fmla="*/ 83518 h 191096"/>
              <a:gd name="connsiteX11" fmla="*/ 646528 w 740699"/>
              <a:gd name="connsiteY11" fmla="*/ 83518 h 191096"/>
              <a:gd name="connsiteX12" fmla="*/ 646528 w 740699"/>
              <a:gd name="connsiteY12" fmla="*/ 183097 h 191096"/>
              <a:gd name="connsiteX13" fmla="*/ 641148 w 740699"/>
              <a:gd name="connsiteY13" fmla="*/ 188485 h 191096"/>
              <a:gd name="connsiteX14" fmla="*/ 617197 w 740699"/>
              <a:gd name="connsiteY14" fmla="*/ 188485 h 191096"/>
              <a:gd name="connsiteX15" fmla="*/ 611809 w 740699"/>
              <a:gd name="connsiteY15" fmla="*/ 183097 h 191096"/>
              <a:gd name="connsiteX16" fmla="*/ 611809 w 740699"/>
              <a:gd name="connsiteY16" fmla="*/ 56602 h 191096"/>
              <a:gd name="connsiteX17" fmla="*/ 666987 w 740699"/>
              <a:gd name="connsiteY17" fmla="*/ 79 h 191096"/>
              <a:gd name="connsiteX18" fmla="*/ 683945 w 740699"/>
              <a:gd name="connsiteY18" fmla="*/ 1966 h 191096"/>
              <a:gd name="connsiteX19" fmla="*/ 689325 w 740699"/>
              <a:gd name="connsiteY19" fmla="*/ 7347 h 191096"/>
              <a:gd name="connsiteX20" fmla="*/ 741003 w 740699"/>
              <a:gd name="connsiteY20" fmla="*/ 59292 h 191096"/>
              <a:gd name="connsiteX21" fmla="*/ 741003 w 740699"/>
              <a:gd name="connsiteY21" fmla="*/ 183097 h 191096"/>
              <a:gd name="connsiteX22" fmla="*/ 735615 w 740699"/>
              <a:gd name="connsiteY22" fmla="*/ 188485 h 191096"/>
              <a:gd name="connsiteX23" fmla="*/ 711396 w 740699"/>
              <a:gd name="connsiteY23" fmla="*/ 188485 h 191096"/>
              <a:gd name="connsiteX24" fmla="*/ 706008 w 740699"/>
              <a:gd name="connsiteY24" fmla="*/ 183097 h 191096"/>
              <a:gd name="connsiteX25" fmla="*/ 706008 w 740699"/>
              <a:gd name="connsiteY25" fmla="*/ 59292 h 191096"/>
              <a:gd name="connsiteX26" fmla="*/ 711396 w 740699"/>
              <a:gd name="connsiteY26" fmla="*/ 53911 h 191096"/>
              <a:gd name="connsiteX27" fmla="*/ 735615 w 740699"/>
              <a:gd name="connsiteY27" fmla="*/ 53911 h 191096"/>
              <a:gd name="connsiteX28" fmla="*/ 741003 w 740699"/>
              <a:gd name="connsiteY28" fmla="*/ 59292 h 191096"/>
              <a:gd name="connsiteX29" fmla="*/ 518954 w 740699"/>
              <a:gd name="connsiteY29" fmla="*/ 158879 h 191096"/>
              <a:gd name="connsiteX30" fmla="*/ 485847 w 740699"/>
              <a:gd name="connsiteY30" fmla="*/ 121195 h 191096"/>
              <a:gd name="connsiteX31" fmla="*/ 517074 w 740699"/>
              <a:gd name="connsiteY31" fmla="*/ 83518 h 191096"/>
              <a:gd name="connsiteX32" fmla="*/ 550173 w 740699"/>
              <a:gd name="connsiteY32" fmla="*/ 121195 h 191096"/>
              <a:gd name="connsiteX33" fmla="*/ 518954 w 740699"/>
              <a:gd name="connsiteY33" fmla="*/ 158879 h 191096"/>
              <a:gd name="connsiteX34" fmla="*/ 517074 w 740699"/>
              <a:gd name="connsiteY34" fmla="*/ 51221 h 191096"/>
              <a:gd name="connsiteX35" fmla="*/ 450317 w 740699"/>
              <a:gd name="connsiteY35" fmla="*/ 121195 h 191096"/>
              <a:gd name="connsiteX36" fmla="*/ 518954 w 740699"/>
              <a:gd name="connsiteY36" fmla="*/ 191176 h 191096"/>
              <a:gd name="connsiteX37" fmla="*/ 585702 w 740699"/>
              <a:gd name="connsiteY37" fmla="*/ 121195 h 191096"/>
              <a:gd name="connsiteX38" fmla="*/ 517074 w 740699"/>
              <a:gd name="connsiteY38" fmla="*/ 51221 h 191096"/>
              <a:gd name="connsiteX39" fmla="*/ 424486 w 740699"/>
              <a:gd name="connsiteY39" fmla="*/ 101813 h 191096"/>
              <a:gd name="connsiteX40" fmla="*/ 424486 w 740699"/>
              <a:gd name="connsiteY40" fmla="*/ 183097 h 191096"/>
              <a:gd name="connsiteX41" fmla="*/ 419098 w 740699"/>
              <a:gd name="connsiteY41" fmla="*/ 188485 h 191096"/>
              <a:gd name="connsiteX42" fmla="*/ 394880 w 740699"/>
              <a:gd name="connsiteY42" fmla="*/ 188485 h 191096"/>
              <a:gd name="connsiteX43" fmla="*/ 389492 w 740699"/>
              <a:gd name="connsiteY43" fmla="*/ 183097 h 191096"/>
              <a:gd name="connsiteX44" fmla="*/ 389492 w 740699"/>
              <a:gd name="connsiteY44" fmla="*/ 106391 h 191096"/>
              <a:gd name="connsiteX45" fmla="*/ 363385 w 740699"/>
              <a:gd name="connsiteY45" fmla="*/ 83518 h 191096"/>
              <a:gd name="connsiteX46" fmla="*/ 343469 w 740699"/>
              <a:gd name="connsiteY46" fmla="*/ 85665 h 191096"/>
              <a:gd name="connsiteX47" fmla="*/ 337012 w 740699"/>
              <a:gd name="connsiteY47" fmla="*/ 92666 h 191096"/>
              <a:gd name="connsiteX48" fmla="*/ 337012 w 740699"/>
              <a:gd name="connsiteY48" fmla="*/ 183097 h 191096"/>
              <a:gd name="connsiteX49" fmla="*/ 331624 w 740699"/>
              <a:gd name="connsiteY49" fmla="*/ 188485 h 191096"/>
              <a:gd name="connsiteX50" fmla="*/ 307405 w 740699"/>
              <a:gd name="connsiteY50" fmla="*/ 188485 h 191096"/>
              <a:gd name="connsiteX51" fmla="*/ 302017 w 740699"/>
              <a:gd name="connsiteY51" fmla="*/ 183097 h 191096"/>
              <a:gd name="connsiteX52" fmla="*/ 302017 w 740699"/>
              <a:gd name="connsiteY52" fmla="*/ 71672 h 191096"/>
              <a:gd name="connsiteX53" fmla="*/ 308750 w 740699"/>
              <a:gd name="connsiteY53" fmla="*/ 60904 h 191096"/>
              <a:gd name="connsiteX54" fmla="*/ 362850 w 740699"/>
              <a:gd name="connsiteY54" fmla="*/ 51221 h 191096"/>
              <a:gd name="connsiteX55" fmla="*/ 424486 w 740699"/>
              <a:gd name="connsiteY55" fmla="*/ 101813 h 191096"/>
              <a:gd name="connsiteX56" fmla="*/ 122497 w 740699"/>
              <a:gd name="connsiteY56" fmla="*/ 167759 h 191096"/>
              <a:gd name="connsiteX57" fmla="*/ 120342 w 740699"/>
              <a:gd name="connsiteY57" fmla="*/ 183097 h 191096"/>
              <a:gd name="connsiteX58" fmla="*/ 113350 w 740699"/>
              <a:gd name="connsiteY58" fmla="*/ 188485 h 191096"/>
              <a:gd name="connsiteX59" fmla="*/ 89123 w 740699"/>
              <a:gd name="connsiteY59" fmla="*/ 188485 h 191096"/>
              <a:gd name="connsiteX60" fmla="*/ 85088 w 740699"/>
              <a:gd name="connsiteY60" fmla="*/ 184718 h 191096"/>
              <a:gd name="connsiteX61" fmla="*/ 85356 w 740699"/>
              <a:gd name="connsiteY61" fmla="*/ 183097 h 191096"/>
              <a:gd name="connsiteX62" fmla="*/ 86968 w 740699"/>
              <a:gd name="connsiteY62" fmla="*/ 173140 h 191096"/>
              <a:gd name="connsiteX63" fmla="*/ 303 w 740699"/>
              <a:gd name="connsiteY63" fmla="*/ 98589 h 191096"/>
              <a:gd name="connsiteX64" fmla="*/ 59517 w 740699"/>
              <a:gd name="connsiteY64" fmla="*/ 50144 h 191096"/>
              <a:gd name="connsiteX65" fmla="*/ 115230 w 740699"/>
              <a:gd name="connsiteY65" fmla="*/ 64404 h 191096"/>
              <a:gd name="connsiteX66" fmla="*/ 118462 w 740699"/>
              <a:gd name="connsiteY66" fmla="*/ 69792 h 191096"/>
              <a:gd name="connsiteX67" fmla="*/ 117385 w 740699"/>
              <a:gd name="connsiteY67" fmla="*/ 74362 h 191096"/>
              <a:gd name="connsiteX68" fmla="*/ 109039 w 740699"/>
              <a:gd name="connsiteY68" fmla="*/ 92131 h 191096"/>
              <a:gd name="connsiteX69" fmla="*/ 103116 w 740699"/>
              <a:gd name="connsiteY69" fmla="*/ 95899 h 191096"/>
              <a:gd name="connsiteX70" fmla="*/ 99081 w 740699"/>
              <a:gd name="connsiteY70" fmla="*/ 94821 h 191096"/>
              <a:gd name="connsiteX71" fmla="*/ 58439 w 740699"/>
              <a:gd name="connsiteY71" fmla="*/ 82708 h 191096"/>
              <a:gd name="connsiteX72" fmla="*/ 35833 w 740699"/>
              <a:gd name="connsiteY72" fmla="*/ 96166 h 191096"/>
              <a:gd name="connsiteX73" fmla="*/ 122497 w 740699"/>
              <a:gd name="connsiteY73" fmla="*/ 167759 h 191096"/>
              <a:gd name="connsiteX74" fmla="*/ 234191 w 740699"/>
              <a:gd name="connsiteY74" fmla="*/ 149189 h 191096"/>
              <a:gd name="connsiteX75" fmla="*/ 227466 w 740699"/>
              <a:gd name="connsiteY75" fmla="*/ 156456 h 191096"/>
              <a:gd name="connsiteX76" fmla="*/ 209162 w 740699"/>
              <a:gd name="connsiteY76" fmla="*/ 158879 h 191096"/>
              <a:gd name="connsiteX77" fmla="*/ 175788 w 740699"/>
              <a:gd name="connsiteY77" fmla="*/ 121195 h 191096"/>
              <a:gd name="connsiteX78" fmla="*/ 209162 w 740699"/>
              <a:gd name="connsiteY78" fmla="*/ 83518 h 191096"/>
              <a:gd name="connsiteX79" fmla="*/ 227466 w 740699"/>
              <a:gd name="connsiteY79" fmla="*/ 85941 h 191096"/>
              <a:gd name="connsiteX80" fmla="*/ 234191 w 740699"/>
              <a:gd name="connsiteY80" fmla="*/ 93201 h 191096"/>
              <a:gd name="connsiteX81" fmla="*/ 234191 w 740699"/>
              <a:gd name="connsiteY81" fmla="*/ 149189 h 191096"/>
              <a:gd name="connsiteX82" fmla="*/ 262452 w 740699"/>
              <a:gd name="connsiteY82" fmla="*/ 61179 h 191096"/>
              <a:gd name="connsiteX83" fmla="*/ 209430 w 740699"/>
              <a:gd name="connsiteY83" fmla="*/ 51221 h 191096"/>
              <a:gd name="connsiteX84" fmla="*/ 140258 w 740699"/>
              <a:gd name="connsiteY84" fmla="*/ 121195 h 191096"/>
              <a:gd name="connsiteX85" fmla="*/ 208895 w 740699"/>
              <a:gd name="connsiteY85" fmla="*/ 191176 h 191096"/>
              <a:gd name="connsiteX86" fmla="*/ 262452 w 740699"/>
              <a:gd name="connsiteY86" fmla="*/ 180407 h 191096"/>
              <a:gd name="connsiteX87" fmla="*/ 269185 w 740699"/>
              <a:gd name="connsiteY87" fmla="*/ 169639 h 191096"/>
              <a:gd name="connsiteX88" fmla="*/ 269185 w 740699"/>
              <a:gd name="connsiteY88" fmla="*/ 71940 h 191096"/>
              <a:gd name="connsiteX89" fmla="*/ 262452 w 740699"/>
              <a:gd name="connsiteY89" fmla="*/ 61179 h 191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740699" h="191096">
                <a:moveTo>
                  <a:pt x="689325" y="7347"/>
                </a:moveTo>
                <a:cubicBezTo>
                  <a:pt x="689325" y="8511"/>
                  <a:pt x="689026" y="9604"/>
                  <a:pt x="688790" y="10847"/>
                </a:cubicBezTo>
                <a:lnTo>
                  <a:pt x="686092" y="24840"/>
                </a:lnTo>
                <a:cubicBezTo>
                  <a:pt x="685558" y="28073"/>
                  <a:pt x="684213" y="29953"/>
                  <a:pt x="680980" y="29953"/>
                </a:cubicBezTo>
                <a:cubicBezTo>
                  <a:pt x="678974" y="29953"/>
                  <a:pt x="673177" y="28608"/>
                  <a:pt x="667797" y="28608"/>
                </a:cubicBezTo>
                <a:cubicBezTo>
                  <a:pt x="652993" y="28608"/>
                  <a:pt x="646528" y="36143"/>
                  <a:pt x="646528" y="50946"/>
                </a:cubicBezTo>
                <a:lnTo>
                  <a:pt x="646528" y="53911"/>
                </a:lnTo>
                <a:lnTo>
                  <a:pt x="680712" y="53911"/>
                </a:lnTo>
                <a:cubicBezTo>
                  <a:pt x="684213" y="53911"/>
                  <a:pt x="686092" y="56059"/>
                  <a:pt x="686092" y="59559"/>
                </a:cubicBezTo>
                <a:lnTo>
                  <a:pt x="686092" y="78130"/>
                </a:lnTo>
                <a:cubicBezTo>
                  <a:pt x="686092" y="81363"/>
                  <a:pt x="684213" y="83518"/>
                  <a:pt x="680712" y="83518"/>
                </a:cubicBezTo>
                <a:lnTo>
                  <a:pt x="646528" y="83518"/>
                </a:lnTo>
                <a:lnTo>
                  <a:pt x="646528" y="183097"/>
                </a:lnTo>
                <a:cubicBezTo>
                  <a:pt x="646528" y="186330"/>
                  <a:pt x="644380" y="188485"/>
                  <a:pt x="641148" y="188485"/>
                </a:cubicBezTo>
                <a:lnTo>
                  <a:pt x="617197" y="188485"/>
                </a:lnTo>
                <a:cubicBezTo>
                  <a:pt x="613964" y="188485"/>
                  <a:pt x="611809" y="186330"/>
                  <a:pt x="611809" y="183097"/>
                </a:cubicBezTo>
                <a:lnTo>
                  <a:pt x="611809" y="56602"/>
                </a:lnTo>
                <a:cubicBezTo>
                  <a:pt x="611809" y="17839"/>
                  <a:pt x="633612" y="79"/>
                  <a:pt x="666987" y="79"/>
                </a:cubicBezTo>
                <a:cubicBezTo>
                  <a:pt x="672729" y="79"/>
                  <a:pt x="678557" y="621"/>
                  <a:pt x="683945" y="1966"/>
                </a:cubicBezTo>
                <a:cubicBezTo>
                  <a:pt x="687713" y="2769"/>
                  <a:pt x="689325" y="4358"/>
                  <a:pt x="689325" y="7347"/>
                </a:cubicBezTo>
                <a:moveTo>
                  <a:pt x="741003" y="59292"/>
                </a:moveTo>
                <a:lnTo>
                  <a:pt x="741003" y="183097"/>
                </a:lnTo>
                <a:cubicBezTo>
                  <a:pt x="741003" y="186330"/>
                  <a:pt x="738848" y="188485"/>
                  <a:pt x="735615" y="188485"/>
                </a:cubicBezTo>
                <a:lnTo>
                  <a:pt x="711396" y="188485"/>
                </a:lnTo>
                <a:cubicBezTo>
                  <a:pt x="708164" y="188485"/>
                  <a:pt x="706008" y="186330"/>
                  <a:pt x="706008" y="183097"/>
                </a:cubicBezTo>
                <a:lnTo>
                  <a:pt x="706008" y="59292"/>
                </a:lnTo>
                <a:cubicBezTo>
                  <a:pt x="706008" y="56059"/>
                  <a:pt x="708164" y="53911"/>
                  <a:pt x="711396" y="53911"/>
                </a:cubicBezTo>
                <a:lnTo>
                  <a:pt x="735615" y="53911"/>
                </a:lnTo>
                <a:cubicBezTo>
                  <a:pt x="738848" y="53911"/>
                  <a:pt x="741003" y="56059"/>
                  <a:pt x="741003" y="59292"/>
                </a:cubicBezTo>
                <a:moveTo>
                  <a:pt x="518954" y="158879"/>
                </a:moveTo>
                <a:cubicBezTo>
                  <a:pt x="499038" y="158879"/>
                  <a:pt x="485847" y="145956"/>
                  <a:pt x="485847" y="121195"/>
                </a:cubicBezTo>
                <a:cubicBezTo>
                  <a:pt x="485847" y="96433"/>
                  <a:pt x="499038" y="83518"/>
                  <a:pt x="517074" y="83518"/>
                </a:cubicBezTo>
                <a:cubicBezTo>
                  <a:pt x="536990" y="83518"/>
                  <a:pt x="550173" y="96433"/>
                  <a:pt x="550173" y="121195"/>
                </a:cubicBezTo>
                <a:cubicBezTo>
                  <a:pt x="550173" y="145956"/>
                  <a:pt x="536990" y="158879"/>
                  <a:pt x="518954" y="158879"/>
                </a:cubicBezTo>
                <a:moveTo>
                  <a:pt x="517074" y="51221"/>
                </a:moveTo>
                <a:cubicBezTo>
                  <a:pt x="476699" y="51221"/>
                  <a:pt x="450317" y="80553"/>
                  <a:pt x="450317" y="121195"/>
                </a:cubicBezTo>
                <a:cubicBezTo>
                  <a:pt x="450317" y="161837"/>
                  <a:pt x="476699" y="191176"/>
                  <a:pt x="518954" y="191176"/>
                </a:cubicBezTo>
                <a:cubicBezTo>
                  <a:pt x="559328" y="191176"/>
                  <a:pt x="585702" y="161837"/>
                  <a:pt x="585702" y="121195"/>
                </a:cubicBezTo>
                <a:cubicBezTo>
                  <a:pt x="585702" y="80553"/>
                  <a:pt x="559328" y="51221"/>
                  <a:pt x="517074" y="51221"/>
                </a:cubicBezTo>
                <a:moveTo>
                  <a:pt x="424486" y="101813"/>
                </a:moveTo>
                <a:lnTo>
                  <a:pt x="424486" y="183097"/>
                </a:lnTo>
                <a:cubicBezTo>
                  <a:pt x="424486" y="186330"/>
                  <a:pt x="422331" y="188485"/>
                  <a:pt x="419098" y="188485"/>
                </a:cubicBezTo>
                <a:lnTo>
                  <a:pt x="394880" y="188485"/>
                </a:lnTo>
                <a:cubicBezTo>
                  <a:pt x="391647" y="188485"/>
                  <a:pt x="389492" y="186330"/>
                  <a:pt x="389492" y="183097"/>
                </a:cubicBezTo>
                <a:lnTo>
                  <a:pt x="389492" y="106391"/>
                </a:lnTo>
                <a:cubicBezTo>
                  <a:pt x="389492" y="90243"/>
                  <a:pt x="377921" y="83518"/>
                  <a:pt x="363385" y="83518"/>
                </a:cubicBezTo>
                <a:cubicBezTo>
                  <a:pt x="355040" y="83518"/>
                  <a:pt x="350470" y="84053"/>
                  <a:pt x="343469" y="85665"/>
                </a:cubicBezTo>
                <a:cubicBezTo>
                  <a:pt x="339159" y="86743"/>
                  <a:pt x="337012" y="88631"/>
                  <a:pt x="337012" y="92666"/>
                </a:cubicBezTo>
                <a:lnTo>
                  <a:pt x="337012" y="183097"/>
                </a:lnTo>
                <a:cubicBezTo>
                  <a:pt x="337012" y="186330"/>
                  <a:pt x="334856" y="188485"/>
                  <a:pt x="331624" y="188485"/>
                </a:cubicBezTo>
                <a:lnTo>
                  <a:pt x="307405" y="188485"/>
                </a:lnTo>
                <a:cubicBezTo>
                  <a:pt x="304172" y="188485"/>
                  <a:pt x="302017" y="186330"/>
                  <a:pt x="302017" y="183097"/>
                </a:cubicBezTo>
                <a:lnTo>
                  <a:pt x="302017" y="71672"/>
                </a:lnTo>
                <a:cubicBezTo>
                  <a:pt x="302017" y="65482"/>
                  <a:pt x="304982" y="62249"/>
                  <a:pt x="308750" y="60904"/>
                </a:cubicBezTo>
                <a:cubicBezTo>
                  <a:pt x="328399" y="53911"/>
                  <a:pt x="346970" y="51221"/>
                  <a:pt x="362850" y="51221"/>
                </a:cubicBezTo>
                <a:cubicBezTo>
                  <a:pt x="404295" y="51221"/>
                  <a:pt x="424486" y="68982"/>
                  <a:pt x="424486" y="101813"/>
                </a:cubicBezTo>
                <a:moveTo>
                  <a:pt x="122497" y="167759"/>
                </a:moveTo>
                <a:cubicBezTo>
                  <a:pt x="122497" y="172337"/>
                  <a:pt x="121963" y="178528"/>
                  <a:pt x="120342" y="183097"/>
                </a:cubicBezTo>
                <a:cubicBezTo>
                  <a:pt x="118997" y="187140"/>
                  <a:pt x="117385" y="188485"/>
                  <a:pt x="113350" y="188485"/>
                </a:cubicBezTo>
                <a:lnTo>
                  <a:pt x="89123" y="188485"/>
                </a:lnTo>
                <a:cubicBezTo>
                  <a:pt x="86433" y="188485"/>
                  <a:pt x="85088" y="186865"/>
                  <a:pt x="85088" y="184718"/>
                </a:cubicBezTo>
                <a:cubicBezTo>
                  <a:pt x="85088" y="184175"/>
                  <a:pt x="85088" y="183640"/>
                  <a:pt x="85356" y="183097"/>
                </a:cubicBezTo>
                <a:cubicBezTo>
                  <a:pt x="86433" y="179597"/>
                  <a:pt x="86968" y="177175"/>
                  <a:pt x="86968" y="173140"/>
                </a:cubicBezTo>
                <a:cubicBezTo>
                  <a:pt x="86968" y="133559"/>
                  <a:pt x="303" y="155646"/>
                  <a:pt x="303" y="98589"/>
                </a:cubicBezTo>
                <a:cubicBezTo>
                  <a:pt x="303" y="69517"/>
                  <a:pt x="23452" y="50144"/>
                  <a:pt x="59517" y="50144"/>
                </a:cubicBezTo>
                <a:cubicBezTo>
                  <a:pt x="78623" y="50144"/>
                  <a:pt x="98546" y="54714"/>
                  <a:pt x="115230" y="64404"/>
                </a:cubicBezTo>
                <a:cubicBezTo>
                  <a:pt x="117393" y="65490"/>
                  <a:pt x="118462" y="67637"/>
                  <a:pt x="118462" y="69792"/>
                </a:cubicBezTo>
                <a:cubicBezTo>
                  <a:pt x="118462" y="71137"/>
                  <a:pt x="118164" y="72710"/>
                  <a:pt x="117385" y="74362"/>
                </a:cubicBezTo>
                <a:lnTo>
                  <a:pt x="109039" y="92131"/>
                </a:lnTo>
                <a:cubicBezTo>
                  <a:pt x="107962" y="94553"/>
                  <a:pt x="105539" y="95899"/>
                  <a:pt x="103116" y="95899"/>
                </a:cubicBezTo>
                <a:cubicBezTo>
                  <a:pt x="101771" y="95899"/>
                  <a:pt x="100426" y="95623"/>
                  <a:pt x="99081" y="94821"/>
                </a:cubicBezTo>
                <a:cubicBezTo>
                  <a:pt x="85356" y="87286"/>
                  <a:pt x="72165" y="82708"/>
                  <a:pt x="58439" y="82708"/>
                </a:cubicBezTo>
                <a:cubicBezTo>
                  <a:pt x="44179" y="82708"/>
                  <a:pt x="35833" y="87923"/>
                  <a:pt x="35833" y="96166"/>
                </a:cubicBezTo>
                <a:cubicBezTo>
                  <a:pt x="35833" y="121368"/>
                  <a:pt x="122497" y="106659"/>
                  <a:pt x="122497" y="167759"/>
                </a:cubicBezTo>
                <a:moveTo>
                  <a:pt x="234191" y="149189"/>
                </a:moveTo>
                <a:cubicBezTo>
                  <a:pt x="234191" y="153224"/>
                  <a:pt x="232043" y="155111"/>
                  <a:pt x="227466" y="156456"/>
                </a:cubicBezTo>
                <a:cubicBezTo>
                  <a:pt x="221543" y="158069"/>
                  <a:pt x="216430" y="158879"/>
                  <a:pt x="209162" y="158879"/>
                </a:cubicBezTo>
                <a:cubicBezTo>
                  <a:pt x="191936" y="158879"/>
                  <a:pt x="175788" y="148646"/>
                  <a:pt x="175788" y="121195"/>
                </a:cubicBezTo>
                <a:cubicBezTo>
                  <a:pt x="175788" y="93743"/>
                  <a:pt x="191936" y="83518"/>
                  <a:pt x="209162" y="83518"/>
                </a:cubicBezTo>
                <a:cubicBezTo>
                  <a:pt x="216430" y="83518"/>
                  <a:pt x="221543" y="84320"/>
                  <a:pt x="227466" y="85941"/>
                </a:cubicBezTo>
                <a:cubicBezTo>
                  <a:pt x="232043" y="87286"/>
                  <a:pt x="234191" y="89165"/>
                  <a:pt x="234191" y="93201"/>
                </a:cubicBezTo>
                <a:lnTo>
                  <a:pt x="234191" y="149189"/>
                </a:lnTo>
                <a:close/>
                <a:moveTo>
                  <a:pt x="262452" y="61179"/>
                </a:moveTo>
                <a:cubicBezTo>
                  <a:pt x="244692" y="54446"/>
                  <a:pt x="228000" y="51221"/>
                  <a:pt x="209430" y="51221"/>
                </a:cubicBezTo>
                <a:cubicBezTo>
                  <a:pt x="168795" y="51221"/>
                  <a:pt x="140258" y="78405"/>
                  <a:pt x="140258" y="121195"/>
                </a:cubicBezTo>
                <a:cubicBezTo>
                  <a:pt x="140258" y="164527"/>
                  <a:pt x="165020" y="191176"/>
                  <a:pt x="208895" y="191176"/>
                </a:cubicBezTo>
                <a:cubicBezTo>
                  <a:pt x="226655" y="191176"/>
                  <a:pt x="243881" y="188210"/>
                  <a:pt x="262452" y="180407"/>
                </a:cubicBezTo>
                <a:cubicBezTo>
                  <a:pt x="266763" y="178528"/>
                  <a:pt x="269185" y="175562"/>
                  <a:pt x="269185" y="169639"/>
                </a:cubicBezTo>
                <a:lnTo>
                  <a:pt x="269185" y="71940"/>
                </a:lnTo>
                <a:cubicBezTo>
                  <a:pt x="269185" y="65749"/>
                  <a:pt x="266763" y="62792"/>
                  <a:pt x="262452" y="61179"/>
                </a:cubicBezTo>
              </a:path>
            </a:pathLst>
          </a:custGeom>
          <a:solidFill>
            <a:schemeClr val="tx1"/>
          </a:solidFill>
          <a:ln w="7833" cap="flat">
            <a:noFill/>
            <a:prstDash val="solid"/>
            <a:round/>
          </a:ln>
        </p:spPr>
        <p:txBody>
          <a:bodyPr rtlCol="0" anchor="ctr"/>
          <a:lstStyle/>
          <a:p>
            <a:endParaRPr lang="en-US" sz="2400" noProof="0"/>
          </a:p>
        </p:txBody>
      </p:sp>
      <p:grpSp>
        <p:nvGrpSpPr>
          <p:cNvPr id="32" name="Graphique 7">
            <a:extLst>
              <a:ext uri="{FF2B5EF4-FFF2-40B4-BE49-F238E27FC236}">
                <a16:creationId xmlns:a16="http://schemas.microsoft.com/office/drawing/2014/main" id="{06A5D6C0-9CFB-4C86-8BD0-9B0F6C1008B0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442166" y="6329527"/>
            <a:ext cx="1071853" cy="275084"/>
            <a:chOff x="4768103" y="-471733"/>
            <a:chExt cx="744723" cy="191124"/>
          </a:xfrm>
          <a:solidFill>
            <a:srgbClr val="FFFFFF"/>
          </a:solidFill>
        </p:grpSpPr>
        <p:sp>
          <p:nvSpPr>
            <p:cNvPr id="40" name="Forme libre : forme 9">
              <a:extLst>
                <a:ext uri="{FF2B5EF4-FFF2-40B4-BE49-F238E27FC236}">
                  <a16:creationId xmlns:a16="http://schemas.microsoft.com/office/drawing/2014/main" id="{7570A171-087A-451D-8C88-52D822ABF6D0}"/>
                </a:ext>
              </a:extLst>
            </p:cNvPr>
            <p:cNvSpPr/>
            <p:nvPr userDrawn="1"/>
          </p:nvSpPr>
          <p:spPr>
            <a:xfrm>
              <a:off x="4770087" y="-471716"/>
              <a:ext cx="740699" cy="191096"/>
            </a:xfrm>
            <a:custGeom>
              <a:avLst/>
              <a:gdLst>
                <a:gd name="connsiteX0" fmla="*/ 689325 w 740699"/>
                <a:gd name="connsiteY0" fmla="*/ 7347 h 191096"/>
                <a:gd name="connsiteX1" fmla="*/ 688790 w 740699"/>
                <a:gd name="connsiteY1" fmla="*/ 10847 h 191096"/>
                <a:gd name="connsiteX2" fmla="*/ 686092 w 740699"/>
                <a:gd name="connsiteY2" fmla="*/ 24840 h 191096"/>
                <a:gd name="connsiteX3" fmla="*/ 680980 w 740699"/>
                <a:gd name="connsiteY3" fmla="*/ 29953 h 191096"/>
                <a:gd name="connsiteX4" fmla="*/ 667797 w 740699"/>
                <a:gd name="connsiteY4" fmla="*/ 28608 h 191096"/>
                <a:gd name="connsiteX5" fmla="*/ 646528 w 740699"/>
                <a:gd name="connsiteY5" fmla="*/ 50946 h 191096"/>
                <a:gd name="connsiteX6" fmla="*/ 646528 w 740699"/>
                <a:gd name="connsiteY6" fmla="*/ 53911 h 191096"/>
                <a:gd name="connsiteX7" fmla="*/ 680712 w 740699"/>
                <a:gd name="connsiteY7" fmla="*/ 53911 h 191096"/>
                <a:gd name="connsiteX8" fmla="*/ 686092 w 740699"/>
                <a:gd name="connsiteY8" fmla="*/ 59559 h 191096"/>
                <a:gd name="connsiteX9" fmla="*/ 686092 w 740699"/>
                <a:gd name="connsiteY9" fmla="*/ 78130 h 191096"/>
                <a:gd name="connsiteX10" fmla="*/ 680712 w 740699"/>
                <a:gd name="connsiteY10" fmla="*/ 83518 h 191096"/>
                <a:gd name="connsiteX11" fmla="*/ 646528 w 740699"/>
                <a:gd name="connsiteY11" fmla="*/ 83518 h 191096"/>
                <a:gd name="connsiteX12" fmla="*/ 646528 w 740699"/>
                <a:gd name="connsiteY12" fmla="*/ 183097 h 191096"/>
                <a:gd name="connsiteX13" fmla="*/ 641148 w 740699"/>
                <a:gd name="connsiteY13" fmla="*/ 188485 h 191096"/>
                <a:gd name="connsiteX14" fmla="*/ 617197 w 740699"/>
                <a:gd name="connsiteY14" fmla="*/ 188485 h 191096"/>
                <a:gd name="connsiteX15" fmla="*/ 611809 w 740699"/>
                <a:gd name="connsiteY15" fmla="*/ 183097 h 191096"/>
                <a:gd name="connsiteX16" fmla="*/ 611809 w 740699"/>
                <a:gd name="connsiteY16" fmla="*/ 56602 h 191096"/>
                <a:gd name="connsiteX17" fmla="*/ 666987 w 740699"/>
                <a:gd name="connsiteY17" fmla="*/ 79 h 191096"/>
                <a:gd name="connsiteX18" fmla="*/ 683945 w 740699"/>
                <a:gd name="connsiteY18" fmla="*/ 1966 h 191096"/>
                <a:gd name="connsiteX19" fmla="*/ 689325 w 740699"/>
                <a:gd name="connsiteY19" fmla="*/ 7347 h 191096"/>
                <a:gd name="connsiteX20" fmla="*/ 741003 w 740699"/>
                <a:gd name="connsiteY20" fmla="*/ 59292 h 191096"/>
                <a:gd name="connsiteX21" fmla="*/ 741003 w 740699"/>
                <a:gd name="connsiteY21" fmla="*/ 183097 h 191096"/>
                <a:gd name="connsiteX22" fmla="*/ 735615 w 740699"/>
                <a:gd name="connsiteY22" fmla="*/ 188485 h 191096"/>
                <a:gd name="connsiteX23" fmla="*/ 711396 w 740699"/>
                <a:gd name="connsiteY23" fmla="*/ 188485 h 191096"/>
                <a:gd name="connsiteX24" fmla="*/ 706008 w 740699"/>
                <a:gd name="connsiteY24" fmla="*/ 183097 h 191096"/>
                <a:gd name="connsiteX25" fmla="*/ 706008 w 740699"/>
                <a:gd name="connsiteY25" fmla="*/ 59292 h 191096"/>
                <a:gd name="connsiteX26" fmla="*/ 711396 w 740699"/>
                <a:gd name="connsiteY26" fmla="*/ 53911 h 191096"/>
                <a:gd name="connsiteX27" fmla="*/ 735615 w 740699"/>
                <a:gd name="connsiteY27" fmla="*/ 53911 h 191096"/>
                <a:gd name="connsiteX28" fmla="*/ 741003 w 740699"/>
                <a:gd name="connsiteY28" fmla="*/ 59292 h 191096"/>
                <a:gd name="connsiteX29" fmla="*/ 518954 w 740699"/>
                <a:gd name="connsiteY29" fmla="*/ 158879 h 191096"/>
                <a:gd name="connsiteX30" fmla="*/ 485847 w 740699"/>
                <a:gd name="connsiteY30" fmla="*/ 121195 h 191096"/>
                <a:gd name="connsiteX31" fmla="*/ 517074 w 740699"/>
                <a:gd name="connsiteY31" fmla="*/ 83518 h 191096"/>
                <a:gd name="connsiteX32" fmla="*/ 550173 w 740699"/>
                <a:gd name="connsiteY32" fmla="*/ 121195 h 191096"/>
                <a:gd name="connsiteX33" fmla="*/ 518954 w 740699"/>
                <a:gd name="connsiteY33" fmla="*/ 158879 h 191096"/>
                <a:gd name="connsiteX34" fmla="*/ 517074 w 740699"/>
                <a:gd name="connsiteY34" fmla="*/ 51221 h 191096"/>
                <a:gd name="connsiteX35" fmla="*/ 450317 w 740699"/>
                <a:gd name="connsiteY35" fmla="*/ 121195 h 191096"/>
                <a:gd name="connsiteX36" fmla="*/ 518954 w 740699"/>
                <a:gd name="connsiteY36" fmla="*/ 191176 h 191096"/>
                <a:gd name="connsiteX37" fmla="*/ 585702 w 740699"/>
                <a:gd name="connsiteY37" fmla="*/ 121195 h 191096"/>
                <a:gd name="connsiteX38" fmla="*/ 517074 w 740699"/>
                <a:gd name="connsiteY38" fmla="*/ 51221 h 191096"/>
                <a:gd name="connsiteX39" fmla="*/ 424486 w 740699"/>
                <a:gd name="connsiteY39" fmla="*/ 101813 h 191096"/>
                <a:gd name="connsiteX40" fmla="*/ 424486 w 740699"/>
                <a:gd name="connsiteY40" fmla="*/ 183097 h 191096"/>
                <a:gd name="connsiteX41" fmla="*/ 419098 w 740699"/>
                <a:gd name="connsiteY41" fmla="*/ 188485 h 191096"/>
                <a:gd name="connsiteX42" fmla="*/ 394880 w 740699"/>
                <a:gd name="connsiteY42" fmla="*/ 188485 h 191096"/>
                <a:gd name="connsiteX43" fmla="*/ 389492 w 740699"/>
                <a:gd name="connsiteY43" fmla="*/ 183097 h 191096"/>
                <a:gd name="connsiteX44" fmla="*/ 389492 w 740699"/>
                <a:gd name="connsiteY44" fmla="*/ 106391 h 191096"/>
                <a:gd name="connsiteX45" fmla="*/ 363385 w 740699"/>
                <a:gd name="connsiteY45" fmla="*/ 83518 h 191096"/>
                <a:gd name="connsiteX46" fmla="*/ 343469 w 740699"/>
                <a:gd name="connsiteY46" fmla="*/ 85665 h 191096"/>
                <a:gd name="connsiteX47" fmla="*/ 337012 w 740699"/>
                <a:gd name="connsiteY47" fmla="*/ 92666 h 191096"/>
                <a:gd name="connsiteX48" fmla="*/ 337012 w 740699"/>
                <a:gd name="connsiteY48" fmla="*/ 183097 h 191096"/>
                <a:gd name="connsiteX49" fmla="*/ 331624 w 740699"/>
                <a:gd name="connsiteY49" fmla="*/ 188485 h 191096"/>
                <a:gd name="connsiteX50" fmla="*/ 307405 w 740699"/>
                <a:gd name="connsiteY50" fmla="*/ 188485 h 191096"/>
                <a:gd name="connsiteX51" fmla="*/ 302017 w 740699"/>
                <a:gd name="connsiteY51" fmla="*/ 183097 h 191096"/>
                <a:gd name="connsiteX52" fmla="*/ 302017 w 740699"/>
                <a:gd name="connsiteY52" fmla="*/ 71672 h 191096"/>
                <a:gd name="connsiteX53" fmla="*/ 308750 w 740699"/>
                <a:gd name="connsiteY53" fmla="*/ 60904 h 191096"/>
                <a:gd name="connsiteX54" fmla="*/ 362850 w 740699"/>
                <a:gd name="connsiteY54" fmla="*/ 51221 h 191096"/>
                <a:gd name="connsiteX55" fmla="*/ 424486 w 740699"/>
                <a:gd name="connsiteY55" fmla="*/ 101813 h 191096"/>
                <a:gd name="connsiteX56" fmla="*/ 122497 w 740699"/>
                <a:gd name="connsiteY56" fmla="*/ 167759 h 191096"/>
                <a:gd name="connsiteX57" fmla="*/ 120342 w 740699"/>
                <a:gd name="connsiteY57" fmla="*/ 183097 h 191096"/>
                <a:gd name="connsiteX58" fmla="*/ 113350 w 740699"/>
                <a:gd name="connsiteY58" fmla="*/ 188485 h 191096"/>
                <a:gd name="connsiteX59" fmla="*/ 89123 w 740699"/>
                <a:gd name="connsiteY59" fmla="*/ 188485 h 191096"/>
                <a:gd name="connsiteX60" fmla="*/ 85088 w 740699"/>
                <a:gd name="connsiteY60" fmla="*/ 184718 h 191096"/>
                <a:gd name="connsiteX61" fmla="*/ 85356 w 740699"/>
                <a:gd name="connsiteY61" fmla="*/ 183097 h 191096"/>
                <a:gd name="connsiteX62" fmla="*/ 86968 w 740699"/>
                <a:gd name="connsiteY62" fmla="*/ 173140 h 191096"/>
                <a:gd name="connsiteX63" fmla="*/ 303 w 740699"/>
                <a:gd name="connsiteY63" fmla="*/ 98589 h 191096"/>
                <a:gd name="connsiteX64" fmla="*/ 59517 w 740699"/>
                <a:gd name="connsiteY64" fmla="*/ 50144 h 191096"/>
                <a:gd name="connsiteX65" fmla="*/ 115230 w 740699"/>
                <a:gd name="connsiteY65" fmla="*/ 64404 h 191096"/>
                <a:gd name="connsiteX66" fmla="*/ 118462 w 740699"/>
                <a:gd name="connsiteY66" fmla="*/ 69792 h 191096"/>
                <a:gd name="connsiteX67" fmla="*/ 117385 w 740699"/>
                <a:gd name="connsiteY67" fmla="*/ 74362 h 191096"/>
                <a:gd name="connsiteX68" fmla="*/ 109039 w 740699"/>
                <a:gd name="connsiteY68" fmla="*/ 92131 h 191096"/>
                <a:gd name="connsiteX69" fmla="*/ 103116 w 740699"/>
                <a:gd name="connsiteY69" fmla="*/ 95899 h 191096"/>
                <a:gd name="connsiteX70" fmla="*/ 99081 w 740699"/>
                <a:gd name="connsiteY70" fmla="*/ 94821 h 191096"/>
                <a:gd name="connsiteX71" fmla="*/ 58439 w 740699"/>
                <a:gd name="connsiteY71" fmla="*/ 82708 h 191096"/>
                <a:gd name="connsiteX72" fmla="*/ 35833 w 740699"/>
                <a:gd name="connsiteY72" fmla="*/ 96166 h 191096"/>
                <a:gd name="connsiteX73" fmla="*/ 122497 w 740699"/>
                <a:gd name="connsiteY73" fmla="*/ 167759 h 191096"/>
                <a:gd name="connsiteX74" fmla="*/ 234191 w 740699"/>
                <a:gd name="connsiteY74" fmla="*/ 149189 h 191096"/>
                <a:gd name="connsiteX75" fmla="*/ 227466 w 740699"/>
                <a:gd name="connsiteY75" fmla="*/ 156456 h 191096"/>
                <a:gd name="connsiteX76" fmla="*/ 209162 w 740699"/>
                <a:gd name="connsiteY76" fmla="*/ 158879 h 191096"/>
                <a:gd name="connsiteX77" fmla="*/ 175788 w 740699"/>
                <a:gd name="connsiteY77" fmla="*/ 121195 h 191096"/>
                <a:gd name="connsiteX78" fmla="*/ 209162 w 740699"/>
                <a:gd name="connsiteY78" fmla="*/ 83518 h 191096"/>
                <a:gd name="connsiteX79" fmla="*/ 227466 w 740699"/>
                <a:gd name="connsiteY79" fmla="*/ 85941 h 191096"/>
                <a:gd name="connsiteX80" fmla="*/ 234191 w 740699"/>
                <a:gd name="connsiteY80" fmla="*/ 93201 h 191096"/>
                <a:gd name="connsiteX81" fmla="*/ 234191 w 740699"/>
                <a:gd name="connsiteY81" fmla="*/ 149189 h 191096"/>
                <a:gd name="connsiteX82" fmla="*/ 262452 w 740699"/>
                <a:gd name="connsiteY82" fmla="*/ 61179 h 191096"/>
                <a:gd name="connsiteX83" fmla="*/ 209430 w 740699"/>
                <a:gd name="connsiteY83" fmla="*/ 51221 h 191096"/>
                <a:gd name="connsiteX84" fmla="*/ 140258 w 740699"/>
                <a:gd name="connsiteY84" fmla="*/ 121195 h 191096"/>
                <a:gd name="connsiteX85" fmla="*/ 208895 w 740699"/>
                <a:gd name="connsiteY85" fmla="*/ 191176 h 191096"/>
                <a:gd name="connsiteX86" fmla="*/ 262452 w 740699"/>
                <a:gd name="connsiteY86" fmla="*/ 180407 h 191096"/>
                <a:gd name="connsiteX87" fmla="*/ 269185 w 740699"/>
                <a:gd name="connsiteY87" fmla="*/ 169639 h 191096"/>
                <a:gd name="connsiteX88" fmla="*/ 269185 w 740699"/>
                <a:gd name="connsiteY88" fmla="*/ 71940 h 191096"/>
                <a:gd name="connsiteX89" fmla="*/ 262452 w 740699"/>
                <a:gd name="connsiteY89" fmla="*/ 61179 h 191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740699" h="191096">
                  <a:moveTo>
                    <a:pt x="689325" y="7347"/>
                  </a:moveTo>
                  <a:cubicBezTo>
                    <a:pt x="689325" y="8511"/>
                    <a:pt x="689026" y="9604"/>
                    <a:pt x="688790" y="10847"/>
                  </a:cubicBezTo>
                  <a:lnTo>
                    <a:pt x="686092" y="24840"/>
                  </a:lnTo>
                  <a:cubicBezTo>
                    <a:pt x="685558" y="28073"/>
                    <a:pt x="684213" y="29953"/>
                    <a:pt x="680980" y="29953"/>
                  </a:cubicBezTo>
                  <a:cubicBezTo>
                    <a:pt x="678974" y="29953"/>
                    <a:pt x="673177" y="28608"/>
                    <a:pt x="667797" y="28608"/>
                  </a:cubicBezTo>
                  <a:cubicBezTo>
                    <a:pt x="652993" y="28608"/>
                    <a:pt x="646528" y="36143"/>
                    <a:pt x="646528" y="50946"/>
                  </a:cubicBezTo>
                  <a:lnTo>
                    <a:pt x="646528" y="53911"/>
                  </a:lnTo>
                  <a:lnTo>
                    <a:pt x="680712" y="53911"/>
                  </a:lnTo>
                  <a:cubicBezTo>
                    <a:pt x="684213" y="53911"/>
                    <a:pt x="686092" y="56059"/>
                    <a:pt x="686092" y="59559"/>
                  </a:cubicBezTo>
                  <a:lnTo>
                    <a:pt x="686092" y="78130"/>
                  </a:lnTo>
                  <a:cubicBezTo>
                    <a:pt x="686092" y="81363"/>
                    <a:pt x="684213" y="83518"/>
                    <a:pt x="680712" y="83518"/>
                  </a:cubicBezTo>
                  <a:lnTo>
                    <a:pt x="646528" y="83518"/>
                  </a:lnTo>
                  <a:lnTo>
                    <a:pt x="646528" y="183097"/>
                  </a:lnTo>
                  <a:cubicBezTo>
                    <a:pt x="646528" y="186330"/>
                    <a:pt x="644380" y="188485"/>
                    <a:pt x="641148" y="188485"/>
                  </a:cubicBezTo>
                  <a:lnTo>
                    <a:pt x="617197" y="188485"/>
                  </a:lnTo>
                  <a:cubicBezTo>
                    <a:pt x="613964" y="188485"/>
                    <a:pt x="611809" y="186330"/>
                    <a:pt x="611809" y="183097"/>
                  </a:cubicBezTo>
                  <a:lnTo>
                    <a:pt x="611809" y="56602"/>
                  </a:lnTo>
                  <a:cubicBezTo>
                    <a:pt x="611809" y="17839"/>
                    <a:pt x="633612" y="79"/>
                    <a:pt x="666987" y="79"/>
                  </a:cubicBezTo>
                  <a:cubicBezTo>
                    <a:pt x="672729" y="79"/>
                    <a:pt x="678557" y="621"/>
                    <a:pt x="683945" y="1966"/>
                  </a:cubicBezTo>
                  <a:cubicBezTo>
                    <a:pt x="687713" y="2769"/>
                    <a:pt x="689325" y="4358"/>
                    <a:pt x="689325" y="7347"/>
                  </a:cubicBezTo>
                  <a:moveTo>
                    <a:pt x="741003" y="59292"/>
                  </a:moveTo>
                  <a:lnTo>
                    <a:pt x="741003" y="183097"/>
                  </a:lnTo>
                  <a:cubicBezTo>
                    <a:pt x="741003" y="186330"/>
                    <a:pt x="738848" y="188485"/>
                    <a:pt x="735615" y="188485"/>
                  </a:cubicBezTo>
                  <a:lnTo>
                    <a:pt x="711396" y="188485"/>
                  </a:lnTo>
                  <a:cubicBezTo>
                    <a:pt x="708164" y="188485"/>
                    <a:pt x="706008" y="186330"/>
                    <a:pt x="706008" y="183097"/>
                  </a:cubicBezTo>
                  <a:lnTo>
                    <a:pt x="706008" y="59292"/>
                  </a:lnTo>
                  <a:cubicBezTo>
                    <a:pt x="706008" y="56059"/>
                    <a:pt x="708164" y="53911"/>
                    <a:pt x="711396" y="53911"/>
                  </a:cubicBezTo>
                  <a:lnTo>
                    <a:pt x="735615" y="53911"/>
                  </a:lnTo>
                  <a:cubicBezTo>
                    <a:pt x="738848" y="53911"/>
                    <a:pt x="741003" y="56059"/>
                    <a:pt x="741003" y="59292"/>
                  </a:cubicBezTo>
                  <a:moveTo>
                    <a:pt x="518954" y="158879"/>
                  </a:moveTo>
                  <a:cubicBezTo>
                    <a:pt x="499038" y="158879"/>
                    <a:pt x="485847" y="145956"/>
                    <a:pt x="485847" y="121195"/>
                  </a:cubicBezTo>
                  <a:cubicBezTo>
                    <a:pt x="485847" y="96433"/>
                    <a:pt x="499038" y="83518"/>
                    <a:pt x="517074" y="83518"/>
                  </a:cubicBezTo>
                  <a:cubicBezTo>
                    <a:pt x="536990" y="83518"/>
                    <a:pt x="550173" y="96433"/>
                    <a:pt x="550173" y="121195"/>
                  </a:cubicBezTo>
                  <a:cubicBezTo>
                    <a:pt x="550173" y="145956"/>
                    <a:pt x="536990" y="158879"/>
                    <a:pt x="518954" y="158879"/>
                  </a:cubicBezTo>
                  <a:moveTo>
                    <a:pt x="517074" y="51221"/>
                  </a:moveTo>
                  <a:cubicBezTo>
                    <a:pt x="476699" y="51221"/>
                    <a:pt x="450317" y="80553"/>
                    <a:pt x="450317" y="121195"/>
                  </a:cubicBezTo>
                  <a:cubicBezTo>
                    <a:pt x="450317" y="161837"/>
                    <a:pt x="476699" y="191176"/>
                    <a:pt x="518954" y="191176"/>
                  </a:cubicBezTo>
                  <a:cubicBezTo>
                    <a:pt x="559328" y="191176"/>
                    <a:pt x="585702" y="161837"/>
                    <a:pt x="585702" y="121195"/>
                  </a:cubicBezTo>
                  <a:cubicBezTo>
                    <a:pt x="585702" y="80553"/>
                    <a:pt x="559328" y="51221"/>
                    <a:pt x="517074" y="51221"/>
                  </a:cubicBezTo>
                  <a:moveTo>
                    <a:pt x="424486" y="101813"/>
                  </a:moveTo>
                  <a:lnTo>
                    <a:pt x="424486" y="183097"/>
                  </a:lnTo>
                  <a:cubicBezTo>
                    <a:pt x="424486" y="186330"/>
                    <a:pt x="422331" y="188485"/>
                    <a:pt x="419098" y="188485"/>
                  </a:cubicBezTo>
                  <a:lnTo>
                    <a:pt x="394880" y="188485"/>
                  </a:lnTo>
                  <a:cubicBezTo>
                    <a:pt x="391647" y="188485"/>
                    <a:pt x="389492" y="186330"/>
                    <a:pt x="389492" y="183097"/>
                  </a:cubicBezTo>
                  <a:lnTo>
                    <a:pt x="389492" y="106391"/>
                  </a:lnTo>
                  <a:cubicBezTo>
                    <a:pt x="389492" y="90243"/>
                    <a:pt x="377921" y="83518"/>
                    <a:pt x="363385" y="83518"/>
                  </a:cubicBezTo>
                  <a:cubicBezTo>
                    <a:pt x="355040" y="83518"/>
                    <a:pt x="350470" y="84053"/>
                    <a:pt x="343469" y="85665"/>
                  </a:cubicBezTo>
                  <a:cubicBezTo>
                    <a:pt x="339159" y="86743"/>
                    <a:pt x="337012" y="88631"/>
                    <a:pt x="337012" y="92666"/>
                  </a:cubicBezTo>
                  <a:lnTo>
                    <a:pt x="337012" y="183097"/>
                  </a:lnTo>
                  <a:cubicBezTo>
                    <a:pt x="337012" y="186330"/>
                    <a:pt x="334856" y="188485"/>
                    <a:pt x="331624" y="188485"/>
                  </a:cubicBezTo>
                  <a:lnTo>
                    <a:pt x="307405" y="188485"/>
                  </a:lnTo>
                  <a:cubicBezTo>
                    <a:pt x="304172" y="188485"/>
                    <a:pt x="302017" y="186330"/>
                    <a:pt x="302017" y="183097"/>
                  </a:cubicBezTo>
                  <a:lnTo>
                    <a:pt x="302017" y="71672"/>
                  </a:lnTo>
                  <a:cubicBezTo>
                    <a:pt x="302017" y="65482"/>
                    <a:pt x="304982" y="62249"/>
                    <a:pt x="308750" y="60904"/>
                  </a:cubicBezTo>
                  <a:cubicBezTo>
                    <a:pt x="328399" y="53911"/>
                    <a:pt x="346970" y="51221"/>
                    <a:pt x="362850" y="51221"/>
                  </a:cubicBezTo>
                  <a:cubicBezTo>
                    <a:pt x="404295" y="51221"/>
                    <a:pt x="424486" y="68982"/>
                    <a:pt x="424486" y="101813"/>
                  </a:cubicBezTo>
                  <a:moveTo>
                    <a:pt x="122497" y="167759"/>
                  </a:moveTo>
                  <a:cubicBezTo>
                    <a:pt x="122497" y="172337"/>
                    <a:pt x="121963" y="178528"/>
                    <a:pt x="120342" y="183097"/>
                  </a:cubicBezTo>
                  <a:cubicBezTo>
                    <a:pt x="118997" y="187140"/>
                    <a:pt x="117385" y="188485"/>
                    <a:pt x="113350" y="188485"/>
                  </a:cubicBezTo>
                  <a:lnTo>
                    <a:pt x="89123" y="188485"/>
                  </a:lnTo>
                  <a:cubicBezTo>
                    <a:pt x="86433" y="188485"/>
                    <a:pt x="85088" y="186865"/>
                    <a:pt x="85088" y="184718"/>
                  </a:cubicBezTo>
                  <a:cubicBezTo>
                    <a:pt x="85088" y="184175"/>
                    <a:pt x="85088" y="183640"/>
                    <a:pt x="85356" y="183097"/>
                  </a:cubicBezTo>
                  <a:cubicBezTo>
                    <a:pt x="86433" y="179597"/>
                    <a:pt x="86968" y="177175"/>
                    <a:pt x="86968" y="173140"/>
                  </a:cubicBezTo>
                  <a:cubicBezTo>
                    <a:pt x="86968" y="133559"/>
                    <a:pt x="303" y="155646"/>
                    <a:pt x="303" y="98589"/>
                  </a:cubicBezTo>
                  <a:cubicBezTo>
                    <a:pt x="303" y="69517"/>
                    <a:pt x="23452" y="50144"/>
                    <a:pt x="59517" y="50144"/>
                  </a:cubicBezTo>
                  <a:cubicBezTo>
                    <a:pt x="78623" y="50144"/>
                    <a:pt x="98546" y="54714"/>
                    <a:pt x="115230" y="64404"/>
                  </a:cubicBezTo>
                  <a:cubicBezTo>
                    <a:pt x="117393" y="65490"/>
                    <a:pt x="118462" y="67637"/>
                    <a:pt x="118462" y="69792"/>
                  </a:cubicBezTo>
                  <a:cubicBezTo>
                    <a:pt x="118462" y="71137"/>
                    <a:pt x="118164" y="72710"/>
                    <a:pt x="117385" y="74362"/>
                  </a:cubicBezTo>
                  <a:lnTo>
                    <a:pt x="109039" y="92131"/>
                  </a:lnTo>
                  <a:cubicBezTo>
                    <a:pt x="107962" y="94553"/>
                    <a:pt x="105539" y="95899"/>
                    <a:pt x="103116" y="95899"/>
                  </a:cubicBezTo>
                  <a:cubicBezTo>
                    <a:pt x="101771" y="95899"/>
                    <a:pt x="100426" y="95623"/>
                    <a:pt x="99081" y="94821"/>
                  </a:cubicBezTo>
                  <a:cubicBezTo>
                    <a:pt x="85356" y="87286"/>
                    <a:pt x="72165" y="82708"/>
                    <a:pt x="58439" y="82708"/>
                  </a:cubicBezTo>
                  <a:cubicBezTo>
                    <a:pt x="44179" y="82708"/>
                    <a:pt x="35833" y="87923"/>
                    <a:pt x="35833" y="96166"/>
                  </a:cubicBezTo>
                  <a:cubicBezTo>
                    <a:pt x="35833" y="121368"/>
                    <a:pt x="122497" y="106659"/>
                    <a:pt x="122497" y="167759"/>
                  </a:cubicBezTo>
                  <a:moveTo>
                    <a:pt x="234191" y="149189"/>
                  </a:moveTo>
                  <a:cubicBezTo>
                    <a:pt x="234191" y="153224"/>
                    <a:pt x="232043" y="155111"/>
                    <a:pt x="227466" y="156456"/>
                  </a:cubicBezTo>
                  <a:cubicBezTo>
                    <a:pt x="221543" y="158069"/>
                    <a:pt x="216430" y="158879"/>
                    <a:pt x="209162" y="158879"/>
                  </a:cubicBezTo>
                  <a:cubicBezTo>
                    <a:pt x="191936" y="158879"/>
                    <a:pt x="175788" y="148646"/>
                    <a:pt x="175788" y="121195"/>
                  </a:cubicBezTo>
                  <a:cubicBezTo>
                    <a:pt x="175788" y="93743"/>
                    <a:pt x="191936" y="83518"/>
                    <a:pt x="209162" y="83518"/>
                  </a:cubicBezTo>
                  <a:cubicBezTo>
                    <a:pt x="216430" y="83518"/>
                    <a:pt x="221543" y="84320"/>
                    <a:pt x="227466" y="85941"/>
                  </a:cubicBezTo>
                  <a:cubicBezTo>
                    <a:pt x="232043" y="87286"/>
                    <a:pt x="234191" y="89165"/>
                    <a:pt x="234191" y="93201"/>
                  </a:cubicBezTo>
                  <a:lnTo>
                    <a:pt x="234191" y="149189"/>
                  </a:lnTo>
                  <a:close/>
                  <a:moveTo>
                    <a:pt x="262452" y="61179"/>
                  </a:moveTo>
                  <a:cubicBezTo>
                    <a:pt x="244692" y="54446"/>
                    <a:pt x="228000" y="51221"/>
                    <a:pt x="209430" y="51221"/>
                  </a:cubicBezTo>
                  <a:cubicBezTo>
                    <a:pt x="168795" y="51221"/>
                    <a:pt x="140258" y="78405"/>
                    <a:pt x="140258" y="121195"/>
                  </a:cubicBezTo>
                  <a:cubicBezTo>
                    <a:pt x="140258" y="164527"/>
                    <a:pt x="165020" y="191176"/>
                    <a:pt x="208895" y="191176"/>
                  </a:cubicBezTo>
                  <a:cubicBezTo>
                    <a:pt x="226655" y="191176"/>
                    <a:pt x="243881" y="188210"/>
                    <a:pt x="262452" y="180407"/>
                  </a:cubicBezTo>
                  <a:cubicBezTo>
                    <a:pt x="266763" y="178528"/>
                    <a:pt x="269185" y="175562"/>
                    <a:pt x="269185" y="169639"/>
                  </a:cubicBezTo>
                  <a:lnTo>
                    <a:pt x="269185" y="71940"/>
                  </a:lnTo>
                  <a:cubicBezTo>
                    <a:pt x="269185" y="65749"/>
                    <a:pt x="266763" y="62792"/>
                    <a:pt x="262452" y="61179"/>
                  </a:cubicBezTo>
                </a:path>
              </a:pathLst>
            </a:custGeom>
            <a:solidFill>
              <a:schemeClr val="tx1"/>
            </a:solidFill>
            <a:ln w="7833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fr-FR" sz="2400"/>
            </a:p>
          </p:txBody>
        </p:sp>
        <p:sp>
          <p:nvSpPr>
            <p:cNvPr id="41" name="Forme libre : forme 10">
              <a:extLst>
                <a:ext uri="{FF2B5EF4-FFF2-40B4-BE49-F238E27FC236}">
                  <a16:creationId xmlns:a16="http://schemas.microsoft.com/office/drawing/2014/main" id="{FC3C9097-DD6E-4680-8304-A8A8F1E97DBB}"/>
                </a:ext>
              </a:extLst>
            </p:cNvPr>
            <p:cNvSpPr/>
            <p:nvPr/>
          </p:nvSpPr>
          <p:spPr>
            <a:xfrm rot="-73896" flipV="1">
              <a:off x="5474877" y="-471733"/>
              <a:ext cx="37949" cy="37711"/>
            </a:xfrm>
            <a:custGeom>
              <a:avLst/>
              <a:gdLst>
                <a:gd name="connsiteX0" fmla="*/ 19483 w 37949"/>
                <a:gd name="connsiteY0" fmla="*/ 17 h 37711"/>
                <a:gd name="connsiteX1" fmla="*/ 38456 w 37949"/>
                <a:gd name="connsiteY1" fmla="*/ 18454 h 37711"/>
                <a:gd name="connsiteX2" fmla="*/ 19491 w 37949"/>
                <a:gd name="connsiteY2" fmla="*/ 37717 h 37711"/>
                <a:gd name="connsiteX3" fmla="*/ 519 w 37949"/>
                <a:gd name="connsiteY3" fmla="*/ 19272 h 37711"/>
                <a:gd name="connsiteX4" fmla="*/ 19483 w 37949"/>
                <a:gd name="connsiteY4" fmla="*/ 17 h 3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949" h="37711">
                  <a:moveTo>
                    <a:pt x="19483" y="17"/>
                  </a:moveTo>
                  <a:cubicBezTo>
                    <a:pt x="30519" y="-219"/>
                    <a:pt x="38212" y="6883"/>
                    <a:pt x="38456" y="18454"/>
                  </a:cubicBezTo>
                  <a:cubicBezTo>
                    <a:pt x="38715" y="30300"/>
                    <a:pt x="31329" y="37457"/>
                    <a:pt x="19491" y="37717"/>
                  </a:cubicBezTo>
                  <a:cubicBezTo>
                    <a:pt x="8188" y="37953"/>
                    <a:pt x="771" y="31118"/>
                    <a:pt x="519" y="19272"/>
                  </a:cubicBezTo>
                  <a:cubicBezTo>
                    <a:pt x="267" y="7701"/>
                    <a:pt x="7378" y="284"/>
                    <a:pt x="19483" y="17"/>
                  </a:cubicBezTo>
                </a:path>
              </a:pathLst>
            </a:custGeom>
            <a:solidFill>
              <a:schemeClr val="accent2"/>
            </a:solidFill>
            <a:ln w="7833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fr-FR" sz="2400">
                <a:solidFill>
                  <a:schemeClr val="accent2"/>
                </a:solidFill>
              </a:endParaRPr>
            </a:p>
          </p:txBody>
        </p:sp>
        <p:sp>
          <p:nvSpPr>
            <p:cNvPr id="45" name="Forme libre : forme 11">
              <a:extLst>
                <a:ext uri="{FF2B5EF4-FFF2-40B4-BE49-F238E27FC236}">
                  <a16:creationId xmlns:a16="http://schemas.microsoft.com/office/drawing/2014/main" id="{BDB8E9CF-D9B2-4FB3-B1A5-B96BB1FF6D51}"/>
                </a:ext>
              </a:extLst>
            </p:cNvPr>
            <p:cNvSpPr/>
            <p:nvPr userDrawn="1"/>
          </p:nvSpPr>
          <p:spPr>
            <a:xfrm rot="10725025" flipV="1">
              <a:off x="4768103" y="-317778"/>
              <a:ext cx="37406" cy="37169"/>
            </a:xfrm>
            <a:custGeom>
              <a:avLst/>
              <a:gdLst>
                <a:gd name="connsiteX0" fmla="*/ 18717 w 37406"/>
                <a:gd name="connsiteY0" fmla="*/ 130 h 37169"/>
                <a:gd name="connsiteX1" fmla="*/ 37414 w 37406"/>
                <a:gd name="connsiteY1" fmla="*/ 18300 h 37169"/>
                <a:gd name="connsiteX2" fmla="*/ 18717 w 37406"/>
                <a:gd name="connsiteY2" fmla="*/ 37288 h 37169"/>
                <a:gd name="connsiteX3" fmla="*/ 20 w 37406"/>
                <a:gd name="connsiteY3" fmla="*/ 19118 h 37169"/>
                <a:gd name="connsiteX4" fmla="*/ 18717 w 37406"/>
                <a:gd name="connsiteY4" fmla="*/ 130 h 37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406" h="37169">
                  <a:moveTo>
                    <a:pt x="18717" y="130"/>
                  </a:moveTo>
                  <a:cubicBezTo>
                    <a:pt x="29745" y="-106"/>
                    <a:pt x="37162" y="6729"/>
                    <a:pt x="37414" y="18300"/>
                  </a:cubicBezTo>
                  <a:cubicBezTo>
                    <a:pt x="37665" y="29603"/>
                    <a:pt x="30555" y="37028"/>
                    <a:pt x="18717" y="37288"/>
                  </a:cubicBezTo>
                  <a:cubicBezTo>
                    <a:pt x="7681" y="37524"/>
                    <a:pt x="264" y="30421"/>
                    <a:pt x="20" y="19118"/>
                  </a:cubicBezTo>
                  <a:cubicBezTo>
                    <a:pt x="-240" y="7547"/>
                    <a:pt x="6871" y="390"/>
                    <a:pt x="18717" y="130"/>
                  </a:cubicBezTo>
                </a:path>
              </a:pathLst>
            </a:custGeom>
            <a:solidFill>
              <a:schemeClr val="accent2"/>
            </a:solidFill>
            <a:ln w="7833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fr-FR" sz="2400"/>
            </a:p>
          </p:txBody>
        </p:sp>
      </p:grpSp>
      <p:sp>
        <p:nvSpPr>
          <p:cNvPr id="44" name="Espace réservé pour une image  15">
            <a:extLst>
              <a:ext uri="{FF2B5EF4-FFF2-40B4-BE49-F238E27FC236}">
                <a16:creationId xmlns:a16="http://schemas.microsoft.com/office/drawing/2014/main" id="{6EC29CFA-5793-4C6C-80E1-231B1EAA433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402083" y="1341319"/>
            <a:ext cx="1379716" cy="1819200"/>
          </a:xfrm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r>
              <a:rPr lang="en-US" noProof="0"/>
              <a:t>Click icon to add picture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:a16="http://schemas.microsoft.com/office/drawing/2014/main" id="{0456B57B-663C-438F-BBF6-1AB9B756FE5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402082" y="418872"/>
            <a:ext cx="1379716" cy="532283"/>
          </a:xfrm>
        </p:spPr>
        <p:txBody>
          <a:bodyPr/>
          <a:lstStyle>
            <a:lvl1pPr algn="l">
              <a:lnSpc>
                <a:spcPct val="110000"/>
              </a:lnSpc>
              <a:defRPr sz="3467" b="0" i="0" cap="all" baseline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228594" indent="-228594"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sz="1067"/>
            </a:lvl2pPr>
            <a:lvl3pPr>
              <a:lnSpc>
                <a:spcPct val="110000"/>
              </a:lnSpc>
              <a:defRPr sz="1067">
                <a:latin typeface="+mj-lt"/>
              </a:defRPr>
            </a:lvl3pPr>
            <a:lvl4pPr>
              <a:defRPr sz="1333"/>
            </a:lvl4pPr>
            <a:lvl5pPr>
              <a:defRPr sz="1333"/>
            </a:lvl5pPr>
          </a:lstStyle>
          <a:p>
            <a:pPr lvl="0"/>
            <a:r>
              <a:rPr lang="en-US" noProof="0"/>
              <a:t>01</a:t>
            </a:r>
          </a:p>
        </p:txBody>
      </p:sp>
      <p:sp>
        <p:nvSpPr>
          <p:cNvPr id="47" name="Espace réservé du texte 4">
            <a:extLst>
              <a:ext uri="{FF2B5EF4-FFF2-40B4-BE49-F238E27FC236}">
                <a16:creationId xmlns:a16="http://schemas.microsoft.com/office/drawing/2014/main" id="{87E76F68-620B-4D77-BFEE-041D7315FC2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5402083" y="3354077"/>
            <a:ext cx="1379716" cy="657177"/>
          </a:xfrm>
        </p:spPr>
        <p:txBody>
          <a:bodyPr/>
          <a:lstStyle>
            <a:lvl1pPr algn="l">
              <a:lnSpc>
                <a:spcPct val="125000"/>
              </a:lnSpc>
              <a:defRPr sz="1867" i="1">
                <a:solidFill>
                  <a:schemeClr val="accent2"/>
                </a:solidFill>
                <a:latin typeface="Georgia" panose="02040502050405020303" pitchFamily="18" charset="0"/>
              </a:defRPr>
            </a:lvl1pPr>
            <a:lvl2pPr marL="0" indent="0">
              <a:lnSpc>
                <a:spcPts val="1600"/>
              </a:lnSpc>
              <a:spcAft>
                <a:spcPts val="533"/>
              </a:spcAft>
              <a:buFont typeface="Arial" panose="020B0604020202020204" pitchFamily="34" charset="0"/>
              <a:buNone/>
              <a:defRPr sz="1467">
                <a:solidFill>
                  <a:schemeClr val="accent2"/>
                </a:solidFill>
              </a:defRPr>
            </a:lvl2pPr>
            <a:lvl3pPr>
              <a:lnSpc>
                <a:spcPct val="110000"/>
              </a:lnSpc>
              <a:defRPr sz="1067">
                <a:latin typeface="+mj-lt"/>
              </a:defRPr>
            </a:lvl3pPr>
            <a:lvl4pPr>
              <a:defRPr sz="1333"/>
            </a:lvl4pPr>
            <a:lvl5pPr>
              <a:defRPr sz="1333"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48" name="Espace réservé pour une image  15">
            <a:extLst>
              <a:ext uri="{FF2B5EF4-FFF2-40B4-BE49-F238E27FC236}">
                <a16:creationId xmlns:a16="http://schemas.microsoft.com/office/drawing/2014/main" id="{59EC3F46-5FB4-498B-9543-7330D6DD4925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7061999" y="1341319"/>
            <a:ext cx="1379716" cy="1819200"/>
          </a:xfrm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r>
              <a:rPr lang="en-US" noProof="0"/>
              <a:t>Click icon to add picture</a:t>
            </a:r>
          </a:p>
        </p:txBody>
      </p:sp>
      <p:sp>
        <p:nvSpPr>
          <p:cNvPr id="49" name="Espace réservé du texte 4">
            <a:extLst>
              <a:ext uri="{FF2B5EF4-FFF2-40B4-BE49-F238E27FC236}">
                <a16:creationId xmlns:a16="http://schemas.microsoft.com/office/drawing/2014/main" id="{D7722D17-99A8-4564-81CF-20F1F7F8DBD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061999" y="418872"/>
            <a:ext cx="1379715" cy="532283"/>
          </a:xfrm>
        </p:spPr>
        <p:txBody>
          <a:bodyPr/>
          <a:lstStyle>
            <a:lvl1pPr algn="l">
              <a:lnSpc>
                <a:spcPct val="110000"/>
              </a:lnSpc>
              <a:defRPr sz="3467" b="0" i="0" cap="all" baseline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228594" indent="-228594"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sz="1067"/>
            </a:lvl2pPr>
            <a:lvl3pPr>
              <a:lnSpc>
                <a:spcPct val="110000"/>
              </a:lnSpc>
              <a:defRPr sz="1067">
                <a:latin typeface="+mj-lt"/>
              </a:defRPr>
            </a:lvl3pPr>
            <a:lvl4pPr>
              <a:defRPr sz="1333"/>
            </a:lvl4pPr>
            <a:lvl5pPr>
              <a:defRPr sz="1333"/>
            </a:lvl5pPr>
          </a:lstStyle>
          <a:p>
            <a:pPr lvl="0"/>
            <a:r>
              <a:rPr lang="en-US" noProof="0"/>
              <a:t>02</a:t>
            </a:r>
          </a:p>
        </p:txBody>
      </p:sp>
      <p:sp>
        <p:nvSpPr>
          <p:cNvPr id="50" name="Espace réservé pour une image  15">
            <a:extLst>
              <a:ext uri="{FF2B5EF4-FFF2-40B4-BE49-F238E27FC236}">
                <a16:creationId xmlns:a16="http://schemas.microsoft.com/office/drawing/2014/main" id="{B20B9505-236E-4469-A51C-A2C7B71B271C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8721915" y="1341319"/>
            <a:ext cx="1379716" cy="1819200"/>
          </a:xfrm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r>
              <a:rPr lang="en-US" noProof="0"/>
              <a:t>Click icon to add picture</a:t>
            </a:r>
          </a:p>
        </p:txBody>
      </p:sp>
      <p:sp>
        <p:nvSpPr>
          <p:cNvPr id="51" name="Espace réservé du texte 4">
            <a:extLst>
              <a:ext uri="{FF2B5EF4-FFF2-40B4-BE49-F238E27FC236}">
                <a16:creationId xmlns:a16="http://schemas.microsoft.com/office/drawing/2014/main" id="{B0DC2D27-DE73-4D51-B4A4-D9CC4DC5A4E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721914" y="418872"/>
            <a:ext cx="1379713" cy="532283"/>
          </a:xfrm>
        </p:spPr>
        <p:txBody>
          <a:bodyPr/>
          <a:lstStyle>
            <a:lvl1pPr algn="l">
              <a:lnSpc>
                <a:spcPct val="110000"/>
              </a:lnSpc>
              <a:defRPr sz="3467" b="0" i="0" cap="all" baseline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228594" indent="-228594"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sz="1067"/>
            </a:lvl2pPr>
            <a:lvl3pPr>
              <a:lnSpc>
                <a:spcPct val="110000"/>
              </a:lnSpc>
              <a:defRPr sz="1067">
                <a:latin typeface="+mj-lt"/>
              </a:defRPr>
            </a:lvl3pPr>
            <a:lvl4pPr>
              <a:defRPr sz="1333"/>
            </a:lvl4pPr>
            <a:lvl5pPr>
              <a:defRPr sz="1333"/>
            </a:lvl5pPr>
          </a:lstStyle>
          <a:p>
            <a:pPr lvl="0"/>
            <a:r>
              <a:rPr lang="en-US" noProof="0"/>
              <a:t>03</a:t>
            </a:r>
          </a:p>
        </p:txBody>
      </p:sp>
      <p:sp>
        <p:nvSpPr>
          <p:cNvPr id="52" name="Espace réservé pour une image  15">
            <a:extLst>
              <a:ext uri="{FF2B5EF4-FFF2-40B4-BE49-F238E27FC236}">
                <a16:creationId xmlns:a16="http://schemas.microsoft.com/office/drawing/2014/main" id="{C7AF1FA3-8607-484E-960C-0DEC87C8B4B6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10381831" y="1341319"/>
            <a:ext cx="1379716" cy="1819200"/>
          </a:xfrm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r>
              <a:rPr lang="en-US" noProof="0"/>
              <a:t>Click icon to add picture</a:t>
            </a:r>
          </a:p>
        </p:txBody>
      </p:sp>
      <p:sp>
        <p:nvSpPr>
          <p:cNvPr id="53" name="Espace réservé du texte 4">
            <a:extLst>
              <a:ext uri="{FF2B5EF4-FFF2-40B4-BE49-F238E27FC236}">
                <a16:creationId xmlns:a16="http://schemas.microsoft.com/office/drawing/2014/main" id="{6F5500B0-3264-4A96-BDF7-6321D671A88F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0381830" y="418872"/>
            <a:ext cx="1379713" cy="532283"/>
          </a:xfrm>
        </p:spPr>
        <p:txBody>
          <a:bodyPr/>
          <a:lstStyle>
            <a:lvl1pPr algn="l">
              <a:lnSpc>
                <a:spcPct val="110000"/>
              </a:lnSpc>
              <a:defRPr sz="3467" b="0" i="0" cap="all" baseline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228594" indent="-228594"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sz="1067"/>
            </a:lvl2pPr>
            <a:lvl3pPr>
              <a:lnSpc>
                <a:spcPct val="110000"/>
              </a:lnSpc>
              <a:defRPr sz="1067">
                <a:latin typeface="+mj-lt"/>
              </a:defRPr>
            </a:lvl3pPr>
            <a:lvl4pPr>
              <a:defRPr sz="1333"/>
            </a:lvl4pPr>
            <a:lvl5pPr>
              <a:defRPr sz="1333"/>
            </a:lvl5pPr>
          </a:lstStyle>
          <a:p>
            <a:pPr lvl="0"/>
            <a:r>
              <a:rPr lang="en-US" noProof="0"/>
              <a:t>04</a:t>
            </a:r>
          </a:p>
        </p:txBody>
      </p:sp>
      <p:sp>
        <p:nvSpPr>
          <p:cNvPr id="54" name="Espace réservé du texte 4">
            <a:extLst>
              <a:ext uri="{FF2B5EF4-FFF2-40B4-BE49-F238E27FC236}">
                <a16:creationId xmlns:a16="http://schemas.microsoft.com/office/drawing/2014/main" id="{EB355F06-F117-4960-9CD2-3296D7197778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5402083" y="4199057"/>
            <a:ext cx="1379716" cy="2039967"/>
          </a:xfrm>
        </p:spPr>
        <p:txBody>
          <a:bodyPr/>
          <a:lstStyle>
            <a:lvl1pPr algn="l">
              <a:lnSpc>
                <a:spcPct val="125000"/>
              </a:lnSpc>
              <a:defRPr sz="1867">
                <a:solidFill>
                  <a:schemeClr val="tx1"/>
                </a:solidFill>
              </a:defRPr>
            </a:lvl1pPr>
            <a:lvl2pPr marL="0" indent="0">
              <a:lnSpc>
                <a:spcPts val="1600"/>
              </a:lnSpc>
              <a:spcAft>
                <a:spcPts val="533"/>
              </a:spcAft>
              <a:buFont typeface="Arial" panose="020B0604020202020204" pitchFamily="34" charset="0"/>
              <a:buNone/>
              <a:defRPr sz="933">
                <a:solidFill>
                  <a:schemeClr val="tx1"/>
                </a:solidFill>
              </a:defRPr>
            </a:lvl2pPr>
            <a:lvl3pPr>
              <a:lnSpc>
                <a:spcPct val="110000"/>
              </a:lnSpc>
              <a:defRPr sz="1067">
                <a:latin typeface="+mj-lt"/>
              </a:defRPr>
            </a:lvl3pPr>
            <a:lvl4pPr>
              <a:defRPr sz="1333"/>
            </a:lvl4pPr>
            <a:lvl5pPr>
              <a:defRPr sz="1333"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55" name="Espace réservé du texte 4">
            <a:extLst>
              <a:ext uri="{FF2B5EF4-FFF2-40B4-BE49-F238E27FC236}">
                <a16:creationId xmlns:a16="http://schemas.microsoft.com/office/drawing/2014/main" id="{D86CBB7A-9502-4B85-850C-DF2587D4D6E5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7061998" y="3346376"/>
            <a:ext cx="1379716" cy="666825"/>
          </a:xfrm>
        </p:spPr>
        <p:txBody>
          <a:bodyPr/>
          <a:lstStyle>
            <a:lvl1pPr algn="l">
              <a:lnSpc>
                <a:spcPct val="125000"/>
              </a:lnSpc>
              <a:defRPr sz="1867" i="1">
                <a:solidFill>
                  <a:schemeClr val="accent2"/>
                </a:solidFill>
                <a:latin typeface="Georgia" panose="02040502050405020303" pitchFamily="18" charset="0"/>
              </a:defRPr>
            </a:lvl1pPr>
            <a:lvl2pPr marL="0" indent="0">
              <a:lnSpc>
                <a:spcPts val="1600"/>
              </a:lnSpc>
              <a:spcAft>
                <a:spcPts val="533"/>
              </a:spcAft>
              <a:buFont typeface="Arial" panose="020B0604020202020204" pitchFamily="34" charset="0"/>
              <a:buNone/>
              <a:defRPr sz="1467">
                <a:solidFill>
                  <a:schemeClr val="accent2"/>
                </a:solidFill>
              </a:defRPr>
            </a:lvl2pPr>
            <a:lvl3pPr>
              <a:lnSpc>
                <a:spcPct val="110000"/>
              </a:lnSpc>
              <a:defRPr sz="1067">
                <a:latin typeface="+mj-lt"/>
              </a:defRPr>
            </a:lvl3pPr>
            <a:lvl4pPr>
              <a:defRPr sz="1333"/>
            </a:lvl4pPr>
            <a:lvl5pPr>
              <a:defRPr sz="1333"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56" name="Espace réservé du texte 4">
            <a:extLst>
              <a:ext uri="{FF2B5EF4-FFF2-40B4-BE49-F238E27FC236}">
                <a16:creationId xmlns:a16="http://schemas.microsoft.com/office/drawing/2014/main" id="{86544E69-3546-4BEE-9749-1A8EFA7DDE39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7061998" y="4199057"/>
            <a:ext cx="1379716" cy="2039967"/>
          </a:xfrm>
        </p:spPr>
        <p:txBody>
          <a:bodyPr/>
          <a:lstStyle>
            <a:lvl1pPr algn="l">
              <a:lnSpc>
                <a:spcPct val="125000"/>
              </a:lnSpc>
              <a:defRPr sz="1867">
                <a:solidFill>
                  <a:schemeClr val="tx1"/>
                </a:solidFill>
              </a:defRPr>
            </a:lvl1pPr>
            <a:lvl2pPr marL="0" indent="0">
              <a:lnSpc>
                <a:spcPts val="1600"/>
              </a:lnSpc>
              <a:spcAft>
                <a:spcPts val="533"/>
              </a:spcAft>
              <a:buFont typeface="Arial" panose="020B0604020202020204" pitchFamily="34" charset="0"/>
              <a:buNone/>
              <a:defRPr sz="933">
                <a:solidFill>
                  <a:schemeClr val="tx1"/>
                </a:solidFill>
              </a:defRPr>
            </a:lvl2pPr>
            <a:lvl3pPr>
              <a:lnSpc>
                <a:spcPct val="110000"/>
              </a:lnSpc>
              <a:defRPr sz="1067">
                <a:latin typeface="+mj-lt"/>
              </a:defRPr>
            </a:lvl3pPr>
            <a:lvl4pPr>
              <a:defRPr sz="1333"/>
            </a:lvl4pPr>
            <a:lvl5pPr>
              <a:defRPr sz="1333"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57" name="Espace réservé du texte 4">
            <a:extLst>
              <a:ext uri="{FF2B5EF4-FFF2-40B4-BE49-F238E27FC236}">
                <a16:creationId xmlns:a16="http://schemas.microsoft.com/office/drawing/2014/main" id="{75A5190F-9F87-4BAA-9B38-DA41741440EA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8721911" y="3346376"/>
            <a:ext cx="1379716" cy="666825"/>
          </a:xfrm>
        </p:spPr>
        <p:txBody>
          <a:bodyPr/>
          <a:lstStyle>
            <a:lvl1pPr algn="l">
              <a:lnSpc>
                <a:spcPct val="125000"/>
              </a:lnSpc>
              <a:defRPr sz="1867" i="1">
                <a:solidFill>
                  <a:schemeClr val="accent2"/>
                </a:solidFill>
                <a:latin typeface="Georgia" panose="02040502050405020303" pitchFamily="18" charset="0"/>
              </a:defRPr>
            </a:lvl1pPr>
            <a:lvl2pPr marL="0" indent="0">
              <a:lnSpc>
                <a:spcPts val="1600"/>
              </a:lnSpc>
              <a:spcAft>
                <a:spcPts val="533"/>
              </a:spcAft>
              <a:buFont typeface="Arial" panose="020B0604020202020204" pitchFamily="34" charset="0"/>
              <a:buNone/>
              <a:defRPr sz="1467">
                <a:solidFill>
                  <a:schemeClr val="accent2"/>
                </a:solidFill>
              </a:defRPr>
            </a:lvl2pPr>
            <a:lvl3pPr>
              <a:lnSpc>
                <a:spcPct val="110000"/>
              </a:lnSpc>
              <a:defRPr sz="1067">
                <a:latin typeface="+mj-lt"/>
              </a:defRPr>
            </a:lvl3pPr>
            <a:lvl4pPr>
              <a:defRPr sz="1333"/>
            </a:lvl4pPr>
            <a:lvl5pPr>
              <a:defRPr sz="1333"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58" name="Espace réservé du texte 4">
            <a:extLst>
              <a:ext uri="{FF2B5EF4-FFF2-40B4-BE49-F238E27FC236}">
                <a16:creationId xmlns:a16="http://schemas.microsoft.com/office/drawing/2014/main" id="{FF1BBCD1-8544-421A-85E5-77CA0FA35FE4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8721911" y="4199057"/>
            <a:ext cx="1379716" cy="2039967"/>
          </a:xfrm>
        </p:spPr>
        <p:txBody>
          <a:bodyPr/>
          <a:lstStyle>
            <a:lvl1pPr algn="l">
              <a:lnSpc>
                <a:spcPct val="125000"/>
              </a:lnSpc>
              <a:defRPr sz="1867">
                <a:solidFill>
                  <a:schemeClr val="tx1"/>
                </a:solidFill>
              </a:defRPr>
            </a:lvl1pPr>
            <a:lvl2pPr marL="0" indent="0">
              <a:lnSpc>
                <a:spcPts val="1600"/>
              </a:lnSpc>
              <a:spcAft>
                <a:spcPts val="533"/>
              </a:spcAft>
              <a:buFont typeface="Arial" panose="020B0604020202020204" pitchFamily="34" charset="0"/>
              <a:buNone/>
              <a:defRPr sz="933">
                <a:solidFill>
                  <a:schemeClr val="tx1"/>
                </a:solidFill>
              </a:defRPr>
            </a:lvl2pPr>
            <a:lvl3pPr>
              <a:lnSpc>
                <a:spcPct val="110000"/>
              </a:lnSpc>
              <a:defRPr sz="1067">
                <a:latin typeface="+mj-lt"/>
              </a:defRPr>
            </a:lvl3pPr>
            <a:lvl4pPr>
              <a:defRPr sz="1333"/>
            </a:lvl4pPr>
            <a:lvl5pPr>
              <a:defRPr sz="1333"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59" name="Espace réservé du texte 4">
            <a:extLst>
              <a:ext uri="{FF2B5EF4-FFF2-40B4-BE49-F238E27FC236}">
                <a16:creationId xmlns:a16="http://schemas.microsoft.com/office/drawing/2014/main" id="{BF822235-CF36-42FB-998B-784756CA5FEC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10381823" y="3346376"/>
            <a:ext cx="1379716" cy="666825"/>
          </a:xfrm>
        </p:spPr>
        <p:txBody>
          <a:bodyPr/>
          <a:lstStyle>
            <a:lvl1pPr algn="l">
              <a:lnSpc>
                <a:spcPct val="125000"/>
              </a:lnSpc>
              <a:defRPr sz="1867" i="1">
                <a:solidFill>
                  <a:schemeClr val="accent2"/>
                </a:solidFill>
                <a:latin typeface="Georgia" panose="02040502050405020303" pitchFamily="18" charset="0"/>
              </a:defRPr>
            </a:lvl1pPr>
            <a:lvl2pPr marL="0" indent="0">
              <a:lnSpc>
                <a:spcPts val="1600"/>
              </a:lnSpc>
              <a:spcAft>
                <a:spcPts val="533"/>
              </a:spcAft>
              <a:buFont typeface="Arial" panose="020B0604020202020204" pitchFamily="34" charset="0"/>
              <a:buNone/>
              <a:defRPr sz="1467">
                <a:solidFill>
                  <a:schemeClr val="accent2"/>
                </a:solidFill>
              </a:defRPr>
            </a:lvl2pPr>
            <a:lvl3pPr>
              <a:lnSpc>
                <a:spcPct val="110000"/>
              </a:lnSpc>
              <a:defRPr sz="1067">
                <a:latin typeface="+mj-lt"/>
              </a:defRPr>
            </a:lvl3pPr>
            <a:lvl4pPr>
              <a:defRPr sz="1333"/>
            </a:lvl4pPr>
            <a:lvl5pPr>
              <a:defRPr sz="1333"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60" name="Espace réservé du texte 4">
            <a:extLst>
              <a:ext uri="{FF2B5EF4-FFF2-40B4-BE49-F238E27FC236}">
                <a16:creationId xmlns:a16="http://schemas.microsoft.com/office/drawing/2014/main" id="{80EE59DB-9243-4843-902C-CEAFDD74F3BA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10381823" y="4199057"/>
            <a:ext cx="1379716" cy="2039967"/>
          </a:xfrm>
        </p:spPr>
        <p:txBody>
          <a:bodyPr/>
          <a:lstStyle>
            <a:lvl1pPr algn="l">
              <a:lnSpc>
                <a:spcPct val="125000"/>
              </a:lnSpc>
              <a:defRPr sz="1867">
                <a:solidFill>
                  <a:schemeClr val="tx1"/>
                </a:solidFill>
              </a:defRPr>
            </a:lvl1pPr>
            <a:lvl2pPr marL="0" indent="0">
              <a:lnSpc>
                <a:spcPts val="1600"/>
              </a:lnSpc>
              <a:spcAft>
                <a:spcPts val="533"/>
              </a:spcAft>
              <a:buFont typeface="Arial" panose="020B0604020202020204" pitchFamily="34" charset="0"/>
              <a:buNone/>
              <a:defRPr sz="933">
                <a:solidFill>
                  <a:schemeClr val="tx1"/>
                </a:solidFill>
              </a:defRPr>
            </a:lvl2pPr>
            <a:lvl3pPr>
              <a:lnSpc>
                <a:spcPct val="110000"/>
              </a:lnSpc>
              <a:defRPr sz="1067">
                <a:latin typeface="+mj-lt"/>
              </a:defRPr>
            </a:lvl3pPr>
            <a:lvl4pPr>
              <a:defRPr sz="1333"/>
            </a:lvl4pPr>
            <a:lvl5pPr>
              <a:defRPr sz="1333"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61" name="Espace réservé du texte 4">
            <a:extLst>
              <a:ext uri="{FF2B5EF4-FFF2-40B4-BE49-F238E27FC236}">
                <a16:creationId xmlns:a16="http://schemas.microsoft.com/office/drawing/2014/main" id="{8D48725B-4307-4BEA-B9C9-15E0592A3B90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033427" y="385508"/>
            <a:ext cx="1178053" cy="2769081"/>
          </a:xfrm>
        </p:spPr>
        <p:txBody>
          <a:bodyPr anchor="t">
            <a:noAutofit/>
          </a:bodyPr>
          <a:lstStyle>
            <a:lvl1pPr algn="r">
              <a:lnSpc>
                <a:spcPct val="110000"/>
              </a:lnSpc>
              <a:defRPr sz="1867" cap="all" baseline="0">
                <a:solidFill>
                  <a:schemeClr val="tx1"/>
                </a:solidFill>
              </a:defRPr>
            </a:lvl1pPr>
            <a:lvl2pPr marL="228594" indent="-228594"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sz="1067"/>
            </a:lvl2pPr>
            <a:lvl3pPr>
              <a:lnSpc>
                <a:spcPct val="110000"/>
              </a:lnSpc>
              <a:defRPr sz="1067">
                <a:latin typeface="+mj-lt"/>
              </a:defRPr>
            </a:lvl3pPr>
            <a:lvl4pPr>
              <a:defRPr sz="1333"/>
            </a:lvl4pPr>
            <a:lvl5pPr>
              <a:defRPr sz="1333"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2F2F05-CEDE-4DBD-B401-0C4B85598831}"/>
              </a:ext>
            </a:extLst>
          </p:cNvPr>
          <p:cNvSpPr>
            <a:spLocks noGrp="1"/>
          </p:cNvSpPr>
          <p:nvPr>
            <p:ph type="ftr" sz="quarter" idx="4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AC448A-D8A7-4E0C-BE4A-C4F692A4D2C6}"/>
              </a:ext>
            </a:extLst>
          </p:cNvPr>
          <p:cNvSpPr>
            <a:spLocks noGrp="1"/>
          </p:cNvSpPr>
          <p:nvPr>
            <p:ph type="sldNum" sz="quarter" idx="44"/>
          </p:nvPr>
        </p:nvSpPr>
        <p:spPr/>
        <p:txBody>
          <a:bodyPr/>
          <a:lstStyle/>
          <a:p>
            <a:fld id="{6B54B0F7-55DD-40D6-B7F4-70B586885C0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8F4FADB-EEC5-45D2-AA5E-7A0D798F12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1601" y="385507"/>
            <a:ext cx="2824073" cy="960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3" name="Espace réservé du texte 4">
            <a:extLst>
              <a:ext uri="{FF2B5EF4-FFF2-40B4-BE49-F238E27FC236}">
                <a16:creationId xmlns:a16="http://schemas.microsoft.com/office/drawing/2014/main" id="{47966520-9FD5-42B3-AD18-E492CBBE356F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444973" y="1428425"/>
            <a:ext cx="2822400" cy="574516"/>
          </a:xfrm>
        </p:spPr>
        <p:txBody>
          <a:bodyPr wrap="square">
            <a:sp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867" b="0" i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0" indent="0">
              <a:spcBef>
                <a:spcPts val="533"/>
              </a:spcBef>
              <a:buFont typeface="Arial" panose="020B0604020202020204" pitchFamily="34" charset="0"/>
              <a:buNone/>
              <a:defRPr sz="1600"/>
            </a:lvl2pPr>
            <a:lvl3pPr>
              <a:lnSpc>
                <a:spcPct val="110000"/>
              </a:lnSpc>
              <a:defRPr lang="en-US" sz="1333" kern="1200" dirty="0" smtClean="0">
                <a:solidFill>
                  <a:schemeClr val="tx1"/>
                </a:solidFill>
                <a:latin typeface="Sanofi Sans 3 Regular"/>
                <a:ea typeface="+mn-ea"/>
                <a:cs typeface="+mn-cs"/>
              </a:defRPr>
            </a:lvl3pPr>
            <a:lvl4pPr>
              <a:defRPr sz="1333"/>
            </a:lvl4pPr>
            <a:lvl5pPr>
              <a:defRPr sz="1333"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30" name="Text Placeholder 2">
            <a:extLst>
              <a:ext uri="{FF2B5EF4-FFF2-40B4-BE49-F238E27FC236}">
                <a16:creationId xmlns:a16="http://schemas.microsoft.com/office/drawing/2014/main" id="{4E0BC0F4-D286-4029-9886-E5C53C4FB52B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42035" y="1759071"/>
            <a:ext cx="2822400" cy="44799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7788235"/>
      </p:ext>
    </p:extLst>
  </p:cSld>
  <p:clrMapOvr>
    <a:masterClrMapping/>
  </p:clrMapOvr>
</p:sldLayout>
</file>

<file path=ppt/slideLayouts/slideLayout3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and Numbers (Alternativ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7276DEF-3CBF-476F-8A84-C6760A5FE884}"/>
              </a:ext>
            </a:extLst>
          </p:cNvPr>
          <p:cNvSpPr/>
          <p:nvPr userDrawn="1"/>
        </p:nvSpPr>
        <p:spPr>
          <a:xfrm>
            <a:off x="0" y="0"/>
            <a:ext cx="37296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noProof="0"/>
          </a:p>
        </p:txBody>
      </p:sp>
      <p:grpSp>
        <p:nvGrpSpPr>
          <p:cNvPr id="35" name="Graphique 7">
            <a:extLst>
              <a:ext uri="{FF2B5EF4-FFF2-40B4-BE49-F238E27FC236}">
                <a16:creationId xmlns:a16="http://schemas.microsoft.com/office/drawing/2014/main" id="{92DE48E4-21B7-43C3-B1C8-D1A1E1D11836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442166" y="6329527"/>
            <a:ext cx="1071853" cy="275084"/>
            <a:chOff x="4768103" y="-471733"/>
            <a:chExt cx="744723" cy="191124"/>
          </a:xfrm>
          <a:solidFill>
            <a:schemeClr val="bg1"/>
          </a:solidFill>
        </p:grpSpPr>
        <p:sp>
          <p:nvSpPr>
            <p:cNvPr id="36" name="Forme libre : forme 9">
              <a:extLst>
                <a:ext uri="{FF2B5EF4-FFF2-40B4-BE49-F238E27FC236}">
                  <a16:creationId xmlns:a16="http://schemas.microsoft.com/office/drawing/2014/main" id="{CF3C004A-12EF-4882-9435-5C8C5CDDA3DC}"/>
                </a:ext>
              </a:extLst>
            </p:cNvPr>
            <p:cNvSpPr/>
            <p:nvPr userDrawn="1"/>
          </p:nvSpPr>
          <p:spPr>
            <a:xfrm>
              <a:off x="4770087" y="-471716"/>
              <a:ext cx="740699" cy="191096"/>
            </a:xfrm>
            <a:custGeom>
              <a:avLst/>
              <a:gdLst>
                <a:gd name="connsiteX0" fmla="*/ 689325 w 740699"/>
                <a:gd name="connsiteY0" fmla="*/ 7347 h 191096"/>
                <a:gd name="connsiteX1" fmla="*/ 688790 w 740699"/>
                <a:gd name="connsiteY1" fmla="*/ 10847 h 191096"/>
                <a:gd name="connsiteX2" fmla="*/ 686092 w 740699"/>
                <a:gd name="connsiteY2" fmla="*/ 24840 h 191096"/>
                <a:gd name="connsiteX3" fmla="*/ 680980 w 740699"/>
                <a:gd name="connsiteY3" fmla="*/ 29953 h 191096"/>
                <a:gd name="connsiteX4" fmla="*/ 667797 w 740699"/>
                <a:gd name="connsiteY4" fmla="*/ 28608 h 191096"/>
                <a:gd name="connsiteX5" fmla="*/ 646528 w 740699"/>
                <a:gd name="connsiteY5" fmla="*/ 50946 h 191096"/>
                <a:gd name="connsiteX6" fmla="*/ 646528 w 740699"/>
                <a:gd name="connsiteY6" fmla="*/ 53911 h 191096"/>
                <a:gd name="connsiteX7" fmla="*/ 680712 w 740699"/>
                <a:gd name="connsiteY7" fmla="*/ 53911 h 191096"/>
                <a:gd name="connsiteX8" fmla="*/ 686092 w 740699"/>
                <a:gd name="connsiteY8" fmla="*/ 59559 h 191096"/>
                <a:gd name="connsiteX9" fmla="*/ 686092 w 740699"/>
                <a:gd name="connsiteY9" fmla="*/ 78130 h 191096"/>
                <a:gd name="connsiteX10" fmla="*/ 680712 w 740699"/>
                <a:gd name="connsiteY10" fmla="*/ 83518 h 191096"/>
                <a:gd name="connsiteX11" fmla="*/ 646528 w 740699"/>
                <a:gd name="connsiteY11" fmla="*/ 83518 h 191096"/>
                <a:gd name="connsiteX12" fmla="*/ 646528 w 740699"/>
                <a:gd name="connsiteY12" fmla="*/ 183097 h 191096"/>
                <a:gd name="connsiteX13" fmla="*/ 641148 w 740699"/>
                <a:gd name="connsiteY13" fmla="*/ 188485 h 191096"/>
                <a:gd name="connsiteX14" fmla="*/ 617197 w 740699"/>
                <a:gd name="connsiteY14" fmla="*/ 188485 h 191096"/>
                <a:gd name="connsiteX15" fmla="*/ 611809 w 740699"/>
                <a:gd name="connsiteY15" fmla="*/ 183097 h 191096"/>
                <a:gd name="connsiteX16" fmla="*/ 611809 w 740699"/>
                <a:gd name="connsiteY16" fmla="*/ 56602 h 191096"/>
                <a:gd name="connsiteX17" fmla="*/ 666987 w 740699"/>
                <a:gd name="connsiteY17" fmla="*/ 79 h 191096"/>
                <a:gd name="connsiteX18" fmla="*/ 683945 w 740699"/>
                <a:gd name="connsiteY18" fmla="*/ 1966 h 191096"/>
                <a:gd name="connsiteX19" fmla="*/ 689325 w 740699"/>
                <a:gd name="connsiteY19" fmla="*/ 7347 h 191096"/>
                <a:gd name="connsiteX20" fmla="*/ 741003 w 740699"/>
                <a:gd name="connsiteY20" fmla="*/ 59292 h 191096"/>
                <a:gd name="connsiteX21" fmla="*/ 741003 w 740699"/>
                <a:gd name="connsiteY21" fmla="*/ 183097 h 191096"/>
                <a:gd name="connsiteX22" fmla="*/ 735615 w 740699"/>
                <a:gd name="connsiteY22" fmla="*/ 188485 h 191096"/>
                <a:gd name="connsiteX23" fmla="*/ 711396 w 740699"/>
                <a:gd name="connsiteY23" fmla="*/ 188485 h 191096"/>
                <a:gd name="connsiteX24" fmla="*/ 706008 w 740699"/>
                <a:gd name="connsiteY24" fmla="*/ 183097 h 191096"/>
                <a:gd name="connsiteX25" fmla="*/ 706008 w 740699"/>
                <a:gd name="connsiteY25" fmla="*/ 59292 h 191096"/>
                <a:gd name="connsiteX26" fmla="*/ 711396 w 740699"/>
                <a:gd name="connsiteY26" fmla="*/ 53911 h 191096"/>
                <a:gd name="connsiteX27" fmla="*/ 735615 w 740699"/>
                <a:gd name="connsiteY27" fmla="*/ 53911 h 191096"/>
                <a:gd name="connsiteX28" fmla="*/ 741003 w 740699"/>
                <a:gd name="connsiteY28" fmla="*/ 59292 h 191096"/>
                <a:gd name="connsiteX29" fmla="*/ 518954 w 740699"/>
                <a:gd name="connsiteY29" fmla="*/ 158879 h 191096"/>
                <a:gd name="connsiteX30" fmla="*/ 485847 w 740699"/>
                <a:gd name="connsiteY30" fmla="*/ 121195 h 191096"/>
                <a:gd name="connsiteX31" fmla="*/ 517074 w 740699"/>
                <a:gd name="connsiteY31" fmla="*/ 83518 h 191096"/>
                <a:gd name="connsiteX32" fmla="*/ 550173 w 740699"/>
                <a:gd name="connsiteY32" fmla="*/ 121195 h 191096"/>
                <a:gd name="connsiteX33" fmla="*/ 518954 w 740699"/>
                <a:gd name="connsiteY33" fmla="*/ 158879 h 191096"/>
                <a:gd name="connsiteX34" fmla="*/ 517074 w 740699"/>
                <a:gd name="connsiteY34" fmla="*/ 51221 h 191096"/>
                <a:gd name="connsiteX35" fmla="*/ 450317 w 740699"/>
                <a:gd name="connsiteY35" fmla="*/ 121195 h 191096"/>
                <a:gd name="connsiteX36" fmla="*/ 518954 w 740699"/>
                <a:gd name="connsiteY36" fmla="*/ 191176 h 191096"/>
                <a:gd name="connsiteX37" fmla="*/ 585702 w 740699"/>
                <a:gd name="connsiteY37" fmla="*/ 121195 h 191096"/>
                <a:gd name="connsiteX38" fmla="*/ 517074 w 740699"/>
                <a:gd name="connsiteY38" fmla="*/ 51221 h 191096"/>
                <a:gd name="connsiteX39" fmla="*/ 424486 w 740699"/>
                <a:gd name="connsiteY39" fmla="*/ 101813 h 191096"/>
                <a:gd name="connsiteX40" fmla="*/ 424486 w 740699"/>
                <a:gd name="connsiteY40" fmla="*/ 183097 h 191096"/>
                <a:gd name="connsiteX41" fmla="*/ 419098 w 740699"/>
                <a:gd name="connsiteY41" fmla="*/ 188485 h 191096"/>
                <a:gd name="connsiteX42" fmla="*/ 394880 w 740699"/>
                <a:gd name="connsiteY42" fmla="*/ 188485 h 191096"/>
                <a:gd name="connsiteX43" fmla="*/ 389492 w 740699"/>
                <a:gd name="connsiteY43" fmla="*/ 183097 h 191096"/>
                <a:gd name="connsiteX44" fmla="*/ 389492 w 740699"/>
                <a:gd name="connsiteY44" fmla="*/ 106391 h 191096"/>
                <a:gd name="connsiteX45" fmla="*/ 363385 w 740699"/>
                <a:gd name="connsiteY45" fmla="*/ 83518 h 191096"/>
                <a:gd name="connsiteX46" fmla="*/ 343469 w 740699"/>
                <a:gd name="connsiteY46" fmla="*/ 85665 h 191096"/>
                <a:gd name="connsiteX47" fmla="*/ 337012 w 740699"/>
                <a:gd name="connsiteY47" fmla="*/ 92666 h 191096"/>
                <a:gd name="connsiteX48" fmla="*/ 337012 w 740699"/>
                <a:gd name="connsiteY48" fmla="*/ 183097 h 191096"/>
                <a:gd name="connsiteX49" fmla="*/ 331624 w 740699"/>
                <a:gd name="connsiteY49" fmla="*/ 188485 h 191096"/>
                <a:gd name="connsiteX50" fmla="*/ 307405 w 740699"/>
                <a:gd name="connsiteY50" fmla="*/ 188485 h 191096"/>
                <a:gd name="connsiteX51" fmla="*/ 302017 w 740699"/>
                <a:gd name="connsiteY51" fmla="*/ 183097 h 191096"/>
                <a:gd name="connsiteX52" fmla="*/ 302017 w 740699"/>
                <a:gd name="connsiteY52" fmla="*/ 71672 h 191096"/>
                <a:gd name="connsiteX53" fmla="*/ 308750 w 740699"/>
                <a:gd name="connsiteY53" fmla="*/ 60904 h 191096"/>
                <a:gd name="connsiteX54" fmla="*/ 362850 w 740699"/>
                <a:gd name="connsiteY54" fmla="*/ 51221 h 191096"/>
                <a:gd name="connsiteX55" fmla="*/ 424486 w 740699"/>
                <a:gd name="connsiteY55" fmla="*/ 101813 h 191096"/>
                <a:gd name="connsiteX56" fmla="*/ 122497 w 740699"/>
                <a:gd name="connsiteY56" fmla="*/ 167759 h 191096"/>
                <a:gd name="connsiteX57" fmla="*/ 120342 w 740699"/>
                <a:gd name="connsiteY57" fmla="*/ 183097 h 191096"/>
                <a:gd name="connsiteX58" fmla="*/ 113350 w 740699"/>
                <a:gd name="connsiteY58" fmla="*/ 188485 h 191096"/>
                <a:gd name="connsiteX59" fmla="*/ 89123 w 740699"/>
                <a:gd name="connsiteY59" fmla="*/ 188485 h 191096"/>
                <a:gd name="connsiteX60" fmla="*/ 85088 w 740699"/>
                <a:gd name="connsiteY60" fmla="*/ 184718 h 191096"/>
                <a:gd name="connsiteX61" fmla="*/ 85356 w 740699"/>
                <a:gd name="connsiteY61" fmla="*/ 183097 h 191096"/>
                <a:gd name="connsiteX62" fmla="*/ 86968 w 740699"/>
                <a:gd name="connsiteY62" fmla="*/ 173140 h 191096"/>
                <a:gd name="connsiteX63" fmla="*/ 303 w 740699"/>
                <a:gd name="connsiteY63" fmla="*/ 98589 h 191096"/>
                <a:gd name="connsiteX64" fmla="*/ 59517 w 740699"/>
                <a:gd name="connsiteY64" fmla="*/ 50144 h 191096"/>
                <a:gd name="connsiteX65" fmla="*/ 115230 w 740699"/>
                <a:gd name="connsiteY65" fmla="*/ 64404 h 191096"/>
                <a:gd name="connsiteX66" fmla="*/ 118462 w 740699"/>
                <a:gd name="connsiteY66" fmla="*/ 69792 h 191096"/>
                <a:gd name="connsiteX67" fmla="*/ 117385 w 740699"/>
                <a:gd name="connsiteY67" fmla="*/ 74362 h 191096"/>
                <a:gd name="connsiteX68" fmla="*/ 109039 w 740699"/>
                <a:gd name="connsiteY68" fmla="*/ 92131 h 191096"/>
                <a:gd name="connsiteX69" fmla="*/ 103116 w 740699"/>
                <a:gd name="connsiteY69" fmla="*/ 95899 h 191096"/>
                <a:gd name="connsiteX70" fmla="*/ 99081 w 740699"/>
                <a:gd name="connsiteY70" fmla="*/ 94821 h 191096"/>
                <a:gd name="connsiteX71" fmla="*/ 58439 w 740699"/>
                <a:gd name="connsiteY71" fmla="*/ 82708 h 191096"/>
                <a:gd name="connsiteX72" fmla="*/ 35833 w 740699"/>
                <a:gd name="connsiteY72" fmla="*/ 96166 h 191096"/>
                <a:gd name="connsiteX73" fmla="*/ 122497 w 740699"/>
                <a:gd name="connsiteY73" fmla="*/ 167759 h 191096"/>
                <a:gd name="connsiteX74" fmla="*/ 234191 w 740699"/>
                <a:gd name="connsiteY74" fmla="*/ 149189 h 191096"/>
                <a:gd name="connsiteX75" fmla="*/ 227466 w 740699"/>
                <a:gd name="connsiteY75" fmla="*/ 156456 h 191096"/>
                <a:gd name="connsiteX76" fmla="*/ 209162 w 740699"/>
                <a:gd name="connsiteY76" fmla="*/ 158879 h 191096"/>
                <a:gd name="connsiteX77" fmla="*/ 175788 w 740699"/>
                <a:gd name="connsiteY77" fmla="*/ 121195 h 191096"/>
                <a:gd name="connsiteX78" fmla="*/ 209162 w 740699"/>
                <a:gd name="connsiteY78" fmla="*/ 83518 h 191096"/>
                <a:gd name="connsiteX79" fmla="*/ 227466 w 740699"/>
                <a:gd name="connsiteY79" fmla="*/ 85941 h 191096"/>
                <a:gd name="connsiteX80" fmla="*/ 234191 w 740699"/>
                <a:gd name="connsiteY80" fmla="*/ 93201 h 191096"/>
                <a:gd name="connsiteX81" fmla="*/ 234191 w 740699"/>
                <a:gd name="connsiteY81" fmla="*/ 149189 h 191096"/>
                <a:gd name="connsiteX82" fmla="*/ 262452 w 740699"/>
                <a:gd name="connsiteY82" fmla="*/ 61179 h 191096"/>
                <a:gd name="connsiteX83" fmla="*/ 209430 w 740699"/>
                <a:gd name="connsiteY83" fmla="*/ 51221 h 191096"/>
                <a:gd name="connsiteX84" fmla="*/ 140258 w 740699"/>
                <a:gd name="connsiteY84" fmla="*/ 121195 h 191096"/>
                <a:gd name="connsiteX85" fmla="*/ 208895 w 740699"/>
                <a:gd name="connsiteY85" fmla="*/ 191176 h 191096"/>
                <a:gd name="connsiteX86" fmla="*/ 262452 w 740699"/>
                <a:gd name="connsiteY86" fmla="*/ 180407 h 191096"/>
                <a:gd name="connsiteX87" fmla="*/ 269185 w 740699"/>
                <a:gd name="connsiteY87" fmla="*/ 169639 h 191096"/>
                <a:gd name="connsiteX88" fmla="*/ 269185 w 740699"/>
                <a:gd name="connsiteY88" fmla="*/ 71940 h 191096"/>
                <a:gd name="connsiteX89" fmla="*/ 262452 w 740699"/>
                <a:gd name="connsiteY89" fmla="*/ 61179 h 191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740699" h="191096">
                  <a:moveTo>
                    <a:pt x="689325" y="7347"/>
                  </a:moveTo>
                  <a:cubicBezTo>
                    <a:pt x="689325" y="8511"/>
                    <a:pt x="689026" y="9604"/>
                    <a:pt x="688790" y="10847"/>
                  </a:cubicBezTo>
                  <a:lnTo>
                    <a:pt x="686092" y="24840"/>
                  </a:lnTo>
                  <a:cubicBezTo>
                    <a:pt x="685558" y="28073"/>
                    <a:pt x="684213" y="29953"/>
                    <a:pt x="680980" y="29953"/>
                  </a:cubicBezTo>
                  <a:cubicBezTo>
                    <a:pt x="678974" y="29953"/>
                    <a:pt x="673177" y="28608"/>
                    <a:pt x="667797" y="28608"/>
                  </a:cubicBezTo>
                  <a:cubicBezTo>
                    <a:pt x="652993" y="28608"/>
                    <a:pt x="646528" y="36143"/>
                    <a:pt x="646528" y="50946"/>
                  </a:cubicBezTo>
                  <a:lnTo>
                    <a:pt x="646528" y="53911"/>
                  </a:lnTo>
                  <a:lnTo>
                    <a:pt x="680712" y="53911"/>
                  </a:lnTo>
                  <a:cubicBezTo>
                    <a:pt x="684213" y="53911"/>
                    <a:pt x="686092" y="56059"/>
                    <a:pt x="686092" y="59559"/>
                  </a:cubicBezTo>
                  <a:lnTo>
                    <a:pt x="686092" y="78130"/>
                  </a:lnTo>
                  <a:cubicBezTo>
                    <a:pt x="686092" y="81363"/>
                    <a:pt x="684213" y="83518"/>
                    <a:pt x="680712" y="83518"/>
                  </a:cubicBezTo>
                  <a:lnTo>
                    <a:pt x="646528" y="83518"/>
                  </a:lnTo>
                  <a:lnTo>
                    <a:pt x="646528" y="183097"/>
                  </a:lnTo>
                  <a:cubicBezTo>
                    <a:pt x="646528" y="186330"/>
                    <a:pt x="644380" y="188485"/>
                    <a:pt x="641148" y="188485"/>
                  </a:cubicBezTo>
                  <a:lnTo>
                    <a:pt x="617197" y="188485"/>
                  </a:lnTo>
                  <a:cubicBezTo>
                    <a:pt x="613964" y="188485"/>
                    <a:pt x="611809" y="186330"/>
                    <a:pt x="611809" y="183097"/>
                  </a:cubicBezTo>
                  <a:lnTo>
                    <a:pt x="611809" y="56602"/>
                  </a:lnTo>
                  <a:cubicBezTo>
                    <a:pt x="611809" y="17839"/>
                    <a:pt x="633612" y="79"/>
                    <a:pt x="666987" y="79"/>
                  </a:cubicBezTo>
                  <a:cubicBezTo>
                    <a:pt x="672729" y="79"/>
                    <a:pt x="678557" y="621"/>
                    <a:pt x="683945" y="1966"/>
                  </a:cubicBezTo>
                  <a:cubicBezTo>
                    <a:pt x="687713" y="2769"/>
                    <a:pt x="689325" y="4358"/>
                    <a:pt x="689325" y="7347"/>
                  </a:cubicBezTo>
                  <a:moveTo>
                    <a:pt x="741003" y="59292"/>
                  </a:moveTo>
                  <a:lnTo>
                    <a:pt x="741003" y="183097"/>
                  </a:lnTo>
                  <a:cubicBezTo>
                    <a:pt x="741003" y="186330"/>
                    <a:pt x="738848" y="188485"/>
                    <a:pt x="735615" y="188485"/>
                  </a:cubicBezTo>
                  <a:lnTo>
                    <a:pt x="711396" y="188485"/>
                  </a:lnTo>
                  <a:cubicBezTo>
                    <a:pt x="708164" y="188485"/>
                    <a:pt x="706008" y="186330"/>
                    <a:pt x="706008" y="183097"/>
                  </a:cubicBezTo>
                  <a:lnTo>
                    <a:pt x="706008" y="59292"/>
                  </a:lnTo>
                  <a:cubicBezTo>
                    <a:pt x="706008" y="56059"/>
                    <a:pt x="708164" y="53911"/>
                    <a:pt x="711396" y="53911"/>
                  </a:cubicBezTo>
                  <a:lnTo>
                    <a:pt x="735615" y="53911"/>
                  </a:lnTo>
                  <a:cubicBezTo>
                    <a:pt x="738848" y="53911"/>
                    <a:pt x="741003" y="56059"/>
                    <a:pt x="741003" y="59292"/>
                  </a:cubicBezTo>
                  <a:moveTo>
                    <a:pt x="518954" y="158879"/>
                  </a:moveTo>
                  <a:cubicBezTo>
                    <a:pt x="499038" y="158879"/>
                    <a:pt x="485847" y="145956"/>
                    <a:pt x="485847" y="121195"/>
                  </a:cubicBezTo>
                  <a:cubicBezTo>
                    <a:pt x="485847" y="96433"/>
                    <a:pt x="499038" y="83518"/>
                    <a:pt x="517074" y="83518"/>
                  </a:cubicBezTo>
                  <a:cubicBezTo>
                    <a:pt x="536990" y="83518"/>
                    <a:pt x="550173" y="96433"/>
                    <a:pt x="550173" y="121195"/>
                  </a:cubicBezTo>
                  <a:cubicBezTo>
                    <a:pt x="550173" y="145956"/>
                    <a:pt x="536990" y="158879"/>
                    <a:pt x="518954" y="158879"/>
                  </a:cubicBezTo>
                  <a:moveTo>
                    <a:pt x="517074" y="51221"/>
                  </a:moveTo>
                  <a:cubicBezTo>
                    <a:pt x="476699" y="51221"/>
                    <a:pt x="450317" y="80553"/>
                    <a:pt x="450317" y="121195"/>
                  </a:cubicBezTo>
                  <a:cubicBezTo>
                    <a:pt x="450317" y="161837"/>
                    <a:pt x="476699" y="191176"/>
                    <a:pt x="518954" y="191176"/>
                  </a:cubicBezTo>
                  <a:cubicBezTo>
                    <a:pt x="559328" y="191176"/>
                    <a:pt x="585702" y="161837"/>
                    <a:pt x="585702" y="121195"/>
                  </a:cubicBezTo>
                  <a:cubicBezTo>
                    <a:pt x="585702" y="80553"/>
                    <a:pt x="559328" y="51221"/>
                    <a:pt x="517074" y="51221"/>
                  </a:cubicBezTo>
                  <a:moveTo>
                    <a:pt x="424486" y="101813"/>
                  </a:moveTo>
                  <a:lnTo>
                    <a:pt x="424486" y="183097"/>
                  </a:lnTo>
                  <a:cubicBezTo>
                    <a:pt x="424486" y="186330"/>
                    <a:pt x="422331" y="188485"/>
                    <a:pt x="419098" y="188485"/>
                  </a:cubicBezTo>
                  <a:lnTo>
                    <a:pt x="394880" y="188485"/>
                  </a:lnTo>
                  <a:cubicBezTo>
                    <a:pt x="391647" y="188485"/>
                    <a:pt x="389492" y="186330"/>
                    <a:pt x="389492" y="183097"/>
                  </a:cubicBezTo>
                  <a:lnTo>
                    <a:pt x="389492" y="106391"/>
                  </a:lnTo>
                  <a:cubicBezTo>
                    <a:pt x="389492" y="90243"/>
                    <a:pt x="377921" y="83518"/>
                    <a:pt x="363385" y="83518"/>
                  </a:cubicBezTo>
                  <a:cubicBezTo>
                    <a:pt x="355040" y="83518"/>
                    <a:pt x="350470" y="84053"/>
                    <a:pt x="343469" y="85665"/>
                  </a:cubicBezTo>
                  <a:cubicBezTo>
                    <a:pt x="339159" y="86743"/>
                    <a:pt x="337012" y="88631"/>
                    <a:pt x="337012" y="92666"/>
                  </a:cubicBezTo>
                  <a:lnTo>
                    <a:pt x="337012" y="183097"/>
                  </a:lnTo>
                  <a:cubicBezTo>
                    <a:pt x="337012" y="186330"/>
                    <a:pt x="334856" y="188485"/>
                    <a:pt x="331624" y="188485"/>
                  </a:cubicBezTo>
                  <a:lnTo>
                    <a:pt x="307405" y="188485"/>
                  </a:lnTo>
                  <a:cubicBezTo>
                    <a:pt x="304172" y="188485"/>
                    <a:pt x="302017" y="186330"/>
                    <a:pt x="302017" y="183097"/>
                  </a:cubicBezTo>
                  <a:lnTo>
                    <a:pt x="302017" y="71672"/>
                  </a:lnTo>
                  <a:cubicBezTo>
                    <a:pt x="302017" y="65482"/>
                    <a:pt x="304982" y="62249"/>
                    <a:pt x="308750" y="60904"/>
                  </a:cubicBezTo>
                  <a:cubicBezTo>
                    <a:pt x="328399" y="53911"/>
                    <a:pt x="346970" y="51221"/>
                    <a:pt x="362850" y="51221"/>
                  </a:cubicBezTo>
                  <a:cubicBezTo>
                    <a:pt x="404295" y="51221"/>
                    <a:pt x="424486" y="68982"/>
                    <a:pt x="424486" y="101813"/>
                  </a:cubicBezTo>
                  <a:moveTo>
                    <a:pt x="122497" y="167759"/>
                  </a:moveTo>
                  <a:cubicBezTo>
                    <a:pt x="122497" y="172337"/>
                    <a:pt x="121963" y="178528"/>
                    <a:pt x="120342" y="183097"/>
                  </a:cubicBezTo>
                  <a:cubicBezTo>
                    <a:pt x="118997" y="187140"/>
                    <a:pt x="117385" y="188485"/>
                    <a:pt x="113350" y="188485"/>
                  </a:cubicBezTo>
                  <a:lnTo>
                    <a:pt x="89123" y="188485"/>
                  </a:lnTo>
                  <a:cubicBezTo>
                    <a:pt x="86433" y="188485"/>
                    <a:pt x="85088" y="186865"/>
                    <a:pt x="85088" y="184718"/>
                  </a:cubicBezTo>
                  <a:cubicBezTo>
                    <a:pt x="85088" y="184175"/>
                    <a:pt x="85088" y="183640"/>
                    <a:pt x="85356" y="183097"/>
                  </a:cubicBezTo>
                  <a:cubicBezTo>
                    <a:pt x="86433" y="179597"/>
                    <a:pt x="86968" y="177175"/>
                    <a:pt x="86968" y="173140"/>
                  </a:cubicBezTo>
                  <a:cubicBezTo>
                    <a:pt x="86968" y="133559"/>
                    <a:pt x="303" y="155646"/>
                    <a:pt x="303" y="98589"/>
                  </a:cubicBezTo>
                  <a:cubicBezTo>
                    <a:pt x="303" y="69517"/>
                    <a:pt x="23452" y="50144"/>
                    <a:pt x="59517" y="50144"/>
                  </a:cubicBezTo>
                  <a:cubicBezTo>
                    <a:pt x="78623" y="50144"/>
                    <a:pt x="98546" y="54714"/>
                    <a:pt x="115230" y="64404"/>
                  </a:cubicBezTo>
                  <a:cubicBezTo>
                    <a:pt x="117393" y="65490"/>
                    <a:pt x="118462" y="67637"/>
                    <a:pt x="118462" y="69792"/>
                  </a:cubicBezTo>
                  <a:cubicBezTo>
                    <a:pt x="118462" y="71137"/>
                    <a:pt x="118164" y="72710"/>
                    <a:pt x="117385" y="74362"/>
                  </a:cubicBezTo>
                  <a:lnTo>
                    <a:pt x="109039" y="92131"/>
                  </a:lnTo>
                  <a:cubicBezTo>
                    <a:pt x="107962" y="94553"/>
                    <a:pt x="105539" y="95899"/>
                    <a:pt x="103116" y="95899"/>
                  </a:cubicBezTo>
                  <a:cubicBezTo>
                    <a:pt x="101771" y="95899"/>
                    <a:pt x="100426" y="95623"/>
                    <a:pt x="99081" y="94821"/>
                  </a:cubicBezTo>
                  <a:cubicBezTo>
                    <a:pt x="85356" y="87286"/>
                    <a:pt x="72165" y="82708"/>
                    <a:pt x="58439" y="82708"/>
                  </a:cubicBezTo>
                  <a:cubicBezTo>
                    <a:pt x="44179" y="82708"/>
                    <a:pt x="35833" y="87923"/>
                    <a:pt x="35833" y="96166"/>
                  </a:cubicBezTo>
                  <a:cubicBezTo>
                    <a:pt x="35833" y="121368"/>
                    <a:pt x="122497" y="106659"/>
                    <a:pt x="122497" y="167759"/>
                  </a:cubicBezTo>
                  <a:moveTo>
                    <a:pt x="234191" y="149189"/>
                  </a:moveTo>
                  <a:cubicBezTo>
                    <a:pt x="234191" y="153224"/>
                    <a:pt x="232043" y="155111"/>
                    <a:pt x="227466" y="156456"/>
                  </a:cubicBezTo>
                  <a:cubicBezTo>
                    <a:pt x="221543" y="158069"/>
                    <a:pt x="216430" y="158879"/>
                    <a:pt x="209162" y="158879"/>
                  </a:cubicBezTo>
                  <a:cubicBezTo>
                    <a:pt x="191936" y="158879"/>
                    <a:pt x="175788" y="148646"/>
                    <a:pt x="175788" y="121195"/>
                  </a:cubicBezTo>
                  <a:cubicBezTo>
                    <a:pt x="175788" y="93743"/>
                    <a:pt x="191936" y="83518"/>
                    <a:pt x="209162" y="83518"/>
                  </a:cubicBezTo>
                  <a:cubicBezTo>
                    <a:pt x="216430" y="83518"/>
                    <a:pt x="221543" y="84320"/>
                    <a:pt x="227466" y="85941"/>
                  </a:cubicBezTo>
                  <a:cubicBezTo>
                    <a:pt x="232043" y="87286"/>
                    <a:pt x="234191" y="89165"/>
                    <a:pt x="234191" y="93201"/>
                  </a:cubicBezTo>
                  <a:lnTo>
                    <a:pt x="234191" y="149189"/>
                  </a:lnTo>
                  <a:close/>
                  <a:moveTo>
                    <a:pt x="262452" y="61179"/>
                  </a:moveTo>
                  <a:cubicBezTo>
                    <a:pt x="244692" y="54446"/>
                    <a:pt x="228000" y="51221"/>
                    <a:pt x="209430" y="51221"/>
                  </a:cubicBezTo>
                  <a:cubicBezTo>
                    <a:pt x="168795" y="51221"/>
                    <a:pt x="140258" y="78405"/>
                    <a:pt x="140258" y="121195"/>
                  </a:cubicBezTo>
                  <a:cubicBezTo>
                    <a:pt x="140258" y="164527"/>
                    <a:pt x="165020" y="191176"/>
                    <a:pt x="208895" y="191176"/>
                  </a:cubicBezTo>
                  <a:cubicBezTo>
                    <a:pt x="226655" y="191176"/>
                    <a:pt x="243881" y="188210"/>
                    <a:pt x="262452" y="180407"/>
                  </a:cubicBezTo>
                  <a:cubicBezTo>
                    <a:pt x="266763" y="178528"/>
                    <a:pt x="269185" y="175562"/>
                    <a:pt x="269185" y="169639"/>
                  </a:cubicBezTo>
                  <a:lnTo>
                    <a:pt x="269185" y="71940"/>
                  </a:lnTo>
                  <a:cubicBezTo>
                    <a:pt x="269185" y="65749"/>
                    <a:pt x="266763" y="62792"/>
                    <a:pt x="262452" y="61179"/>
                  </a:cubicBezTo>
                </a:path>
              </a:pathLst>
            </a:custGeom>
            <a:grpFill/>
            <a:ln w="7833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fr-FR" sz="2400"/>
            </a:p>
          </p:txBody>
        </p:sp>
        <p:sp>
          <p:nvSpPr>
            <p:cNvPr id="37" name="Forme libre : forme 10">
              <a:extLst>
                <a:ext uri="{FF2B5EF4-FFF2-40B4-BE49-F238E27FC236}">
                  <a16:creationId xmlns:a16="http://schemas.microsoft.com/office/drawing/2014/main" id="{C854BF86-9CB6-42C3-B52B-E372D3EE21D0}"/>
                </a:ext>
              </a:extLst>
            </p:cNvPr>
            <p:cNvSpPr/>
            <p:nvPr/>
          </p:nvSpPr>
          <p:spPr>
            <a:xfrm rot="-73896" flipV="1">
              <a:off x="5474877" y="-471733"/>
              <a:ext cx="37949" cy="37711"/>
            </a:xfrm>
            <a:custGeom>
              <a:avLst/>
              <a:gdLst>
                <a:gd name="connsiteX0" fmla="*/ 19483 w 37949"/>
                <a:gd name="connsiteY0" fmla="*/ 17 h 37711"/>
                <a:gd name="connsiteX1" fmla="*/ 38456 w 37949"/>
                <a:gd name="connsiteY1" fmla="*/ 18454 h 37711"/>
                <a:gd name="connsiteX2" fmla="*/ 19491 w 37949"/>
                <a:gd name="connsiteY2" fmla="*/ 37717 h 37711"/>
                <a:gd name="connsiteX3" fmla="*/ 519 w 37949"/>
                <a:gd name="connsiteY3" fmla="*/ 19272 h 37711"/>
                <a:gd name="connsiteX4" fmla="*/ 19483 w 37949"/>
                <a:gd name="connsiteY4" fmla="*/ 17 h 3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949" h="37711">
                  <a:moveTo>
                    <a:pt x="19483" y="17"/>
                  </a:moveTo>
                  <a:cubicBezTo>
                    <a:pt x="30519" y="-219"/>
                    <a:pt x="38212" y="6883"/>
                    <a:pt x="38456" y="18454"/>
                  </a:cubicBezTo>
                  <a:cubicBezTo>
                    <a:pt x="38715" y="30300"/>
                    <a:pt x="31329" y="37457"/>
                    <a:pt x="19491" y="37717"/>
                  </a:cubicBezTo>
                  <a:cubicBezTo>
                    <a:pt x="8188" y="37953"/>
                    <a:pt x="771" y="31118"/>
                    <a:pt x="519" y="19272"/>
                  </a:cubicBezTo>
                  <a:cubicBezTo>
                    <a:pt x="267" y="7701"/>
                    <a:pt x="7378" y="284"/>
                    <a:pt x="19483" y="17"/>
                  </a:cubicBezTo>
                </a:path>
              </a:pathLst>
            </a:custGeom>
            <a:grpFill/>
            <a:ln w="7833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fr-FR" sz="2400">
                <a:solidFill>
                  <a:schemeClr val="accent2"/>
                </a:solidFill>
              </a:endParaRPr>
            </a:p>
          </p:txBody>
        </p:sp>
        <p:sp>
          <p:nvSpPr>
            <p:cNvPr id="47" name="Forme libre : forme 11">
              <a:extLst>
                <a:ext uri="{FF2B5EF4-FFF2-40B4-BE49-F238E27FC236}">
                  <a16:creationId xmlns:a16="http://schemas.microsoft.com/office/drawing/2014/main" id="{A41B13E3-A26E-439F-AA34-2A97E1411892}"/>
                </a:ext>
              </a:extLst>
            </p:cNvPr>
            <p:cNvSpPr/>
            <p:nvPr userDrawn="1"/>
          </p:nvSpPr>
          <p:spPr>
            <a:xfrm rot="10725025" flipV="1">
              <a:off x="4768103" y="-317778"/>
              <a:ext cx="37406" cy="37169"/>
            </a:xfrm>
            <a:custGeom>
              <a:avLst/>
              <a:gdLst>
                <a:gd name="connsiteX0" fmla="*/ 18717 w 37406"/>
                <a:gd name="connsiteY0" fmla="*/ 130 h 37169"/>
                <a:gd name="connsiteX1" fmla="*/ 37414 w 37406"/>
                <a:gd name="connsiteY1" fmla="*/ 18300 h 37169"/>
                <a:gd name="connsiteX2" fmla="*/ 18717 w 37406"/>
                <a:gd name="connsiteY2" fmla="*/ 37288 h 37169"/>
                <a:gd name="connsiteX3" fmla="*/ 20 w 37406"/>
                <a:gd name="connsiteY3" fmla="*/ 19118 h 37169"/>
                <a:gd name="connsiteX4" fmla="*/ 18717 w 37406"/>
                <a:gd name="connsiteY4" fmla="*/ 130 h 37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406" h="37169">
                  <a:moveTo>
                    <a:pt x="18717" y="130"/>
                  </a:moveTo>
                  <a:cubicBezTo>
                    <a:pt x="29745" y="-106"/>
                    <a:pt x="37162" y="6729"/>
                    <a:pt x="37414" y="18300"/>
                  </a:cubicBezTo>
                  <a:cubicBezTo>
                    <a:pt x="37665" y="29603"/>
                    <a:pt x="30555" y="37028"/>
                    <a:pt x="18717" y="37288"/>
                  </a:cubicBezTo>
                  <a:cubicBezTo>
                    <a:pt x="7681" y="37524"/>
                    <a:pt x="264" y="30421"/>
                    <a:pt x="20" y="19118"/>
                  </a:cubicBezTo>
                  <a:cubicBezTo>
                    <a:pt x="-240" y="7547"/>
                    <a:pt x="6871" y="390"/>
                    <a:pt x="18717" y="130"/>
                  </a:cubicBezTo>
                </a:path>
              </a:pathLst>
            </a:custGeom>
            <a:grpFill/>
            <a:ln w="7833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fr-FR" sz="2400"/>
            </a:p>
          </p:txBody>
        </p:sp>
      </p:grpSp>
      <p:sp>
        <p:nvSpPr>
          <p:cNvPr id="52" name="Text Placeholder 2">
            <a:extLst>
              <a:ext uri="{FF2B5EF4-FFF2-40B4-BE49-F238E27FC236}">
                <a16:creationId xmlns:a16="http://schemas.microsoft.com/office/drawing/2014/main" id="{910FAF53-C00F-42B1-925B-79D8B7C9A3CF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442035" y="1787589"/>
            <a:ext cx="2827013" cy="4451433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 marL="302392" indent="-302392">
              <a:buFontTx/>
              <a:buBlip>
                <a:blip r:embed="rId2"/>
              </a:buBlip>
              <a:defRPr>
                <a:solidFill>
                  <a:schemeClr val="tx2"/>
                </a:solidFill>
              </a:defRPr>
            </a:lvl2pPr>
            <a:lvl3pPr marL="609585" indent="-302392">
              <a:buFontTx/>
              <a:buBlip>
                <a:blip r:embed="rId2"/>
              </a:buBlip>
              <a:defRPr>
                <a:solidFill>
                  <a:schemeClr val="tx2"/>
                </a:solidFill>
              </a:defRPr>
            </a:lvl3pPr>
            <a:lvl4pPr marL="911977" indent="-302392">
              <a:buFontTx/>
              <a:buBlip>
                <a:blip r:embed="rId2"/>
              </a:buBlip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4" name="Espace réservé du texte 4">
            <a:extLst>
              <a:ext uri="{FF2B5EF4-FFF2-40B4-BE49-F238E27FC236}">
                <a16:creationId xmlns:a16="http://schemas.microsoft.com/office/drawing/2014/main" id="{44A9397C-6D93-4AD9-887C-C623195B452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350332" y="1787588"/>
            <a:ext cx="1091851" cy="921277"/>
          </a:xfrm>
        </p:spPr>
        <p:txBody>
          <a:bodyPr>
            <a:spAutoFit/>
          </a:bodyPr>
          <a:lstStyle>
            <a:lvl1pPr algn="l">
              <a:lnSpc>
                <a:spcPct val="110000"/>
              </a:lnSpc>
              <a:defRPr sz="6000" b="0" i="0" cap="all" baseline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228594" indent="-228594">
              <a:buFontTx/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  <a:defRPr sz="1067"/>
            </a:lvl2pPr>
            <a:lvl3pPr>
              <a:lnSpc>
                <a:spcPct val="110000"/>
              </a:lnSpc>
              <a:defRPr sz="1067">
                <a:latin typeface="+mj-lt"/>
              </a:defRPr>
            </a:lvl3pPr>
            <a:lvl4pPr>
              <a:defRPr sz="1333"/>
            </a:lvl4pPr>
            <a:lvl5pPr>
              <a:defRPr sz="1333"/>
            </a:lvl5pPr>
          </a:lstStyle>
          <a:p>
            <a:pPr lvl="0"/>
            <a:r>
              <a:rPr lang="en-US" noProof="0"/>
              <a:t>01</a:t>
            </a:r>
          </a:p>
        </p:txBody>
      </p:sp>
      <p:sp>
        <p:nvSpPr>
          <p:cNvPr id="55" name="Espace réservé du texte 4">
            <a:extLst>
              <a:ext uri="{FF2B5EF4-FFF2-40B4-BE49-F238E27FC236}">
                <a16:creationId xmlns:a16="http://schemas.microsoft.com/office/drawing/2014/main" id="{1733B279-DA2E-42A2-AC6A-5AD6F62B3AE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352278" y="985499"/>
            <a:ext cx="7394749" cy="286660"/>
          </a:xfrm>
        </p:spPr>
        <p:txBody>
          <a:bodyPr wrap="square">
            <a:spAutoFit/>
          </a:bodyPr>
          <a:lstStyle>
            <a:lvl1pPr algn="l">
              <a:lnSpc>
                <a:spcPct val="110000"/>
              </a:lnSpc>
              <a:defRPr sz="1867">
                <a:solidFill>
                  <a:schemeClr val="tx1"/>
                </a:solidFill>
              </a:defRPr>
            </a:lvl1pPr>
            <a:lvl2pPr marL="228594" indent="-228594">
              <a:buFontTx/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  <a:defRPr sz="1067"/>
            </a:lvl2pPr>
            <a:lvl3pPr>
              <a:lnSpc>
                <a:spcPct val="110000"/>
              </a:lnSpc>
              <a:defRPr sz="1067">
                <a:latin typeface="+mj-lt"/>
              </a:defRPr>
            </a:lvl3pPr>
            <a:lvl4pPr>
              <a:defRPr sz="1333"/>
            </a:lvl4pPr>
            <a:lvl5pPr>
              <a:defRPr sz="1333"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56" name="Espace réservé du texte 4">
            <a:extLst>
              <a:ext uri="{FF2B5EF4-FFF2-40B4-BE49-F238E27FC236}">
                <a16:creationId xmlns:a16="http://schemas.microsoft.com/office/drawing/2014/main" id="{16F950FC-0480-4153-AB54-FC50B62AF841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251135" y="1787588"/>
            <a:ext cx="1091851" cy="921277"/>
          </a:xfrm>
        </p:spPr>
        <p:txBody>
          <a:bodyPr>
            <a:spAutoFit/>
          </a:bodyPr>
          <a:lstStyle>
            <a:lvl1pPr algn="l">
              <a:lnSpc>
                <a:spcPct val="110000"/>
              </a:lnSpc>
              <a:defRPr sz="6000" b="0" i="0" cap="all" baseline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228594" indent="-228594">
              <a:buFontTx/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  <a:defRPr sz="1067"/>
            </a:lvl2pPr>
            <a:lvl3pPr>
              <a:lnSpc>
                <a:spcPct val="110000"/>
              </a:lnSpc>
              <a:defRPr sz="1067">
                <a:latin typeface="+mj-lt"/>
              </a:defRPr>
            </a:lvl3pPr>
            <a:lvl4pPr>
              <a:defRPr sz="1333"/>
            </a:lvl4pPr>
            <a:lvl5pPr>
              <a:defRPr sz="1333"/>
            </a:lvl5pPr>
          </a:lstStyle>
          <a:p>
            <a:pPr lvl="0"/>
            <a:r>
              <a:rPr lang="en-US" noProof="0"/>
              <a:t>02</a:t>
            </a:r>
          </a:p>
        </p:txBody>
      </p:sp>
      <p:sp>
        <p:nvSpPr>
          <p:cNvPr id="57" name="Espace réservé du texte 4">
            <a:extLst>
              <a:ext uri="{FF2B5EF4-FFF2-40B4-BE49-F238E27FC236}">
                <a16:creationId xmlns:a16="http://schemas.microsoft.com/office/drawing/2014/main" id="{2EFE1CAB-5EC5-470D-9350-2DD9C967665B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151937" y="1787588"/>
            <a:ext cx="1091851" cy="921277"/>
          </a:xfrm>
        </p:spPr>
        <p:txBody>
          <a:bodyPr>
            <a:spAutoFit/>
          </a:bodyPr>
          <a:lstStyle>
            <a:lvl1pPr algn="l">
              <a:lnSpc>
                <a:spcPct val="110000"/>
              </a:lnSpc>
              <a:defRPr sz="6000" b="0" i="0" cap="all" baseline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228594" indent="-228594">
              <a:buFontTx/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  <a:defRPr sz="1067"/>
            </a:lvl2pPr>
            <a:lvl3pPr>
              <a:lnSpc>
                <a:spcPct val="110000"/>
              </a:lnSpc>
              <a:defRPr sz="1067">
                <a:latin typeface="+mj-lt"/>
              </a:defRPr>
            </a:lvl3pPr>
            <a:lvl4pPr>
              <a:defRPr sz="1333"/>
            </a:lvl4pPr>
            <a:lvl5pPr>
              <a:defRPr sz="1333"/>
            </a:lvl5pPr>
          </a:lstStyle>
          <a:p>
            <a:pPr lvl="0"/>
            <a:r>
              <a:rPr lang="en-US" noProof="0"/>
              <a:t>03</a:t>
            </a:r>
          </a:p>
        </p:txBody>
      </p:sp>
      <p:sp>
        <p:nvSpPr>
          <p:cNvPr id="58" name="Espace réservé du texte 4">
            <a:extLst>
              <a:ext uri="{FF2B5EF4-FFF2-40B4-BE49-F238E27FC236}">
                <a16:creationId xmlns:a16="http://schemas.microsoft.com/office/drawing/2014/main" id="{E28A005F-4277-4DBE-97FB-498AB2E8E7BA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0052741" y="1787588"/>
            <a:ext cx="1091851" cy="921277"/>
          </a:xfrm>
        </p:spPr>
        <p:txBody>
          <a:bodyPr>
            <a:spAutoFit/>
          </a:bodyPr>
          <a:lstStyle>
            <a:lvl1pPr algn="l">
              <a:lnSpc>
                <a:spcPct val="110000"/>
              </a:lnSpc>
              <a:defRPr sz="6000" b="0" i="0" cap="all" baseline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228594" indent="-228594">
              <a:buFontTx/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  <a:defRPr sz="1067"/>
            </a:lvl2pPr>
            <a:lvl3pPr>
              <a:lnSpc>
                <a:spcPct val="110000"/>
              </a:lnSpc>
              <a:defRPr sz="1067">
                <a:latin typeface="+mj-lt"/>
              </a:defRPr>
            </a:lvl3pPr>
            <a:lvl4pPr>
              <a:defRPr sz="1333"/>
            </a:lvl4pPr>
            <a:lvl5pPr>
              <a:defRPr sz="1333"/>
            </a:lvl5pPr>
          </a:lstStyle>
          <a:p>
            <a:pPr lvl="0"/>
            <a:r>
              <a:rPr lang="en-US" noProof="0"/>
              <a:t>04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D134596-12A9-4BAA-8C73-E73781DD9794}"/>
              </a:ext>
            </a:extLst>
          </p:cNvPr>
          <p:cNvSpPr>
            <a:spLocks noGrp="1"/>
          </p:cNvSpPr>
          <p:nvPr>
            <p:ph type="ftr" sz="quarter" idx="5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01BACB5-7B15-46A0-ACC1-B1CC73618FA4}"/>
              </a:ext>
            </a:extLst>
          </p:cNvPr>
          <p:cNvSpPr>
            <a:spLocks noGrp="1"/>
          </p:cNvSpPr>
          <p:nvPr>
            <p:ph type="sldNum" sz="quarter" idx="52"/>
          </p:nvPr>
        </p:nvSpPr>
        <p:spPr/>
        <p:txBody>
          <a:bodyPr/>
          <a:lstStyle/>
          <a:p>
            <a:fld id="{6B54B0F7-55DD-40D6-B7F4-70B586885C0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92FD8C-2B58-418C-8C0C-CF8C1DFCA1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1601" y="385507"/>
            <a:ext cx="2824073" cy="96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9" name="Espace réservé du texte 4">
            <a:extLst>
              <a:ext uri="{FF2B5EF4-FFF2-40B4-BE49-F238E27FC236}">
                <a16:creationId xmlns:a16="http://schemas.microsoft.com/office/drawing/2014/main" id="{6130F058-DE5E-4AF9-B296-FB3C01712DC6}"/>
              </a:ext>
            </a:extLst>
          </p:cNvPr>
          <p:cNvSpPr>
            <a:spLocks noGrp="1"/>
          </p:cNvSpPr>
          <p:nvPr>
            <p:ph type="body" sz="quarter" idx="53"/>
          </p:nvPr>
        </p:nvSpPr>
        <p:spPr>
          <a:xfrm>
            <a:off x="444973" y="1428425"/>
            <a:ext cx="2822400" cy="574516"/>
          </a:xfrm>
        </p:spPr>
        <p:txBody>
          <a:bodyPr wrap="square">
            <a:sp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867" b="0" i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0" indent="0">
              <a:spcBef>
                <a:spcPts val="533"/>
              </a:spcBef>
              <a:buFont typeface="Arial" panose="020B0604020202020204" pitchFamily="34" charset="0"/>
              <a:buNone/>
              <a:defRPr sz="1600"/>
            </a:lvl2pPr>
            <a:lvl3pPr>
              <a:lnSpc>
                <a:spcPct val="110000"/>
              </a:lnSpc>
              <a:defRPr lang="en-US" sz="1333" kern="1200" dirty="0" smtClean="0">
                <a:solidFill>
                  <a:schemeClr val="tx1"/>
                </a:solidFill>
                <a:latin typeface="Sanofi Sans 3 Regular"/>
                <a:ea typeface="+mn-ea"/>
                <a:cs typeface="+mn-cs"/>
              </a:defRPr>
            </a:lvl3pPr>
            <a:lvl4pPr>
              <a:defRPr sz="1333"/>
            </a:lvl4pPr>
            <a:lvl5pPr>
              <a:defRPr sz="1333"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34" name="Espace réservé du texte 4">
            <a:extLst>
              <a:ext uri="{FF2B5EF4-FFF2-40B4-BE49-F238E27FC236}">
                <a16:creationId xmlns:a16="http://schemas.microsoft.com/office/drawing/2014/main" id="{480EBD21-251E-5549-1783-59F62C923620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4350332" y="2949165"/>
            <a:ext cx="1691347" cy="657177"/>
          </a:xfrm>
        </p:spPr>
        <p:txBody>
          <a:bodyPr/>
          <a:lstStyle>
            <a:lvl1pPr algn="l">
              <a:lnSpc>
                <a:spcPct val="125000"/>
              </a:lnSpc>
              <a:defRPr sz="1867" i="1">
                <a:solidFill>
                  <a:schemeClr val="accent2"/>
                </a:solidFill>
                <a:latin typeface="Georgia" panose="02040502050405020303" pitchFamily="18" charset="0"/>
              </a:defRPr>
            </a:lvl1pPr>
            <a:lvl2pPr marL="0" indent="0">
              <a:lnSpc>
                <a:spcPts val="1600"/>
              </a:lnSpc>
              <a:spcAft>
                <a:spcPts val="533"/>
              </a:spcAft>
              <a:buFont typeface="Arial" panose="020B0604020202020204" pitchFamily="34" charset="0"/>
              <a:buNone/>
              <a:defRPr sz="1467">
                <a:solidFill>
                  <a:schemeClr val="accent2"/>
                </a:solidFill>
              </a:defRPr>
            </a:lvl2pPr>
            <a:lvl3pPr>
              <a:lnSpc>
                <a:spcPct val="110000"/>
              </a:lnSpc>
              <a:defRPr sz="1067">
                <a:latin typeface="+mj-lt"/>
              </a:defRPr>
            </a:lvl3pPr>
            <a:lvl4pPr>
              <a:defRPr sz="1333"/>
            </a:lvl4pPr>
            <a:lvl5pPr>
              <a:defRPr sz="1333"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38" name="Espace réservé du texte 4">
            <a:extLst>
              <a:ext uri="{FF2B5EF4-FFF2-40B4-BE49-F238E27FC236}">
                <a16:creationId xmlns:a16="http://schemas.microsoft.com/office/drawing/2014/main" id="{31C368F5-8367-8003-717B-0E1E56CD0587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4350332" y="3840886"/>
            <a:ext cx="1691347" cy="2398137"/>
          </a:xfrm>
        </p:spPr>
        <p:txBody>
          <a:bodyPr/>
          <a:lstStyle>
            <a:lvl1pPr algn="l">
              <a:lnSpc>
                <a:spcPct val="125000"/>
              </a:lnSpc>
              <a:defRPr sz="1867">
                <a:solidFill>
                  <a:schemeClr val="tx1"/>
                </a:solidFill>
              </a:defRPr>
            </a:lvl1pPr>
            <a:lvl2pPr marL="0" indent="0">
              <a:lnSpc>
                <a:spcPts val="1600"/>
              </a:lnSpc>
              <a:spcAft>
                <a:spcPts val="533"/>
              </a:spcAft>
              <a:buFont typeface="Arial" panose="020B0604020202020204" pitchFamily="34" charset="0"/>
              <a:buNone/>
              <a:defRPr sz="933">
                <a:solidFill>
                  <a:schemeClr val="tx1"/>
                </a:solidFill>
              </a:defRPr>
            </a:lvl2pPr>
            <a:lvl3pPr>
              <a:lnSpc>
                <a:spcPct val="110000"/>
              </a:lnSpc>
              <a:defRPr sz="1067">
                <a:latin typeface="+mj-lt"/>
              </a:defRPr>
            </a:lvl3pPr>
            <a:lvl4pPr>
              <a:defRPr sz="1333"/>
            </a:lvl4pPr>
            <a:lvl5pPr>
              <a:defRPr sz="1333"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39" name="Espace réservé du texte 4">
            <a:extLst>
              <a:ext uri="{FF2B5EF4-FFF2-40B4-BE49-F238E27FC236}">
                <a16:creationId xmlns:a16="http://schemas.microsoft.com/office/drawing/2014/main" id="{61010473-B381-8D4E-FABE-59CB2552EA81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6251915" y="2941464"/>
            <a:ext cx="1691347" cy="666825"/>
          </a:xfrm>
        </p:spPr>
        <p:txBody>
          <a:bodyPr/>
          <a:lstStyle>
            <a:lvl1pPr algn="l">
              <a:lnSpc>
                <a:spcPct val="125000"/>
              </a:lnSpc>
              <a:defRPr sz="1867" i="1">
                <a:solidFill>
                  <a:schemeClr val="accent2"/>
                </a:solidFill>
                <a:latin typeface="Georgia" panose="02040502050405020303" pitchFamily="18" charset="0"/>
              </a:defRPr>
            </a:lvl1pPr>
            <a:lvl2pPr marL="0" indent="0">
              <a:lnSpc>
                <a:spcPts val="1600"/>
              </a:lnSpc>
              <a:spcAft>
                <a:spcPts val="533"/>
              </a:spcAft>
              <a:buFont typeface="Arial" panose="020B0604020202020204" pitchFamily="34" charset="0"/>
              <a:buNone/>
              <a:defRPr sz="1467">
                <a:solidFill>
                  <a:schemeClr val="accent2"/>
                </a:solidFill>
              </a:defRPr>
            </a:lvl2pPr>
            <a:lvl3pPr>
              <a:lnSpc>
                <a:spcPct val="110000"/>
              </a:lnSpc>
              <a:defRPr sz="1067">
                <a:latin typeface="+mj-lt"/>
              </a:defRPr>
            </a:lvl3pPr>
            <a:lvl4pPr>
              <a:defRPr sz="1333"/>
            </a:lvl4pPr>
            <a:lvl5pPr>
              <a:defRPr sz="1333"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AE08EF7E-5C0A-002F-6833-F81205E0B58D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6251915" y="3840886"/>
            <a:ext cx="1691347" cy="2398137"/>
          </a:xfrm>
        </p:spPr>
        <p:txBody>
          <a:bodyPr/>
          <a:lstStyle>
            <a:lvl1pPr algn="l">
              <a:lnSpc>
                <a:spcPct val="125000"/>
              </a:lnSpc>
              <a:defRPr sz="1867">
                <a:solidFill>
                  <a:schemeClr val="tx1"/>
                </a:solidFill>
              </a:defRPr>
            </a:lvl1pPr>
            <a:lvl2pPr marL="0" indent="0">
              <a:lnSpc>
                <a:spcPts val="1600"/>
              </a:lnSpc>
              <a:spcAft>
                <a:spcPts val="533"/>
              </a:spcAft>
              <a:buFont typeface="Arial" panose="020B0604020202020204" pitchFamily="34" charset="0"/>
              <a:buNone/>
              <a:defRPr sz="933">
                <a:solidFill>
                  <a:schemeClr val="tx1"/>
                </a:solidFill>
              </a:defRPr>
            </a:lvl2pPr>
            <a:lvl3pPr>
              <a:lnSpc>
                <a:spcPct val="110000"/>
              </a:lnSpc>
              <a:defRPr sz="1067">
                <a:latin typeface="+mj-lt"/>
              </a:defRPr>
            </a:lvl3pPr>
            <a:lvl4pPr>
              <a:defRPr sz="1333"/>
            </a:lvl4pPr>
            <a:lvl5pPr>
              <a:defRPr sz="1333"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41" name="Espace réservé du texte 4">
            <a:extLst>
              <a:ext uri="{FF2B5EF4-FFF2-40B4-BE49-F238E27FC236}">
                <a16:creationId xmlns:a16="http://schemas.microsoft.com/office/drawing/2014/main" id="{296512FD-5D84-35FD-A358-56A9E0174C3A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8151937" y="2941464"/>
            <a:ext cx="1691347" cy="666825"/>
          </a:xfrm>
        </p:spPr>
        <p:txBody>
          <a:bodyPr/>
          <a:lstStyle>
            <a:lvl1pPr algn="l">
              <a:lnSpc>
                <a:spcPct val="125000"/>
              </a:lnSpc>
              <a:defRPr sz="1867" i="1">
                <a:solidFill>
                  <a:schemeClr val="accent2"/>
                </a:solidFill>
                <a:latin typeface="Georgia" panose="02040502050405020303" pitchFamily="18" charset="0"/>
              </a:defRPr>
            </a:lvl1pPr>
            <a:lvl2pPr marL="0" indent="0">
              <a:lnSpc>
                <a:spcPts val="1600"/>
              </a:lnSpc>
              <a:spcAft>
                <a:spcPts val="533"/>
              </a:spcAft>
              <a:buFont typeface="Arial" panose="020B0604020202020204" pitchFamily="34" charset="0"/>
              <a:buNone/>
              <a:defRPr sz="1467">
                <a:solidFill>
                  <a:schemeClr val="accent2"/>
                </a:solidFill>
              </a:defRPr>
            </a:lvl2pPr>
            <a:lvl3pPr>
              <a:lnSpc>
                <a:spcPct val="110000"/>
              </a:lnSpc>
              <a:defRPr sz="1067">
                <a:latin typeface="+mj-lt"/>
              </a:defRPr>
            </a:lvl3pPr>
            <a:lvl4pPr>
              <a:defRPr sz="1333"/>
            </a:lvl4pPr>
            <a:lvl5pPr>
              <a:defRPr sz="1333"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42" name="Espace réservé du texte 4">
            <a:extLst>
              <a:ext uri="{FF2B5EF4-FFF2-40B4-BE49-F238E27FC236}">
                <a16:creationId xmlns:a16="http://schemas.microsoft.com/office/drawing/2014/main" id="{14FE262A-1EEC-F6CC-CB20-D432FB305B17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8151937" y="3840886"/>
            <a:ext cx="1691347" cy="2398137"/>
          </a:xfrm>
        </p:spPr>
        <p:txBody>
          <a:bodyPr/>
          <a:lstStyle>
            <a:lvl1pPr algn="l">
              <a:lnSpc>
                <a:spcPct val="125000"/>
              </a:lnSpc>
              <a:defRPr sz="1867">
                <a:solidFill>
                  <a:schemeClr val="tx1"/>
                </a:solidFill>
              </a:defRPr>
            </a:lvl1pPr>
            <a:lvl2pPr marL="0" indent="0">
              <a:lnSpc>
                <a:spcPts val="1600"/>
              </a:lnSpc>
              <a:spcAft>
                <a:spcPts val="533"/>
              </a:spcAft>
              <a:buFont typeface="Arial" panose="020B0604020202020204" pitchFamily="34" charset="0"/>
              <a:buNone/>
              <a:defRPr sz="933">
                <a:solidFill>
                  <a:schemeClr val="tx1"/>
                </a:solidFill>
              </a:defRPr>
            </a:lvl2pPr>
            <a:lvl3pPr>
              <a:lnSpc>
                <a:spcPct val="110000"/>
              </a:lnSpc>
              <a:defRPr sz="1067">
                <a:latin typeface="+mj-lt"/>
              </a:defRPr>
            </a:lvl3pPr>
            <a:lvl4pPr>
              <a:defRPr sz="1333"/>
            </a:lvl4pPr>
            <a:lvl5pPr>
              <a:defRPr sz="1333"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43" name="Espace réservé du texte 4">
            <a:extLst>
              <a:ext uri="{FF2B5EF4-FFF2-40B4-BE49-F238E27FC236}">
                <a16:creationId xmlns:a16="http://schemas.microsoft.com/office/drawing/2014/main" id="{1351095D-866D-4C63-63DC-4F5E0E9F58E1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10055680" y="2941464"/>
            <a:ext cx="1691347" cy="666825"/>
          </a:xfrm>
        </p:spPr>
        <p:txBody>
          <a:bodyPr/>
          <a:lstStyle>
            <a:lvl1pPr algn="l">
              <a:lnSpc>
                <a:spcPct val="125000"/>
              </a:lnSpc>
              <a:defRPr sz="1867" i="1">
                <a:solidFill>
                  <a:schemeClr val="accent2"/>
                </a:solidFill>
                <a:latin typeface="Georgia" panose="02040502050405020303" pitchFamily="18" charset="0"/>
              </a:defRPr>
            </a:lvl1pPr>
            <a:lvl2pPr marL="0" indent="0">
              <a:lnSpc>
                <a:spcPts val="1600"/>
              </a:lnSpc>
              <a:spcAft>
                <a:spcPts val="533"/>
              </a:spcAft>
              <a:buFont typeface="Arial" panose="020B0604020202020204" pitchFamily="34" charset="0"/>
              <a:buNone/>
              <a:defRPr sz="1467">
                <a:solidFill>
                  <a:schemeClr val="accent2"/>
                </a:solidFill>
              </a:defRPr>
            </a:lvl2pPr>
            <a:lvl3pPr>
              <a:lnSpc>
                <a:spcPct val="110000"/>
              </a:lnSpc>
              <a:defRPr sz="1067">
                <a:latin typeface="+mj-lt"/>
              </a:defRPr>
            </a:lvl3pPr>
            <a:lvl4pPr>
              <a:defRPr sz="1333"/>
            </a:lvl4pPr>
            <a:lvl5pPr>
              <a:defRPr sz="1333"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44" name="Espace réservé du texte 4">
            <a:extLst>
              <a:ext uri="{FF2B5EF4-FFF2-40B4-BE49-F238E27FC236}">
                <a16:creationId xmlns:a16="http://schemas.microsoft.com/office/drawing/2014/main" id="{CDD22FDE-98BD-E438-F8F4-BDB7914DF278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10055680" y="3840886"/>
            <a:ext cx="1691347" cy="2398137"/>
          </a:xfrm>
        </p:spPr>
        <p:txBody>
          <a:bodyPr/>
          <a:lstStyle>
            <a:lvl1pPr algn="l">
              <a:lnSpc>
                <a:spcPct val="125000"/>
              </a:lnSpc>
              <a:defRPr sz="1867">
                <a:solidFill>
                  <a:schemeClr val="tx1"/>
                </a:solidFill>
              </a:defRPr>
            </a:lvl1pPr>
            <a:lvl2pPr marL="0" indent="0">
              <a:lnSpc>
                <a:spcPts val="1600"/>
              </a:lnSpc>
              <a:spcAft>
                <a:spcPts val="533"/>
              </a:spcAft>
              <a:buFont typeface="Arial" panose="020B0604020202020204" pitchFamily="34" charset="0"/>
              <a:buNone/>
              <a:defRPr sz="933">
                <a:solidFill>
                  <a:schemeClr val="tx1"/>
                </a:solidFill>
              </a:defRPr>
            </a:lvl2pPr>
            <a:lvl3pPr>
              <a:lnSpc>
                <a:spcPct val="110000"/>
              </a:lnSpc>
              <a:defRPr sz="1067">
                <a:latin typeface="+mj-lt"/>
              </a:defRPr>
            </a:lvl3pPr>
            <a:lvl4pPr>
              <a:defRPr sz="1333"/>
            </a:lvl4pPr>
            <a:lvl5pPr>
              <a:defRPr sz="1333"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628325"/>
      </p:ext>
    </p:extLst>
  </p:cSld>
  <p:clrMapOvr>
    <a:masterClrMapping/>
  </p:clrMapOvr>
</p:sldLayout>
</file>

<file path=ppt/slideLayouts/slideLayout3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bg>
      <p:bgPr>
        <a:solidFill>
          <a:srgbClr val="F5F3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able Placeholder 3">
            <a:extLst>
              <a:ext uri="{FF2B5EF4-FFF2-40B4-BE49-F238E27FC236}">
                <a16:creationId xmlns:a16="http://schemas.microsoft.com/office/drawing/2014/main" id="{828EDE46-3F40-4CF0-8732-22A2312E12B6}"/>
              </a:ext>
            </a:extLst>
          </p:cNvPr>
          <p:cNvSpPr>
            <a:spLocks noGrp="1"/>
          </p:cNvSpPr>
          <p:nvPr>
            <p:ph type="tbl" sz="quarter" idx="23"/>
          </p:nvPr>
        </p:nvSpPr>
        <p:spPr>
          <a:xfrm>
            <a:off x="441384" y="1335089"/>
            <a:ext cx="11304000" cy="4012576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9F246B-9332-44CA-81DF-08CEAC5924F2}"/>
              </a:ext>
            </a:extLst>
          </p:cNvPr>
          <p:cNvSpPr>
            <a:spLocks noGrp="1"/>
          </p:cNvSpPr>
          <p:nvPr>
            <p:ph type="ftr" sz="quarter" idx="5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0BAD91-B8AC-43F3-A5AB-688AA978C3E8}"/>
              </a:ext>
            </a:extLst>
          </p:cNvPr>
          <p:cNvSpPr>
            <a:spLocks noGrp="1"/>
          </p:cNvSpPr>
          <p:nvPr>
            <p:ph type="sldNum" sz="quarter" idx="53"/>
          </p:nvPr>
        </p:nvSpPr>
        <p:spPr/>
        <p:txBody>
          <a:bodyPr/>
          <a:lstStyle>
            <a:lvl1pPr>
              <a:defRPr sz="1333"/>
            </a:lvl1pPr>
          </a:lstStyle>
          <a:p>
            <a:fld id="{6B54B0F7-55DD-40D6-B7F4-70B586885C0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3E78E04-C85A-4D77-B8FB-BFFBFEFE79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9AA4AB99-00DE-10CB-B8FB-6FCD3A044453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431800" y="5522911"/>
            <a:ext cx="11323400" cy="581556"/>
          </a:xfrm>
        </p:spPr>
        <p:txBody>
          <a:bodyPr anchor="b"/>
          <a:lstStyle>
            <a:lvl1pPr>
              <a:defRPr sz="800"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3424906"/>
      </p:ext>
    </p:extLst>
  </p:cSld>
  <p:clrMapOvr>
    <a:masterClrMapping/>
  </p:clrMapOvr>
</p:sldLayout>
</file>

<file path=ppt/slideLayouts/slideLayout3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54DC77-987D-7CD4-B736-86D16C58B5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B991798-E32F-22FA-BB2D-2B1D13C948A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B8820E-0259-1928-1698-6FA0A6DE0834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76078F5-DE7B-3B8B-D435-45108CBC43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4B0F7-55DD-40D6-B7F4-70B586885C0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6CE32DB-FE14-4435-A95E-6A22E3B87B8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5085" y="1517008"/>
            <a:ext cx="5640916" cy="382224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8" name="Content Placeholder 6">
            <a:extLst>
              <a:ext uri="{FF2B5EF4-FFF2-40B4-BE49-F238E27FC236}">
                <a16:creationId xmlns:a16="http://schemas.microsoft.com/office/drawing/2014/main" id="{B96758EE-F932-FB45-E97C-F85A6578360F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359095" y="1517008"/>
            <a:ext cx="5640916" cy="382224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2BCDD56F-E356-FE73-7DD5-DAB7749B54A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42384" y="5524501"/>
            <a:ext cx="11557000" cy="469900"/>
          </a:xfrm>
        </p:spPr>
        <p:txBody>
          <a:bodyPr anchor="b"/>
          <a:lstStyle>
            <a:lvl1pPr>
              <a:defRPr sz="800"/>
            </a:lvl1pPr>
            <a:lvl2pPr marL="0" indent="0">
              <a:buNone/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84888035"/>
      </p:ext>
    </p:extLst>
  </p:cSld>
  <p:clrMapOvr>
    <a:masterClrMapping/>
  </p:clrMapOvr>
</p:sldLayout>
</file>

<file path=ppt/slideLayouts/slideLayout3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">
    <p:bg>
      <p:bgPr>
        <a:solidFill>
          <a:srgbClr val="23004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2984036"/>
            <a:ext cx="9144000" cy="889928"/>
          </a:xfrm>
        </p:spPr>
        <p:txBody>
          <a:bodyPr anchor="ctr">
            <a:normAutofit/>
          </a:bodyPr>
          <a:lstStyle>
            <a:lvl1pPr algn="ctr">
              <a:defRPr sz="5333">
                <a:solidFill>
                  <a:schemeClr val="tx2"/>
                </a:solidFill>
              </a:defRPr>
            </a:lvl1pPr>
          </a:lstStyle>
          <a:p>
            <a:r>
              <a:rPr lang="en-US" noProof="0"/>
              <a:t>Thank you</a:t>
            </a:r>
          </a:p>
        </p:txBody>
      </p:sp>
      <p:sp>
        <p:nvSpPr>
          <p:cNvPr id="19" name="Espace réservé du graphique SmartArt 18">
            <a:extLst>
              <a:ext uri="{FF2B5EF4-FFF2-40B4-BE49-F238E27FC236}">
                <a16:creationId xmlns:a16="http://schemas.microsoft.com/office/drawing/2014/main" id="{B25D5AC7-4546-4A74-B36B-BA1B41C598C1}"/>
              </a:ext>
            </a:extLst>
          </p:cNvPr>
          <p:cNvSpPr>
            <a:spLocks noGrp="1" noChangeAspect="1"/>
          </p:cNvSpPr>
          <p:nvPr>
            <p:ph type="dgm" sz="quarter" idx="13"/>
          </p:nvPr>
        </p:nvSpPr>
        <p:spPr>
          <a:xfrm>
            <a:off x="6011445" y="4346936"/>
            <a:ext cx="169113" cy="167915"/>
          </a:xfrm>
          <a:custGeom>
            <a:avLst/>
            <a:gdLst>
              <a:gd name="connsiteX0" fmla="*/ 122355 w 250013"/>
              <a:gd name="connsiteY0" fmla="*/ 0 h 248243"/>
              <a:gd name="connsiteX1" fmla="*/ 250013 w 250013"/>
              <a:gd name="connsiteY1" fmla="*/ 124134 h 248243"/>
              <a:gd name="connsiteX2" fmla="*/ 127674 w 250013"/>
              <a:gd name="connsiteY2" fmla="*/ 248243 h 248243"/>
              <a:gd name="connsiteX3" fmla="*/ 1 w 250013"/>
              <a:gd name="connsiteY3" fmla="*/ 124125 h 248243"/>
              <a:gd name="connsiteX4" fmla="*/ 122355 w 250013"/>
              <a:gd name="connsiteY4" fmla="*/ 0 h 248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0013" h="248243">
                <a:moveTo>
                  <a:pt x="122355" y="0"/>
                </a:moveTo>
                <a:cubicBezTo>
                  <a:pt x="200363" y="0"/>
                  <a:pt x="250013" y="46111"/>
                  <a:pt x="250013" y="124134"/>
                </a:cubicBezTo>
                <a:cubicBezTo>
                  <a:pt x="250022" y="200379"/>
                  <a:pt x="200361" y="248234"/>
                  <a:pt x="127674" y="248243"/>
                </a:cubicBezTo>
                <a:cubicBezTo>
                  <a:pt x="47872" y="248236"/>
                  <a:pt x="-6" y="200370"/>
                  <a:pt x="1" y="124125"/>
                </a:cubicBezTo>
                <a:cubicBezTo>
                  <a:pt x="0" y="46103"/>
                  <a:pt x="47874" y="2"/>
                  <a:pt x="122355" y="0"/>
                </a:cubicBezTo>
                <a:close/>
              </a:path>
            </a:pathLst>
          </a:custGeom>
          <a:solidFill>
            <a:schemeClr val="tx2"/>
          </a:solid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r>
              <a:rPr lang="en-US" noProof="0"/>
              <a:t>Click icon to add SmartArt graphic</a:t>
            </a:r>
          </a:p>
        </p:txBody>
      </p:sp>
      <p:sp>
        <p:nvSpPr>
          <p:cNvPr id="20" name="Espace réservé du graphique SmartArt 19">
            <a:extLst>
              <a:ext uri="{FF2B5EF4-FFF2-40B4-BE49-F238E27FC236}">
                <a16:creationId xmlns:a16="http://schemas.microsoft.com/office/drawing/2014/main" id="{FE783EC5-36F3-4916-B0D5-15355CAD8B2D}"/>
              </a:ext>
            </a:extLst>
          </p:cNvPr>
          <p:cNvSpPr>
            <a:spLocks noGrp="1" noChangeAspect="1"/>
          </p:cNvSpPr>
          <p:nvPr>
            <p:ph type="dgm" sz="quarter" idx="14"/>
          </p:nvPr>
        </p:nvSpPr>
        <p:spPr>
          <a:xfrm>
            <a:off x="6011445" y="2362265"/>
            <a:ext cx="169113" cy="167915"/>
          </a:xfrm>
          <a:custGeom>
            <a:avLst/>
            <a:gdLst>
              <a:gd name="connsiteX0" fmla="*/ 122355 w 250013"/>
              <a:gd name="connsiteY0" fmla="*/ 0 h 248243"/>
              <a:gd name="connsiteX1" fmla="*/ 250013 w 250013"/>
              <a:gd name="connsiteY1" fmla="*/ 124134 h 248243"/>
              <a:gd name="connsiteX2" fmla="*/ 127674 w 250013"/>
              <a:gd name="connsiteY2" fmla="*/ 248243 h 248243"/>
              <a:gd name="connsiteX3" fmla="*/ 1 w 250013"/>
              <a:gd name="connsiteY3" fmla="*/ 124125 h 248243"/>
              <a:gd name="connsiteX4" fmla="*/ 122355 w 250013"/>
              <a:gd name="connsiteY4" fmla="*/ 0 h 248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0013" h="248243">
                <a:moveTo>
                  <a:pt x="122355" y="0"/>
                </a:moveTo>
                <a:cubicBezTo>
                  <a:pt x="200363" y="0"/>
                  <a:pt x="250013" y="46111"/>
                  <a:pt x="250013" y="124134"/>
                </a:cubicBezTo>
                <a:cubicBezTo>
                  <a:pt x="250022" y="200379"/>
                  <a:pt x="200361" y="248234"/>
                  <a:pt x="127674" y="248243"/>
                </a:cubicBezTo>
                <a:cubicBezTo>
                  <a:pt x="47872" y="248236"/>
                  <a:pt x="-6" y="200370"/>
                  <a:pt x="1" y="124125"/>
                </a:cubicBezTo>
                <a:cubicBezTo>
                  <a:pt x="0" y="46103"/>
                  <a:pt x="47874" y="2"/>
                  <a:pt x="122355" y="0"/>
                </a:cubicBezTo>
                <a:close/>
              </a:path>
            </a:pathLst>
          </a:custGeom>
          <a:solidFill>
            <a:schemeClr val="tx2"/>
          </a:solid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r>
              <a:rPr lang="en-US" noProof="0"/>
              <a:t>Click icon to add SmartArt graphic</a:t>
            </a:r>
          </a:p>
        </p:txBody>
      </p:sp>
      <p:grpSp>
        <p:nvGrpSpPr>
          <p:cNvPr id="21" name="Graphique 7">
            <a:extLst>
              <a:ext uri="{FF2B5EF4-FFF2-40B4-BE49-F238E27FC236}">
                <a16:creationId xmlns:a16="http://schemas.microsoft.com/office/drawing/2014/main" id="{CCF15C7E-6A99-4286-A9D8-5CFB7F6C2F2D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5560063" y="6013890"/>
            <a:ext cx="1071853" cy="275084"/>
            <a:chOff x="4768103" y="-471733"/>
            <a:chExt cx="744723" cy="191124"/>
          </a:xfrm>
          <a:solidFill>
            <a:schemeClr val="bg1"/>
          </a:solidFill>
        </p:grpSpPr>
        <p:sp>
          <p:nvSpPr>
            <p:cNvPr id="22" name="Forme libre : forme 9">
              <a:extLst>
                <a:ext uri="{FF2B5EF4-FFF2-40B4-BE49-F238E27FC236}">
                  <a16:creationId xmlns:a16="http://schemas.microsoft.com/office/drawing/2014/main" id="{6694094C-70CE-4AC8-A396-70F4CAC44E42}"/>
                </a:ext>
              </a:extLst>
            </p:cNvPr>
            <p:cNvSpPr/>
            <p:nvPr userDrawn="1"/>
          </p:nvSpPr>
          <p:spPr>
            <a:xfrm>
              <a:off x="4770087" y="-471716"/>
              <a:ext cx="740699" cy="191096"/>
            </a:xfrm>
            <a:custGeom>
              <a:avLst/>
              <a:gdLst>
                <a:gd name="connsiteX0" fmla="*/ 689325 w 740699"/>
                <a:gd name="connsiteY0" fmla="*/ 7347 h 191096"/>
                <a:gd name="connsiteX1" fmla="*/ 688790 w 740699"/>
                <a:gd name="connsiteY1" fmla="*/ 10847 h 191096"/>
                <a:gd name="connsiteX2" fmla="*/ 686092 w 740699"/>
                <a:gd name="connsiteY2" fmla="*/ 24840 h 191096"/>
                <a:gd name="connsiteX3" fmla="*/ 680980 w 740699"/>
                <a:gd name="connsiteY3" fmla="*/ 29953 h 191096"/>
                <a:gd name="connsiteX4" fmla="*/ 667797 w 740699"/>
                <a:gd name="connsiteY4" fmla="*/ 28608 h 191096"/>
                <a:gd name="connsiteX5" fmla="*/ 646528 w 740699"/>
                <a:gd name="connsiteY5" fmla="*/ 50946 h 191096"/>
                <a:gd name="connsiteX6" fmla="*/ 646528 w 740699"/>
                <a:gd name="connsiteY6" fmla="*/ 53911 h 191096"/>
                <a:gd name="connsiteX7" fmla="*/ 680712 w 740699"/>
                <a:gd name="connsiteY7" fmla="*/ 53911 h 191096"/>
                <a:gd name="connsiteX8" fmla="*/ 686092 w 740699"/>
                <a:gd name="connsiteY8" fmla="*/ 59559 h 191096"/>
                <a:gd name="connsiteX9" fmla="*/ 686092 w 740699"/>
                <a:gd name="connsiteY9" fmla="*/ 78130 h 191096"/>
                <a:gd name="connsiteX10" fmla="*/ 680712 w 740699"/>
                <a:gd name="connsiteY10" fmla="*/ 83518 h 191096"/>
                <a:gd name="connsiteX11" fmla="*/ 646528 w 740699"/>
                <a:gd name="connsiteY11" fmla="*/ 83518 h 191096"/>
                <a:gd name="connsiteX12" fmla="*/ 646528 w 740699"/>
                <a:gd name="connsiteY12" fmla="*/ 183097 h 191096"/>
                <a:gd name="connsiteX13" fmla="*/ 641148 w 740699"/>
                <a:gd name="connsiteY13" fmla="*/ 188485 h 191096"/>
                <a:gd name="connsiteX14" fmla="*/ 617197 w 740699"/>
                <a:gd name="connsiteY14" fmla="*/ 188485 h 191096"/>
                <a:gd name="connsiteX15" fmla="*/ 611809 w 740699"/>
                <a:gd name="connsiteY15" fmla="*/ 183097 h 191096"/>
                <a:gd name="connsiteX16" fmla="*/ 611809 w 740699"/>
                <a:gd name="connsiteY16" fmla="*/ 56602 h 191096"/>
                <a:gd name="connsiteX17" fmla="*/ 666987 w 740699"/>
                <a:gd name="connsiteY17" fmla="*/ 79 h 191096"/>
                <a:gd name="connsiteX18" fmla="*/ 683945 w 740699"/>
                <a:gd name="connsiteY18" fmla="*/ 1966 h 191096"/>
                <a:gd name="connsiteX19" fmla="*/ 689325 w 740699"/>
                <a:gd name="connsiteY19" fmla="*/ 7347 h 191096"/>
                <a:gd name="connsiteX20" fmla="*/ 741003 w 740699"/>
                <a:gd name="connsiteY20" fmla="*/ 59292 h 191096"/>
                <a:gd name="connsiteX21" fmla="*/ 741003 w 740699"/>
                <a:gd name="connsiteY21" fmla="*/ 183097 h 191096"/>
                <a:gd name="connsiteX22" fmla="*/ 735615 w 740699"/>
                <a:gd name="connsiteY22" fmla="*/ 188485 h 191096"/>
                <a:gd name="connsiteX23" fmla="*/ 711396 w 740699"/>
                <a:gd name="connsiteY23" fmla="*/ 188485 h 191096"/>
                <a:gd name="connsiteX24" fmla="*/ 706008 w 740699"/>
                <a:gd name="connsiteY24" fmla="*/ 183097 h 191096"/>
                <a:gd name="connsiteX25" fmla="*/ 706008 w 740699"/>
                <a:gd name="connsiteY25" fmla="*/ 59292 h 191096"/>
                <a:gd name="connsiteX26" fmla="*/ 711396 w 740699"/>
                <a:gd name="connsiteY26" fmla="*/ 53911 h 191096"/>
                <a:gd name="connsiteX27" fmla="*/ 735615 w 740699"/>
                <a:gd name="connsiteY27" fmla="*/ 53911 h 191096"/>
                <a:gd name="connsiteX28" fmla="*/ 741003 w 740699"/>
                <a:gd name="connsiteY28" fmla="*/ 59292 h 191096"/>
                <a:gd name="connsiteX29" fmla="*/ 518954 w 740699"/>
                <a:gd name="connsiteY29" fmla="*/ 158879 h 191096"/>
                <a:gd name="connsiteX30" fmla="*/ 485847 w 740699"/>
                <a:gd name="connsiteY30" fmla="*/ 121195 h 191096"/>
                <a:gd name="connsiteX31" fmla="*/ 517074 w 740699"/>
                <a:gd name="connsiteY31" fmla="*/ 83518 h 191096"/>
                <a:gd name="connsiteX32" fmla="*/ 550173 w 740699"/>
                <a:gd name="connsiteY32" fmla="*/ 121195 h 191096"/>
                <a:gd name="connsiteX33" fmla="*/ 518954 w 740699"/>
                <a:gd name="connsiteY33" fmla="*/ 158879 h 191096"/>
                <a:gd name="connsiteX34" fmla="*/ 517074 w 740699"/>
                <a:gd name="connsiteY34" fmla="*/ 51221 h 191096"/>
                <a:gd name="connsiteX35" fmla="*/ 450317 w 740699"/>
                <a:gd name="connsiteY35" fmla="*/ 121195 h 191096"/>
                <a:gd name="connsiteX36" fmla="*/ 518954 w 740699"/>
                <a:gd name="connsiteY36" fmla="*/ 191176 h 191096"/>
                <a:gd name="connsiteX37" fmla="*/ 585702 w 740699"/>
                <a:gd name="connsiteY37" fmla="*/ 121195 h 191096"/>
                <a:gd name="connsiteX38" fmla="*/ 517074 w 740699"/>
                <a:gd name="connsiteY38" fmla="*/ 51221 h 191096"/>
                <a:gd name="connsiteX39" fmla="*/ 424486 w 740699"/>
                <a:gd name="connsiteY39" fmla="*/ 101813 h 191096"/>
                <a:gd name="connsiteX40" fmla="*/ 424486 w 740699"/>
                <a:gd name="connsiteY40" fmla="*/ 183097 h 191096"/>
                <a:gd name="connsiteX41" fmla="*/ 419098 w 740699"/>
                <a:gd name="connsiteY41" fmla="*/ 188485 h 191096"/>
                <a:gd name="connsiteX42" fmla="*/ 394880 w 740699"/>
                <a:gd name="connsiteY42" fmla="*/ 188485 h 191096"/>
                <a:gd name="connsiteX43" fmla="*/ 389492 w 740699"/>
                <a:gd name="connsiteY43" fmla="*/ 183097 h 191096"/>
                <a:gd name="connsiteX44" fmla="*/ 389492 w 740699"/>
                <a:gd name="connsiteY44" fmla="*/ 106391 h 191096"/>
                <a:gd name="connsiteX45" fmla="*/ 363385 w 740699"/>
                <a:gd name="connsiteY45" fmla="*/ 83518 h 191096"/>
                <a:gd name="connsiteX46" fmla="*/ 343469 w 740699"/>
                <a:gd name="connsiteY46" fmla="*/ 85665 h 191096"/>
                <a:gd name="connsiteX47" fmla="*/ 337012 w 740699"/>
                <a:gd name="connsiteY47" fmla="*/ 92666 h 191096"/>
                <a:gd name="connsiteX48" fmla="*/ 337012 w 740699"/>
                <a:gd name="connsiteY48" fmla="*/ 183097 h 191096"/>
                <a:gd name="connsiteX49" fmla="*/ 331624 w 740699"/>
                <a:gd name="connsiteY49" fmla="*/ 188485 h 191096"/>
                <a:gd name="connsiteX50" fmla="*/ 307405 w 740699"/>
                <a:gd name="connsiteY50" fmla="*/ 188485 h 191096"/>
                <a:gd name="connsiteX51" fmla="*/ 302017 w 740699"/>
                <a:gd name="connsiteY51" fmla="*/ 183097 h 191096"/>
                <a:gd name="connsiteX52" fmla="*/ 302017 w 740699"/>
                <a:gd name="connsiteY52" fmla="*/ 71672 h 191096"/>
                <a:gd name="connsiteX53" fmla="*/ 308750 w 740699"/>
                <a:gd name="connsiteY53" fmla="*/ 60904 h 191096"/>
                <a:gd name="connsiteX54" fmla="*/ 362850 w 740699"/>
                <a:gd name="connsiteY54" fmla="*/ 51221 h 191096"/>
                <a:gd name="connsiteX55" fmla="*/ 424486 w 740699"/>
                <a:gd name="connsiteY55" fmla="*/ 101813 h 191096"/>
                <a:gd name="connsiteX56" fmla="*/ 122497 w 740699"/>
                <a:gd name="connsiteY56" fmla="*/ 167759 h 191096"/>
                <a:gd name="connsiteX57" fmla="*/ 120342 w 740699"/>
                <a:gd name="connsiteY57" fmla="*/ 183097 h 191096"/>
                <a:gd name="connsiteX58" fmla="*/ 113350 w 740699"/>
                <a:gd name="connsiteY58" fmla="*/ 188485 h 191096"/>
                <a:gd name="connsiteX59" fmla="*/ 89123 w 740699"/>
                <a:gd name="connsiteY59" fmla="*/ 188485 h 191096"/>
                <a:gd name="connsiteX60" fmla="*/ 85088 w 740699"/>
                <a:gd name="connsiteY60" fmla="*/ 184718 h 191096"/>
                <a:gd name="connsiteX61" fmla="*/ 85356 w 740699"/>
                <a:gd name="connsiteY61" fmla="*/ 183097 h 191096"/>
                <a:gd name="connsiteX62" fmla="*/ 86968 w 740699"/>
                <a:gd name="connsiteY62" fmla="*/ 173140 h 191096"/>
                <a:gd name="connsiteX63" fmla="*/ 303 w 740699"/>
                <a:gd name="connsiteY63" fmla="*/ 98589 h 191096"/>
                <a:gd name="connsiteX64" fmla="*/ 59517 w 740699"/>
                <a:gd name="connsiteY64" fmla="*/ 50144 h 191096"/>
                <a:gd name="connsiteX65" fmla="*/ 115230 w 740699"/>
                <a:gd name="connsiteY65" fmla="*/ 64404 h 191096"/>
                <a:gd name="connsiteX66" fmla="*/ 118462 w 740699"/>
                <a:gd name="connsiteY66" fmla="*/ 69792 h 191096"/>
                <a:gd name="connsiteX67" fmla="*/ 117385 w 740699"/>
                <a:gd name="connsiteY67" fmla="*/ 74362 h 191096"/>
                <a:gd name="connsiteX68" fmla="*/ 109039 w 740699"/>
                <a:gd name="connsiteY68" fmla="*/ 92131 h 191096"/>
                <a:gd name="connsiteX69" fmla="*/ 103116 w 740699"/>
                <a:gd name="connsiteY69" fmla="*/ 95899 h 191096"/>
                <a:gd name="connsiteX70" fmla="*/ 99081 w 740699"/>
                <a:gd name="connsiteY70" fmla="*/ 94821 h 191096"/>
                <a:gd name="connsiteX71" fmla="*/ 58439 w 740699"/>
                <a:gd name="connsiteY71" fmla="*/ 82708 h 191096"/>
                <a:gd name="connsiteX72" fmla="*/ 35833 w 740699"/>
                <a:gd name="connsiteY72" fmla="*/ 96166 h 191096"/>
                <a:gd name="connsiteX73" fmla="*/ 122497 w 740699"/>
                <a:gd name="connsiteY73" fmla="*/ 167759 h 191096"/>
                <a:gd name="connsiteX74" fmla="*/ 234191 w 740699"/>
                <a:gd name="connsiteY74" fmla="*/ 149189 h 191096"/>
                <a:gd name="connsiteX75" fmla="*/ 227466 w 740699"/>
                <a:gd name="connsiteY75" fmla="*/ 156456 h 191096"/>
                <a:gd name="connsiteX76" fmla="*/ 209162 w 740699"/>
                <a:gd name="connsiteY76" fmla="*/ 158879 h 191096"/>
                <a:gd name="connsiteX77" fmla="*/ 175788 w 740699"/>
                <a:gd name="connsiteY77" fmla="*/ 121195 h 191096"/>
                <a:gd name="connsiteX78" fmla="*/ 209162 w 740699"/>
                <a:gd name="connsiteY78" fmla="*/ 83518 h 191096"/>
                <a:gd name="connsiteX79" fmla="*/ 227466 w 740699"/>
                <a:gd name="connsiteY79" fmla="*/ 85941 h 191096"/>
                <a:gd name="connsiteX80" fmla="*/ 234191 w 740699"/>
                <a:gd name="connsiteY80" fmla="*/ 93201 h 191096"/>
                <a:gd name="connsiteX81" fmla="*/ 234191 w 740699"/>
                <a:gd name="connsiteY81" fmla="*/ 149189 h 191096"/>
                <a:gd name="connsiteX82" fmla="*/ 262452 w 740699"/>
                <a:gd name="connsiteY82" fmla="*/ 61179 h 191096"/>
                <a:gd name="connsiteX83" fmla="*/ 209430 w 740699"/>
                <a:gd name="connsiteY83" fmla="*/ 51221 h 191096"/>
                <a:gd name="connsiteX84" fmla="*/ 140258 w 740699"/>
                <a:gd name="connsiteY84" fmla="*/ 121195 h 191096"/>
                <a:gd name="connsiteX85" fmla="*/ 208895 w 740699"/>
                <a:gd name="connsiteY85" fmla="*/ 191176 h 191096"/>
                <a:gd name="connsiteX86" fmla="*/ 262452 w 740699"/>
                <a:gd name="connsiteY86" fmla="*/ 180407 h 191096"/>
                <a:gd name="connsiteX87" fmla="*/ 269185 w 740699"/>
                <a:gd name="connsiteY87" fmla="*/ 169639 h 191096"/>
                <a:gd name="connsiteX88" fmla="*/ 269185 w 740699"/>
                <a:gd name="connsiteY88" fmla="*/ 71940 h 191096"/>
                <a:gd name="connsiteX89" fmla="*/ 262452 w 740699"/>
                <a:gd name="connsiteY89" fmla="*/ 61179 h 191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740699" h="191096">
                  <a:moveTo>
                    <a:pt x="689325" y="7347"/>
                  </a:moveTo>
                  <a:cubicBezTo>
                    <a:pt x="689325" y="8511"/>
                    <a:pt x="689026" y="9604"/>
                    <a:pt x="688790" y="10847"/>
                  </a:cubicBezTo>
                  <a:lnTo>
                    <a:pt x="686092" y="24840"/>
                  </a:lnTo>
                  <a:cubicBezTo>
                    <a:pt x="685558" y="28073"/>
                    <a:pt x="684213" y="29953"/>
                    <a:pt x="680980" y="29953"/>
                  </a:cubicBezTo>
                  <a:cubicBezTo>
                    <a:pt x="678974" y="29953"/>
                    <a:pt x="673177" y="28608"/>
                    <a:pt x="667797" y="28608"/>
                  </a:cubicBezTo>
                  <a:cubicBezTo>
                    <a:pt x="652993" y="28608"/>
                    <a:pt x="646528" y="36143"/>
                    <a:pt x="646528" y="50946"/>
                  </a:cubicBezTo>
                  <a:lnTo>
                    <a:pt x="646528" y="53911"/>
                  </a:lnTo>
                  <a:lnTo>
                    <a:pt x="680712" y="53911"/>
                  </a:lnTo>
                  <a:cubicBezTo>
                    <a:pt x="684213" y="53911"/>
                    <a:pt x="686092" y="56059"/>
                    <a:pt x="686092" y="59559"/>
                  </a:cubicBezTo>
                  <a:lnTo>
                    <a:pt x="686092" y="78130"/>
                  </a:lnTo>
                  <a:cubicBezTo>
                    <a:pt x="686092" y="81363"/>
                    <a:pt x="684213" y="83518"/>
                    <a:pt x="680712" y="83518"/>
                  </a:cubicBezTo>
                  <a:lnTo>
                    <a:pt x="646528" y="83518"/>
                  </a:lnTo>
                  <a:lnTo>
                    <a:pt x="646528" y="183097"/>
                  </a:lnTo>
                  <a:cubicBezTo>
                    <a:pt x="646528" y="186330"/>
                    <a:pt x="644380" y="188485"/>
                    <a:pt x="641148" y="188485"/>
                  </a:cubicBezTo>
                  <a:lnTo>
                    <a:pt x="617197" y="188485"/>
                  </a:lnTo>
                  <a:cubicBezTo>
                    <a:pt x="613964" y="188485"/>
                    <a:pt x="611809" y="186330"/>
                    <a:pt x="611809" y="183097"/>
                  </a:cubicBezTo>
                  <a:lnTo>
                    <a:pt x="611809" y="56602"/>
                  </a:lnTo>
                  <a:cubicBezTo>
                    <a:pt x="611809" y="17839"/>
                    <a:pt x="633612" y="79"/>
                    <a:pt x="666987" y="79"/>
                  </a:cubicBezTo>
                  <a:cubicBezTo>
                    <a:pt x="672729" y="79"/>
                    <a:pt x="678557" y="621"/>
                    <a:pt x="683945" y="1966"/>
                  </a:cubicBezTo>
                  <a:cubicBezTo>
                    <a:pt x="687713" y="2769"/>
                    <a:pt x="689325" y="4358"/>
                    <a:pt x="689325" y="7347"/>
                  </a:cubicBezTo>
                  <a:moveTo>
                    <a:pt x="741003" y="59292"/>
                  </a:moveTo>
                  <a:lnTo>
                    <a:pt x="741003" y="183097"/>
                  </a:lnTo>
                  <a:cubicBezTo>
                    <a:pt x="741003" y="186330"/>
                    <a:pt x="738848" y="188485"/>
                    <a:pt x="735615" y="188485"/>
                  </a:cubicBezTo>
                  <a:lnTo>
                    <a:pt x="711396" y="188485"/>
                  </a:lnTo>
                  <a:cubicBezTo>
                    <a:pt x="708164" y="188485"/>
                    <a:pt x="706008" y="186330"/>
                    <a:pt x="706008" y="183097"/>
                  </a:cubicBezTo>
                  <a:lnTo>
                    <a:pt x="706008" y="59292"/>
                  </a:lnTo>
                  <a:cubicBezTo>
                    <a:pt x="706008" y="56059"/>
                    <a:pt x="708164" y="53911"/>
                    <a:pt x="711396" y="53911"/>
                  </a:cubicBezTo>
                  <a:lnTo>
                    <a:pt x="735615" y="53911"/>
                  </a:lnTo>
                  <a:cubicBezTo>
                    <a:pt x="738848" y="53911"/>
                    <a:pt x="741003" y="56059"/>
                    <a:pt x="741003" y="59292"/>
                  </a:cubicBezTo>
                  <a:moveTo>
                    <a:pt x="518954" y="158879"/>
                  </a:moveTo>
                  <a:cubicBezTo>
                    <a:pt x="499038" y="158879"/>
                    <a:pt x="485847" y="145956"/>
                    <a:pt x="485847" y="121195"/>
                  </a:cubicBezTo>
                  <a:cubicBezTo>
                    <a:pt x="485847" y="96433"/>
                    <a:pt x="499038" y="83518"/>
                    <a:pt x="517074" y="83518"/>
                  </a:cubicBezTo>
                  <a:cubicBezTo>
                    <a:pt x="536990" y="83518"/>
                    <a:pt x="550173" y="96433"/>
                    <a:pt x="550173" y="121195"/>
                  </a:cubicBezTo>
                  <a:cubicBezTo>
                    <a:pt x="550173" y="145956"/>
                    <a:pt x="536990" y="158879"/>
                    <a:pt x="518954" y="158879"/>
                  </a:cubicBezTo>
                  <a:moveTo>
                    <a:pt x="517074" y="51221"/>
                  </a:moveTo>
                  <a:cubicBezTo>
                    <a:pt x="476699" y="51221"/>
                    <a:pt x="450317" y="80553"/>
                    <a:pt x="450317" y="121195"/>
                  </a:cubicBezTo>
                  <a:cubicBezTo>
                    <a:pt x="450317" y="161837"/>
                    <a:pt x="476699" y="191176"/>
                    <a:pt x="518954" y="191176"/>
                  </a:cubicBezTo>
                  <a:cubicBezTo>
                    <a:pt x="559328" y="191176"/>
                    <a:pt x="585702" y="161837"/>
                    <a:pt x="585702" y="121195"/>
                  </a:cubicBezTo>
                  <a:cubicBezTo>
                    <a:pt x="585702" y="80553"/>
                    <a:pt x="559328" y="51221"/>
                    <a:pt x="517074" y="51221"/>
                  </a:cubicBezTo>
                  <a:moveTo>
                    <a:pt x="424486" y="101813"/>
                  </a:moveTo>
                  <a:lnTo>
                    <a:pt x="424486" y="183097"/>
                  </a:lnTo>
                  <a:cubicBezTo>
                    <a:pt x="424486" y="186330"/>
                    <a:pt x="422331" y="188485"/>
                    <a:pt x="419098" y="188485"/>
                  </a:cubicBezTo>
                  <a:lnTo>
                    <a:pt x="394880" y="188485"/>
                  </a:lnTo>
                  <a:cubicBezTo>
                    <a:pt x="391647" y="188485"/>
                    <a:pt x="389492" y="186330"/>
                    <a:pt x="389492" y="183097"/>
                  </a:cubicBezTo>
                  <a:lnTo>
                    <a:pt x="389492" y="106391"/>
                  </a:lnTo>
                  <a:cubicBezTo>
                    <a:pt x="389492" y="90243"/>
                    <a:pt x="377921" y="83518"/>
                    <a:pt x="363385" y="83518"/>
                  </a:cubicBezTo>
                  <a:cubicBezTo>
                    <a:pt x="355040" y="83518"/>
                    <a:pt x="350470" y="84053"/>
                    <a:pt x="343469" y="85665"/>
                  </a:cubicBezTo>
                  <a:cubicBezTo>
                    <a:pt x="339159" y="86743"/>
                    <a:pt x="337012" y="88631"/>
                    <a:pt x="337012" y="92666"/>
                  </a:cubicBezTo>
                  <a:lnTo>
                    <a:pt x="337012" y="183097"/>
                  </a:lnTo>
                  <a:cubicBezTo>
                    <a:pt x="337012" y="186330"/>
                    <a:pt x="334856" y="188485"/>
                    <a:pt x="331624" y="188485"/>
                  </a:cubicBezTo>
                  <a:lnTo>
                    <a:pt x="307405" y="188485"/>
                  </a:lnTo>
                  <a:cubicBezTo>
                    <a:pt x="304172" y="188485"/>
                    <a:pt x="302017" y="186330"/>
                    <a:pt x="302017" y="183097"/>
                  </a:cubicBezTo>
                  <a:lnTo>
                    <a:pt x="302017" y="71672"/>
                  </a:lnTo>
                  <a:cubicBezTo>
                    <a:pt x="302017" y="65482"/>
                    <a:pt x="304982" y="62249"/>
                    <a:pt x="308750" y="60904"/>
                  </a:cubicBezTo>
                  <a:cubicBezTo>
                    <a:pt x="328399" y="53911"/>
                    <a:pt x="346970" y="51221"/>
                    <a:pt x="362850" y="51221"/>
                  </a:cubicBezTo>
                  <a:cubicBezTo>
                    <a:pt x="404295" y="51221"/>
                    <a:pt x="424486" y="68982"/>
                    <a:pt x="424486" y="101813"/>
                  </a:cubicBezTo>
                  <a:moveTo>
                    <a:pt x="122497" y="167759"/>
                  </a:moveTo>
                  <a:cubicBezTo>
                    <a:pt x="122497" y="172337"/>
                    <a:pt x="121963" y="178528"/>
                    <a:pt x="120342" y="183097"/>
                  </a:cubicBezTo>
                  <a:cubicBezTo>
                    <a:pt x="118997" y="187140"/>
                    <a:pt x="117385" y="188485"/>
                    <a:pt x="113350" y="188485"/>
                  </a:cubicBezTo>
                  <a:lnTo>
                    <a:pt x="89123" y="188485"/>
                  </a:lnTo>
                  <a:cubicBezTo>
                    <a:pt x="86433" y="188485"/>
                    <a:pt x="85088" y="186865"/>
                    <a:pt x="85088" y="184718"/>
                  </a:cubicBezTo>
                  <a:cubicBezTo>
                    <a:pt x="85088" y="184175"/>
                    <a:pt x="85088" y="183640"/>
                    <a:pt x="85356" y="183097"/>
                  </a:cubicBezTo>
                  <a:cubicBezTo>
                    <a:pt x="86433" y="179597"/>
                    <a:pt x="86968" y="177175"/>
                    <a:pt x="86968" y="173140"/>
                  </a:cubicBezTo>
                  <a:cubicBezTo>
                    <a:pt x="86968" y="133559"/>
                    <a:pt x="303" y="155646"/>
                    <a:pt x="303" y="98589"/>
                  </a:cubicBezTo>
                  <a:cubicBezTo>
                    <a:pt x="303" y="69517"/>
                    <a:pt x="23452" y="50144"/>
                    <a:pt x="59517" y="50144"/>
                  </a:cubicBezTo>
                  <a:cubicBezTo>
                    <a:pt x="78623" y="50144"/>
                    <a:pt x="98546" y="54714"/>
                    <a:pt x="115230" y="64404"/>
                  </a:cubicBezTo>
                  <a:cubicBezTo>
                    <a:pt x="117393" y="65490"/>
                    <a:pt x="118462" y="67637"/>
                    <a:pt x="118462" y="69792"/>
                  </a:cubicBezTo>
                  <a:cubicBezTo>
                    <a:pt x="118462" y="71137"/>
                    <a:pt x="118164" y="72710"/>
                    <a:pt x="117385" y="74362"/>
                  </a:cubicBezTo>
                  <a:lnTo>
                    <a:pt x="109039" y="92131"/>
                  </a:lnTo>
                  <a:cubicBezTo>
                    <a:pt x="107962" y="94553"/>
                    <a:pt x="105539" y="95899"/>
                    <a:pt x="103116" y="95899"/>
                  </a:cubicBezTo>
                  <a:cubicBezTo>
                    <a:pt x="101771" y="95899"/>
                    <a:pt x="100426" y="95623"/>
                    <a:pt x="99081" y="94821"/>
                  </a:cubicBezTo>
                  <a:cubicBezTo>
                    <a:pt x="85356" y="87286"/>
                    <a:pt x="72165" y="82708"/>
                    <a:pt x="58439" y="82708"/>
                  </a:cubicBezTo>
                  <a:cubicBezTo>
                    <a:pt x="44179" y="82708"/>
                    <a:pt x="35833" y="87923"/>
                    <a:pt x="35833" y="96166"/>
                  </a:cubicBezTo>
                  <a:cubicBezTo>
                    <a:pt x="35833" y="121368"/>
                    <a:pt x="122497" y="106659"/>
                    <a:pt x="122497" y="167759"/>
                  </a:cubicBezTo>
                  <a:moveTo>
                    <a:pt x="234191" y="149189"/>
                  </a:moveTo>
                  <a:cubicBezTo>
                    <a:pt x="234191" y="153224"/>
                    <a:pt x="232043" y="155111"/>
                    <a:pt x="227466" y="156456"/>
                  </a:cubicBezTo>
                  <a:cubicBezTo>
                    <a:pt x="221543" y="158069"/>
                    <a:pt x="216430" y="158879"/>
                    <a:pt x="209162" y="158879"/>
                  </a:cubicBezTo>
                  <a:cubicBezTo>
                    <a:pt x="191936" y="158879"/>
                    <a:pt x="175788" y="148646"/>
                    <a:pt x="175788" y="121195"/>
                  </a:cubicBezTo>
                  <a:cubicBezTo>
                    <a:pt x="175788" y="93743"/>
                    <a:pt x="191936" y="83518"/>
                    <a:pt x="209162" y="83518"/>
                  </a:cubicBezTo>
                  <a:cubicBezTo>
                    <a:pt x="216430" y="83518"/>
                    <a:pt x="221543" y="84320"/>
                    <a:pt x="227466" y="85941"/>
                  </a:cubicBezTo>
                  <a:cubicBezTo>
                    <a:pt x="232043" y="87286"/>
                    <a:pt x="234191" y="89165"/>
                    <a:pt x="234191" y="93201"/>
                  </a:cubicBezTo>
                  <a:lnTo>
                    <a:pt x="234191" y="149189"/>
                  </a:lnTo>
                  <a:close/>
                  <a:moveTo>
                    <a:pt x="262452" y="61179"/>
                  </a:moveTo>
                  <a:cubicBezTo>
                    <a:pt x="244692" y="54446"/>
                    <a:pt x="228000" y="51221"/>
                    <a:pt x="209430" y="51221"/>
                  </a:cubicBezTo>
                  <a:cubicBezTo>
                    <a:pt x="168795" y="51221"/>
                    <a:pt x="140258" y="78405"/>
                    <a:pt x="140258" y="121195"/>
                  </a:cubicBezTo>
                  <a:cubicBezTo>
                    <a:pt x="140258" y="164527"/>
                    <a:pt x="165020" y="191176"/>
                    <a:pt x="208895" y="191176"/>
                  </a:cubicBezTo>
                  <a:cubicBezTo>
                    <a:pt x="226655" y="191176"/>
                    <a:pt x="243881" y="188210"/>
                    <a:pt x="262452" y="180407"/>
                  </a:cubicBezTo>
                  <a:cubicBezTo>
                    <a:pt x="266763" y="178528"/>
                    <a:pt x="269185" y="175562"/>
                    <a:pt x="269185" y="169639"/>
                  </a:cubicBezTo>
                  <a:lnTo>
                    <a:pt x="269185" y="71940"/>
                  </a:lnTo>
                  <a:cubicBezTo>
                    <a:pt x="269185" y="65749"/>
                    <a:pt x="266763" y="62792"/>
                    <a:pt x="262452" y="61179"/>
                  </a:cubicBezTo>
                </a:path>
              </a:pathLst>
            </a:custGeom>
            <a:grpFill/>
            <a:ln w="7833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fr-FR" sz="2400"/>
            </a:p>
          </p:txBody>
        </p:sp>
        <p:sp>
          <p:nvSpPr>
            <p:cNvPr id="23" name="Forme libre : forme 10">
              <a:extLst>
                <a:ext uri="{FF2B5EF4-FFF2-40B4-BE49-F238E27FC236}">
                  <a16:creationId xmlns:a16="http://schemas.microsoft.com/office/drawing/2014/main" id="{F0CC9C0D-B090-476A-A414-384A1818254E}"/>
                </a:ext>
              </a:extLst>
            </p:cNvPr>
            <p:cNvSpPr/>
            <p:nvPr/>
          </p:nvSpPr>
          <p:spPr>
            <a:xfrm rot="-73896" flipV="1">
              <a:off x="5474877" y="-471733"/>
              <a:ext cx="37949" cy="37711"/>
            </a:xfrm>
            <a:custGeom>
              <a:avLst/>
              <a:gdLst>
                <a:gd name="connsiteX0" fmla="*/ 19483 w 37949"/>
                <a:gd name="connsiteY0" fmla="*/ 17 h 37711"/>
                <a:gd name="connsiteX1" fmla="*/ 38456 w 37949"/>
                <a:gd name="connsiteY1" fmla="*/ 18454 h 37711"/>
                <a:gd name="connsiteX2" fmla="*/ 19491 w 37949"/>
                <a:gd name="connsiteY2" fmla="*/ 37717 h 37711"/>
                <a:gd name="connsiteX3" fmla="*/ 519 w 37949"/>
                <a:gd name="connsiteY3" fmla="*/ 19272 h 37711"/>
                <a:gd name="connsiteX4" fmla="*/ 19483 w 37949"/>
                <a:gd name="connsiteY4" fmla="*/ 17 h 3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949" h="37711">
                  <a:moveTo>
                    <a:pt x="19483" y="17"/>
                  </a:moveTo>
                  <a:cubicBezTo>
                    <a:pt x="30519" y="-219"/>
                    <a:pt x="38212" y="6883"/>
                    <a:pt x="38456" y="18454"/>
                  </a:cubicBezTo>
                  <a:cubicBezTo>
                    <a:pt x="38715" y="30300"/>
                    <a:pt x="31329" y="37457"/>
                    <a:pt x="19491" y="37717"/>
                  </a:cubicBezTo>
                  <a:cubicBezTo>
                    <a:pt x="8188" y="37953"/>
                    <a:pt x="771" y="31118"/>
                    <a:pt x="519" y="19272"/>
                  </a:cubicBezTo>
                  <a:cubicBezTo>
                    <a:pt x="267" y="7701"/>
                    <a:pt x="7378" y="284"/>
                    <a:pt x="19483" y="17"/>
                  </a:cubicBezTo>
                </a:path>
              </a:pathLst>
            </a:custGeom>
            <a:grpFill/>
            <a:ln w="7833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fr-FR" sz="2400">
                <a:solidFill>
                  <a:schemeClr val="accent2"/>
                </a:solidFill>
              </a:endParaRPr>
            </a:p>
          </p:txBody>
        </p:sp>
        <p:sp>
          <p:nvSpPr>
            <p:cNvPr id="24" name="Forme libre : forme 11">
              <a:extLst>
                <a:ext uri="{FF2B5EF4-FFF2-40B4-BE49-F238E27FC236}">
                  <a16:creationId xmlns:a16="http://schemas.microsoft.com/office/drawing/2014/main" id="{6DE4ADDB-0CA9-4651-BF0C-18EF0C881B3A}"/>
                </a:ext>
              </a:extLst>
            </p:cNvPr>
            <p:cNvSpPr/>
            <p:nvPr userDrawn="1"/>
          </p:nvSpPr>
          <p:spPr>
            <a:xfrm rot="10725025" flipV="1">
              <a:off x="4768103" y="-317778"/>
              <a:ext cx="37406" cy="37169"/>
            </a:xfrm>
            <a:custGeom>
              <a:avLst/>
              <a:gdLst>
                <a:gd name="connsiteX0" fmla="*/ 18717 w 37406"/>
                <a:gd name="connsiteY0" fmla="*/ 130 h 37169"/>
                <a:gd name="connsiteX1" fmla="*/ 37414 w 37406"/>
                <a:gd name="connsiteY1" fmla="*/ 18300 h 37169"/>
                <a:gd name="connsiteX2" fmla="*/ 18717 w 37406"/>
                <a:gd name="connsiteY2" fmla="*/ 37288 h 37169"/>
                <a:gd name="connsiteX3" fmla="*/ 20 w 37406"/>
                <a:gd name="connsiteY3" fmla="*/ 19118 h 37169"/>
                <a:gd name="connsiteX4" fmla="*/ 18717 w 37406"/>
                <a:gd name="connsiteY4" fmla="*/ 130 h 37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406" h="37169">
                  <a:moveTo>
                    <a:pt x="18717" y="130"/>
                  </a:moveTo>
                  <a:cubicBezTo>
                    <a:pt x="29745" y="-106"/>
                    <a:pt x="37162" y="6729"/>
                    <a:pt x="37414" y="18300"/>
                  </a:cubicBezTo>
                  <a:cubicBezTo>
                    <a:pt x="37665" y="29603"/>
                    <a:pt x="30555" y="37028"/>
                    <a:pt x="18717" y="37288"/>
                  </a:cubicBezTo>
                  <a:cubicBezTo>
                    <a:pt x="7681" y="37524"/>
                    <a:pt x="264" y="30421"/>
                    <a:pt x="20" y="19118"/>
                  </a:cubicBezTo>
                  <a:cubicBezTo>
                    <a:pt x="-240" y="7547"/>
                    <a:pt x="6871" y="390"/>
                    <a:pt x="18717" y="130"/>
                  </a:cubicBezTo>
                </a:path>
              </a:pathLst>
            </a:custGeom>
            <a:grpFill/>
            <a:ln w="7833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fr-FR" sz="2400"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BB2C8BB7-E469-81AA-62E7-C7A172A3F0CC}"/>
              </a:ext>
            </a:extLst>
          </p:cNvPr>
          <p:cNvSpPr txBox="1"/>
          <p:nvPr userDrawn="1"/>
        </p:nvSpPr>
        <p:spPr>
          <a:xfrm>
            <a:off x="1215637" y="6611779"/>
            <a:ext cx="991446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800">
                <a:solidFill>
                  <a:schemeClr val="bg1"/>
                </a:solidFill>
              </a:rPr>
              <a:t>Confidential. For internal use only. The information contained in this training is for internal, educational purposes only. Do not copy or distribute outside of Sanofi or use in promotion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6DEF18E-4BCB-0291-69CF-1AA4923E679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78071" y="6286107"/>
            <a:ext cx="1989600" cy="419256"/>
          </a:xfrm>
          <a:prstGeom prst="rect">
            <a:avLst/>
          </a:prstGeom>
          <a:solidFill>
            <a:schemeClr val="accent1"/>
          </a:solidFill>
        </p:spPr>
      </p:pic>
    </p:spTree>
    <p:extLst>
      <p:ext uri="{BB962C8B-B14F-4D97-AF65-F5344CB8AC3E}">
        <p14:creationId xmlns:p14="http://schemas.microsoft.com/office/powerpoint/2010/main" val="965991277"/>
      </p:ext>
    </p:extLst>
  </p:cSld>
  <p:clrMapOvr>
    <a:masterClrMapping/>
  </p:clrMapOvr>
</p:sldLayout>
</file>

<file path=ppt/slideLayouts/slideLayout3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3229239"/>
      </p:ext>
    </p:extLst>
  </p:cSld>
  <p:clrMapOvr>
    <a:masterClrMapping/>
  </p:clrMapOvr>
</p:sldLayout>
</file>

<file path=ppt/slideLayouts/slideLayout3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BDBF2ED7-56C4-458A-8040-45AA7888AB0C}"/>
              </a:ext>
            </a:extLst>
          </p:cNvPr>
          <p:cNvSpPr>
            <a:spLocks/>
          </p:cNvSpPr>
          <p:nvPr userDrawn="1"/>
        </p:nvSpPr>
        <p:spPr>
          <a:xfrm>
            <a:off x="-6608" y="-779"/>
            <a:ext cx="12198349" cy="74664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240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78367" y="1736726"/>
            <a:ext cx="11226800" cy="443199"/>
          </a:xfrm>
        </p:spPr>
        <p:txBody>
          <a:bodyPr anchor="t"/>
          <a:lstStyle>
            <a:lvl1pPr algn="ctr">
              <a:buFontTx/>
              <a:buNone/>
              <a:defRPr sz="3200" b="1">
                <a:solidFill>
                  <a:schemeClr val="accent1"/>
                </a:solidFill>
              </a:defRPr>
            </a:lvl1pPr>
          </a:lstStyle>
          <a:p>
            <a:r>
              <a:rPr lang="en-US" noProof="0"/>
              <a:t>Presentation title, 24 pts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78367" y="3413900"/>
            <a:ext cx="11226800" cy="863777"/>
          </a:xfr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133" b="0" baseline="0">
                <a:solidFill>
                  <a:schemeClr val="tx1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noProof="0"/>
              <a:t>Authors, 16 pts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55B802F9-00F7-1346-95E2-DD0C233F780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4136" y="4837781"/>
            <a:ext cx="11231033" cy="672947"/>
          </a:xfr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200" b="0" baseline="0">
                <a:solidFill>
                  <a:schemeClr val="tx1"/>
                </a:solidFill>
              </a:defRPr>
            </a:lvl1pPr>
            <a:lvl2pPr marL="179913" indent="0">
              <a:buFontTx/>
              <a:buNone/>
              <a:defRPr/>
            </a:lvl2pPr>
            <a:lvl3pPr marL="361940" indent="0">
              <a:buFontTx/>
              <a:buNone/>
              <a:defRPr/>
            </a:lvl3pPr>
            <a:lvl4pPr marL="1371566" indent="0">
              <a:buFontTx/>
              <a:buNone/>
              <a:defRPr/>
            </a:lvl4pPr>
            <a:lvl5pPr marL="1828754" indent="0">
              <a:buFontTx/>
              <a:buNone/>
              <a:defRPr/>
            </a:lvl5pPr>
          </a:lstStyle>
          <a:p>
            <a:pPr lvl="0"/>
            <a:r>
              <a:rPr lang="en-US"/>
              <a:t>Affiliates, 9 pts</a:t>
            </a:r>
          </a:p>
        </p:txBody>
      </p:sp>
      <p:pic>
        <p:nvPicPr>
          <p:cNvPr id="11" name="Picture 10"/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349" y="78104"/>
            <a:ext cx="12198349" cy="667760"/>
          </a:xfrm>
          <a:prstGeom prst="rect">
            <a:avLst/>
          </a:prstGeom>
        </p:spPr>
      </p:pic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3B3ECA0B-C73C-4E0A-AD0E-31C34BC9D4B4}"/>
              </a:ext>
            </a:extLst>
          </p:cNvPr>
          <p:cNvSpPr>
            <a:spLocks/>
          </p:cNvSpPr>
          <p:nvPr userDrawn="1"/>
        </p:nvSpPr>
        <p:spPr>
          <a:xfrm>
            <a:off x="-6608" y="78104"/>
            <a:ext cx="12198349" cy="667760"/>
          </a:xfrm>
          <a:custGeom>
            <a:avLst/>
            <a:gdLst>
              <a:gd name="connsiteX0" fmla="*/ 0 w 9148762"/>
              <a:gd name="connsiteY0" fmla="*/ 0 h 500820"/>
              <a:gd name="connsiteX1" fmla="*/ 8898352 w 9148762"/>
              <a:gd name="connsiteY1" fmla="*/ 0 h 500820"/>
              <a:gd name="connsiteX2" fmla="*/ 9148762 w 9148762"/>
              <a:gd name="connsiteY2" fmla="*/ 250410 h 500820"/>
              <a:gd name="connsiteX3" fmla="*/ 9148762 w 9148762"/>
              <a:gd name="connsiteY3" fmla="*/ 500820 h 500820"/>
              <a:gd name="connsiteX4" fmla="*/ 0 w 9148762"/>
              <a:gd name="connsiteY4" fmla="*/ 500820 h 500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8762" h="500820">
                <a:moveTo>
                  <a:pt x="0" y="0"/>
                </a:moveTo>
                <a:lnTo>
                  <a:pt x="8898352" y="0"/>
                </a:lnTo>
                <a:cubicBezTo>
                  <a:pt x="9036650" y="0"/>
                  <a:pt x="9148762" y="112112"/>
                  <a:pt x="9148762" y="250410"/>
                </a:cubicBezTo>
                <a:lnTo>
                  <a:pt x="9148762" y="500820"/>
                </a:lnTo>
                <a:lnTo>
                  <a:pt x="0" y="50082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N" sz="2400"/>
          </a:p>
        </p:txBody>
      </p:sp>
    </p:spTree>
    <p:extLst>
      <p:ext uri="{BB962C8B-B14F-4D97-AF65-F5344CB8AC3E}">
        <p14:creationId xmlns:p14="http://schemas.microsoft.com/office/powerpoint/2010/main" val="28588678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pos="1444">
          <p15:clr>
            <a:srgbClr val="FBAE40"/>
          </p15:clr>
        </p15:guide>
      </p15:sldGuideLst>
    </p:ext>
  </p:extLst>
</p:sldLayout>
</file>

<file path=ppt/slideLayouts/slideLayout3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1"/>
            <a:ext cx="12192000" cy="221827"/>
          </a:xfrm>
          <a:custGeom>
            <a:avLst/>
            <a:gdLst/>
            <a:ahLst/>
            <a:cxnLst/>
            <a:rect l="l" t="t" r="r" b="b"/>
            <a:pathLst>
              <a:path w="9144000" h="166370">
                <a:moveTo>
                  <a:pt x="0" y="166115"/>
                </a:moveTo>
                <a:lnTo>
                  <a:pt x="9144000" y="166115"/>
                </a:lnTo>
                <a:lnTo>
                  <a:pt x="9144000" y="0"/>
                </a:lnTo>
                <a:lnTo>
                  <a:pt x="0" y="0"/>
                </a:lnTo>
                <a:lnTo>
                  <a:pt x="0" y="166115"/>
                </a:lnTo>
                <a:close/>
              </a:path>
            </a:pathLst>
          </a:custGeom>
          <a:solidFill>
            <a:srgbClr val="0E396A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pic>
        <p:nvPicPr>
          <p:cNvPr id="17" name="bg object 17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05473" y="6388685"/>
            <a:ext cx="1125384" cy="463136"/>
          </a:xfrm>
          <a:prstGeom prst="rect">
            <a:avLst/>
          </a:prstGeom>
        </p:spPr>
      </p:pic>
      <p:sp>
        <p:nvSpPr>
          <p:cNvPr id="18" name="bg object 18"/>
          <p:cNvSpPr/>
          <p:nvPr/>
        </p:nvSpPr>
        <p:spPr>
          <a:xfrm>
            <a:off x="1" y="221487"/>
            <a:ext cx="11184467" cy="71120"/>
          </a:xfrm>
          <a:custGeom>
            <a:avLst/>
            <a:gdLst/>
            <a:ahLst/>
            <a:cxnLst/>
            <a:rect l="l" t="t" r="r" b="b"/>
            <a:pathLst>
              <a:path w="8388350" h="53339">
                <a:moveTo>
                  <a:pt x="0" y="53339"/>
                </a:moveTo>
                <a:lnTo>
                  <a:pt x="8388096" y="53339"/>
                </a:lnTo>
                <a:lnTo>
                  <a:pt x="8388096" y="0"/>
                </a:lnTo>
                <a:lnTo>
                  <a:pt x="0" y="0"/>
                </a:lnTo>
                <a:lnTo>
                  <a:pt x="0" y="53339"/>
                </a:lnTo>
                <a:close/>
              </a:path>
            </a:pathLst>
          </a:custGeom>
          <a:solidFill>
            <a:srgbClr val="6BBDC1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9" name="bg object 19"/>
          <p:cNvSpPr/>
          <p:nvPr/>
        </p:nvSpPr>
        <p:spPr>
          <a:xfrm>
            <a:off x="12145264" y="221487"/>
            <a:ext cx="47413" cy="71120"/>
          </a:xfrm>
          <a:custGeom>
            <a:avLst/>
            <a:gdLst/>
            <a:ahLst/>
            <a:cxnLst/>
            <a:rect l="l" t="t" r="r" b="b"/>
            <a:pathLst>
              <a:path w="35559" h="53339">
                <a:moveTo>
                  <a:pt x="0" y="53339"/>
                </a:moveTo>
                <a:lnTo>
                  <a:pt x="35051" y="53339"/>
                </a:lnTo>
                <a:lnTo>
                  <a:pt x="35051" y="0"/>
                </a:lnTo>
                <a:lnTo>
                  <a:pt x="0" y="0"/>
                </a:lnTo>
                <a:lnTo>
                  <a:pt x="0" y="53339"/>
                </a:lnTo>
                <a:close/>
              </a:path>
            </a:pathLst>
          </a:custGeom>
          <a:solidFill>
            <a:srgbClr val="6BBDC1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pic>
        <p:nvPicPr>
          <p:cNvPr id="20" name="bg object 20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" y="0"/>
            <a:ext cx="12185903" cy="223519"/>
          </a:xfrm>
          <a:prstGeom prst="rect">
            <a:avLst/>
          </a:prstGeom>
        </p:spPr>
      </p:pic>
      <p:sp>
        <p:nvSpPr>
          <p:cNvPr id="21" name="bg object 21"/>
          <p:cNvSpPr/>
          <p:nvPr/>
        </p:nvSpPr>
        <p:spPr>
          <a:xfrm>
            <a:off x="11184128" y="44706"/>
            <a:ext cx="961813" cy="937260"/>
          </a:xfrm>
          <a:custGeom>
            <a:avLst/>
            <a:gdLst/>
            <a:ahLst/>
            <a:cxnLst/>
            <a:rect l="l" t="t" r="r" b="b"/>
            <a:pathLst>
              <a:path w="721359" h="702945">
                <a:moveTo>
                  <a:pt x="720851" y="0"/>
                </a:moveTo>
                <a:lnTo>
                  <a:pt x="0" y="0"/>
                </a:lnTo>
                <a:lnTo>
                  <a:pt x="0" y="702563"/>
                </a:lnTo>
                <a:lnTo>
                  <a:pt x="720851" y="702563"/>
                </a:lnTo>
                <a:lnTo>
                  <a:pt x="72085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pic>
        <p:nvPicPr>
          <p:cNvPr id="22" name="bg object 22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899620" y="1407104"/>
            <a:ext cx="8451437" cy="529302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685038" y="233341"/>
            <a:ext cx="8821927" cy="41043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67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2"/>
            <a:ext cx="85344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4/11/24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10494127"/>
      </p:ext>
    </p:extLst>
  </p:cSld>
  <p:clrMapOvr>
    <a:masterClrMapping/>
  </p:clrMapOvr>
</p:sldLayout>
</file>

<file path=ppt/slideLayouts/slideLayout3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15959" y="301246"/>
            <a:ext cx="11960080" cy="410433"/>
          </a:xfrm>
        </p:spPr>
        <p:txBody>
          <a:bodyPr lIns="0" tIns="0" rIns="0" bIns="0"/>
          <a:lstStyle>
            <a:lvl1pPr>
              <a:defRPr sz="2667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4/11/24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4414707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580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58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>
                <a:solidFill>
                  <a:srgbClr val="000000"/>
                </a:solidFill>
              </a:rPr>
              <a:pPr/>
              <a:t>4/11/24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0639290"/>
      </p:ext>
    </p:extLst>
  </p:cSld>
  <p:clrMapOvr>
    <a:masterClrMapping/>
  </p:clrMapOvr>
  <p:transition spd="med">
    <p:wipe dir="r"/>
  </p:transition>
</p:sldLayout>
</file>

<file path=ppt/slideLayouts/slideLayout3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05473" y="6388685"/>
            <a:ext cx="1125384" cy="463136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"/>
            <a:ext cx="12192000" cy="292607"/>
          </a:xfrm>
          <a:prstGeom prst="rect">
            <a:avLst/>
          </a:prstGeom>
        </p:spPr>
      </p:pic>
      <p:sp>
        <p:nvSpPr>
          <p:cNvPr id="18" name="bg object 18"/>
          <p:cNvSpPr/>
          <p:nvPr/>
        </p:nvSpPr>
        <p:spPr>
          <a:xfrm>
            <a:off x="200151" y="3443224"/>
            <a:ext cx="1788160" cy="658707"/>
          </a:xfrm>
          <a:custGeom>
            <a:avLst/>
            <a:gdLst/>
            <a:ahLst/>
            <a:cxnLst/>
            <a:rect l="l" t="t" r="r" b="b"/>
            <a:pathLst>
              <a:path w="1341120" h="494030">
                <a:moveTo>
                  <a:pt x="1258824" y="0"/>
                </a:moveTo>
                <a:lnTo>
                  <a:pt x="82296" y="0"/>
                </a:lnTo>
                <a:lnTo>
                  <a:pt x="50261" y="6465"/>
                </a:lnTo>
                <a:lnTo>
                  <a:pt x="24103" y="24098"/>
                </a:lnTo>
                <a:lnTo>
                  <a:pt x="6466" y="50256"/>
                </a:lnTo>
                <a:lnTo>
                  <a:pt x="0" y="82295"/>
                </a:lnTo>
                <a:lnTo>
                  <a:pt x="0" y="411480"/>
                </a:lnTo>
                <a:lnTo>
                  <a:pt x="6466" y="443519"/>
                </a:lnTo>
                <a:lnTo>
                  <a:pt x="24103" y="469677"/>
                </a:lnTo>
                <a:lnTo>
                  <a:pt x="50261" y="487310"/>
                </a:lnTo>
                <a:lnTo>
                  <a:pt x="82296" y="493775"/>
                </a:lnTo>
                <a:lnTo>
                  <a:pt x="1258824" y="493775"/>
                </a:lnTo>
                <a:lnTo>
                  <a:pt x="1290863" y="487310"/>
                </a:lnTo>
                <a:lnTo>
                  <a:pt x="1317021" y="469677"/>
                </a:lnTo>
                <a:lnTo>
                  <a:pt x="1334654" y="443519"/>
                </a:lnTo>
                <a:lnTo>
                  <a:pt x="1341120" y="411480"/>
                </a:lnTo>
                <a:lnTo>
                  <a:pt x="1341120" y="82295"/>
                </a:lnTo>
                <a:lnTo>
                  <a:pt x="1334654" y="50256"/>
                </a:lnTo>
                <a:lnTo>
                  <a:pt x="1317021" y="24098"/>
                </a:lnTo>
                <a:lnTo>
                  <a:pt x="1290863" y="6465"/>
                </a:lnTo>
                <a:lnTo>
                  <a:pt x="1258824" y="0"/>
                </a:lnTo>
                <a:close/>
              </a:path>
            </a:pathLst>
          </a:custGeom>
          <a:solidFill>
            <a:srgbClr val="00AFEF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9" name="bg object 19"/>
          <p:cNvSpPr/>
          <p:nvPr/>
        </p:nvSpPr>
        <p:spPr>
          <a:xfrm>
            <a:off x="200151" y="3443224"/>
            <a:ext cx="1788160" cy="658707"/>
          </a:xfrm>
          <a:custGeom>
            <a:avLst/>
            <a:gdLst/>
            <a:ahLst/>
            <a:cxnLst/>
            <a:rect l="l" t="t" r="r" b="b"/>
            <a:pathLst>
              <a:path w="1341120" h="494030">
                <a:moveTo>
                  <a:pt x="0" y="82295"/>
                </a:moveTo>
                <a:lnTo>
                  <a:pt x="6466" y="50256"/>
                </a:lnTo>
                <a:lnTo>
                  <a:pt x="24103" y="24098"/>
                </a:lnTo>
                <a:lnTo>
                  <a:pt x="50261" y="6465"/>
                </a:lnTo>
                <a:lnTo>
                  <a:pt x="82296" y="0"/>
                </a:lnTo>
                <a:lnTo>
                  <a:pt x="1258824" y="0"/>
                </a:lnTo>
                <a:lnTo>
                  <a:pt x="1290863" y="6465"/>
                </a:lnTo>
                <a:lnTo>
                  <a:pt x="1317021" y="24098"/>
                </a:lnTo>
                <a:lnTo>
                  <a:pt x="1334654" y="50256"/>
                </a:lnTo>
                <a:lnTo>
                  <a:pt x="1341120" y="82295"/>
                </a:lnTo>
                <a:lnTo>
                  <a:pt x="1341120" y="411480"/>
                </a:lnTo>
                <a:lnTo>
                  <a:pt x="1334654" y="443519"/>
                </a:lnTo>
                <a:lnTo>
                  <a:pt x="1317021" y="469677"/>
                </a:lnTo>
                <a:lnTo>
                  <a:pt x="1290863" y="487310"/>
                </a:lnTo>
                <a:lnTo>
                  <a:pt x="1258824" y="493775"/>
                </a:lnTo>
                <a:lnTo>
                  <a:pt x="82296" y="493775"/>
                </a:lnTo>
                <a:lnTo>
                  <a:pt x="50261" y="487310"/>
                </a:lnTo>
                <a:lnTo>
                  <a:pt x="24103" y="469677"/>
                </a:lnTo>
                <a:lnTo>
                  <a:pt x="6466" y="443519"/>
                </a:lnTo>
                <a:lnTo>
                  <a:pt x="0" y="411480"/>
                </a:lnTo>
                <a:lnTo>
                  <a:pt x="0" y="82295"/>
                </a:lnTo>
                <a:close/>
              </a:path>
            </a:pathLst>
          </a:custGeom>
          <a:ln w="25400">
            <a:solidFill>
              <a:srgbClr val="88A3A7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15959" y="301246"/>
            <a:ext cx="11960080" cy="410433"/>
          </a:xfrm>
        </p:spPr>
        <p:txBody>
          <a:bodyPr lIns="0" tIns="0" rIns="0" bIns="0"/>
          <a:lstStyle>
            <a:lvl1pPr>
              <a:defRPr sz="2667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2"/>
            <a:ext cx="53035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2"/>
            <a:ext cx="53035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4/11/24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8493847"/>
      </p:ext>
    </p:extLst>
  </p:cSld>
  <p:clrMapOvr>
    <a:masterClrMapping/>
  </p:clrMapOvr>
</p:sldLayout>
</file>

<file path=ppt/slideLayouts/slideLayout3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15959" y="301246"/>
            <a:ext cx="11960080" cy="410433"/>
          </a:xfrm>
        </p:spPr>
        <p:txBody>
          <a:bodyPr lIns="0" tIns="0" rIns="0" bIns="0"/>
          <a:lstStyle>
            <a:lvl1pPr>
              <a:defRPr sz="2667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4/11/24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98908728"/>
      </p:ext>
    </p:extLst>
  </p:cSld>
  <p:clrMapOvr>
    <a:masterClrMapping/>
  </p:clrMapOvr>
</p:sldLayout>
</file>

<file path=ppt/slideLayouts/slideLayout3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" y="97623"/>
            <a:ext cx="12191999" cy="6760376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4/11/24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87147920"/>
      </p:ext>
    </p:extLst>
  </p:cSld>
  <p:clrMapOvr>
    <a:masterClrMapping/>
  </p:clrMapOvr>
</p:sldLayout>
</file>

<file path=ppt/slideLayouts/slideLayout3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BAD0D6B-8339-4D0A-82A6-A4A277CA312F}"/>
              </a:ext>
            </a:extLst>
          </p:cNvPr>
          <p:cNvSpPr/>
          <p:nvPr userDrawn="1"/>
        </p:nvSpPr>
        <p:spPr>
          <a:xfrm>
            <a:off x="114296" y="958362"/>
            <a:ext cx="11943236" cy="3086100"/>
          </a:xfrm>
          <a:prstGeom prst="rect">
            <a:avLst/>
          </a:prstGeom>
          <a:solidFill>
            <a:srgbClr val="023F88"/>
          </a:solidFill>
          <a:ln>
            <a:solidFill>
              <a:srgbClr val="0240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4469" y="1122364"/>
            <a:ext cx="11923063" cy="2922098"/>
          </a:xfrm>
        </p:spPr>
        <p:txBody>
          <a:bodyPr anchor="b">
            <a:normAutofit/>
          </a:bodyPr>
          <a:lstStyle>
            <a:lvl1pPr algn="ctr">
              <a:defRPr sz="3000" b="1">
                <a:solidFill>
                  <a:schemeClr val="bg1"/>
                </a:solidFill>
                <a:latin typeface="Arial (headings)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28709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500">
                <a:solidFill>
                  <a:srgbClr val="4D4F53"/>
                </a:solidFill>
                <a:latin typeface="Arial (headings)"/>
              </a:defRPr>
            </a:lvl1pPr>
            <a:lvl2pPr marL="457182" indent="0" algn="ctr">
              <a:buNone/>
              <a:defRPr sz="2000"/>
            </a:lvl2pPr>
            <a:lvl3pPr marL="914363" indent="0" algn="ctr">
              <a:buNone/>
              <a:defRPr sz="1800"/>
            </a:lvl3pPr>
            <a:lvl4pPr marL="1371545" indent="0" algn="ctr">
              <a:buNone/>
              <a:defRPr sz="1600"/>
            </a:lvl4pPr>
            <a:lvl5pPr marL="1828727" indent="0" algn="ctr">
              <a:buNone/>
              <a:defRPr sz="1600"/>
            </a:lvl5pPr>
            <a:lvl6pPr marL="2285909" indent="0" algn="ctr">
              <a:buNone/>
              <a:defRPr sz="1600"/>
            </a:lvl6pPr>
            <a:lvl7pPr marL="2743090" indent="0" algn="ctr">
              <a:buNone/>
              <a:defRPr sz="1600"/>
            </a:lvl7pPr>
            <a:lvl8pPr marL="3200272" indent="0" algn="ctr">
              <a:buNone/>
              <a:defRPr sz="1600"/>
            </a:lvl8pPr>
            <a:lvl9pPr marL="3657454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B47C1480-5441-4030-8D1E-E4A85EA6491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468" y="6044820"/>
            <a:ext cx="3063240" cy="676656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2459CD4C-2D42-4B06-AE33-60E5A3C2E751}"/>
              </a:ext>
            </a:extLst>
          </p:cNvPr>
          <p:cNvSpPr/>
          <p:nvPr userDrawn="1"/>
        </p:nvSpPr>
        <p:spPr>
          <a:xfrm>
            <a:off x="114296" y="4088424"/>
            <a:ext cx="8647567" cy="96716"/>
          </a:xfrm>
          <a:prstGeom prst="rect">
            <a:avLst/>
          </a:prstGeom>
          <a:solidFill>
            <a:srgbClr val="00A756"/>
          </a:solidFill>
          <a:ln>
            <a:solidFill>
              <a:srgbClr val="00A7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04C2D68-A4FE-4D49-BCAC-2C34780DF62D}"/>
              </a:ext>
            </a:extLst>
          </p:cNvPr>
          <p:cNvSpPr/>
          <p:nvPr userDrawn="1"/>
        </p:nvSpPr>
        <p:spPr>
          <a:xfrm>
            <a:off x="8850572" y="4088424"/>
            <a:ext cx="3209547" cy="96716"/>
          </a:xfrm>
          <a:prstGeom prst="rect">
            <a:avLst/>
          </a:prstGeom>
          <a:solidFill>
            <a:srgbClr val="00B5EE"/>
          </a:solidFill>
          <a:ln>
            <a:solidFill>
              <a:srgbClr val="00B5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 dirty="0"/>
          </a:p>
        </p:txBody>
      </p:sp>
    </p:spTree>
    <p:extLst>
      <p:ext uri="{BB962C8B-B14F-4D97-AF65-F5344CB8AC3E}">
        <p14:creationId xmlns:p14="http://schemas.microsoft.com/office/powerpoint/2010/main" val="146010817"/>
      </p:ext>
    </p:extLst>
  </p:cSld>
  <p:clrMapOvr>
    <a:masterClrMapping/>
  </p:clrMapOvr>
</p:sldLayout>
</file>

<file path=ppt/slideLayouts/slideLayout3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C624FC6-254F-4C28-88E9-EC9CA5AD10CF}"/>
              </a:ext>
            </a:extLst>
          </p:cNvPr>
          <p:cNvSpPr/>
          <p:nvPr userDrawn="1"/>
        </p:nvSpPr>
        <p:spPr>
          <a:xfrm>
            <a:off x="0" y="0"/>
            <a:ext cx="12192000" cy="838200"/>
          </a:xfrm>
          <a:prstGeom prst="rect">
            <a:avLst/>
          </a:prstGeom>
          <a:solidFill>
            <a:srgbClr val="023F88"/>
          </a:solidFill>
          <a:ln>
            <a:solidFill>
              <a:srgbClr val="023F8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C313587-42C0-4A2C-BF42-09DF696F9455}"/>
              </a:ext>
            </a:extLst>
          </p:cNvPr>
          <p:cNvSpPr/>
          <p:nvPr userDrawn="1"/>
        </p:nvSpPr>
        <p:spPr>
          <a:xfrm>
            <a:off x="0" y="879535"/>
            <a:ext cx="8789159" cy="96716"/>
          </a:xfrm>
          <a:prstGeom prst="rect">
            <a:avLst/>
          </a:prstGeom>
          <a:solidFill>
            <a:srgbClr val="00A756"/>
          </a:solidFill>
          <a:ln>
            <a:solidFill>
              <a:srgbClr val="00A7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AA87D68-1EEE-4DDB-A879-E270B93C5F43}"/>
              </a:ext>
            </a:extLst>
          </p:cNvPr>
          <p:cNvSpPr/>
          <p:nvPr userDrawn="1"/>
        </p:nvSpPr>
        <p:spPr>
          <a:xfrm>
            <a:off x="8843748" y="879535"/>
            <a:ext cx="3349725" cy="96716"/>
          </a:xfrm>
          <a:prstGeom prst="rect">
            <a:avLst/>
          </a:prstGeom>
          <a:solidFill>
            <a:srgbClr val="00B5EE"/>
          </a:solidFill>
          <a:ln>
            <a:solidFill>
              <a:srgbClr val="00B5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0" y="-3970"/>
            <a:ext cx="12188989" cy="838200"/>
          </a:xfrm>
        </p:spPr>
        <p:txBody>
          <a:bodyPr anchor="b">
            <a:normAutofit/>
          </a:bodyPr>
          <a:lstStyle>
            <a:lvl1pPr>
              <a:defRPr sz="2333" b="1">
                <a:solidFill>
                  <a:schemeClr val="bg1"/>
                </a:solidFill>
                <a:latin typeface="Arial (headings)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6953" y="1107558"/>
            <a:ext cx="11633791" cy="5106772"/>
          </a:xfrm>
        </p:spPr>
        <p:txBody>
          <a:bodyPr>
            <a:normAutofit/>
          </a:bodyPr>
          <a:lstStyle>
            <a:lvl1pPr>
              <a:buClr>
                <a:srgbClr val="00B5EE"/>
              </a:buClr>
              <a:defRPr sz="2667">
                <a:solidFill>
                  <a:srgbClr val="4D4F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B5EE"/>
              </a:buClr>
              <a:defRPr sz="2333">
                <a:solidFill>
                  <a:srgbClr val="4D4F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B5EE"/>
              </a:buClr>
              <a:defRPr sz="1667">
                <a:solidFill>
                  <a:srgbClr val="4D4F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B5EE"/>
              </a:buClr>
              <a:defRPr sz="1667">
                <a:solidFill>
                  <a:srgbClr val="4D4F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B5EE"/>
              </a:buClr>
              <a:defRPr sz="1667">
                <a:solidFill>
                  <a:srgbClr val="4D4F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2" name="Footer Placeholder 21">
            <a:extLst>
              <a:ext uri="{FF2B5EF4-FFF2-40B4-BE49-F238E27FC236}">
                <a16:creationId xmlns:a16="http://schemas.microsoft.com/office/drawing/2014/main" id="{DF2276C5-960B-432F-B924-78F75E06AA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56953" y="6356351"/>
            <a:ext cx="11173048" cy="365125"/>
          </a:xfrm>
        </p:spPr>
        <p:txBody>
          <a:bodyPr anchor="b"/>
          <a:lstStyle>
            <a:lvl1pPr algn="l">
              <a:defRPr sz="833">
                <a:solidFill>
                  <a:srgbClr val="4D4F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3" name="Slide Number Placeholder 22">
            <a:extLst>
              <a:ext uri="{FF2B5EF4-FFF2-40B4-BE49-F238E27FC236}">
                <a16:creationId xmlns:a16="http://schemas.microsoft.com/office/drawing/2014/main" id="{F572DD8A-A4E5-485E-B978-7A527085E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0000" y="6483688"/>
            <a:ext cx="746404" cy="365125"/>
          </a:xfrm>
        </p:spPr>
        <p:txBody>
          <a:bodyPr anchor="b"/>
          <a:lstStyle>
            <a:lvl1pPr>
              <a:defRPr sz="1000" b="1">
                <a:solidFill>
                  <a:srgbClr val="023F8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F107B33-3DD5-4A67-8BF8-3909BA7BB70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6729179"/>
      </p:ext>
    </p:extLst>
  </p:cSld>
  <p:clrMapOvr>
    <a:masterClrMapping/>
  </p:clrMapOvr>
</p:sldLayout>
</file>

<file path=ppt/slideLayouts/slideLayout3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7535" y="2347916"/>
            <a:ext cx="11425767" cy="162083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17184" y="4283078"/>
            <a:ext cx="9408584" cy="1931987"/>
          </a:xfrm>
        </p:spPr>
        <p:txBody>
          <a:bodyPr/>
          <a:lstStyle>
            <a:lvl1pPr marL="0" indent="0" algn="ctr">
              <a:buNone/>
              <a:defRPr/>
            </a:lvl1pPr>
            <a:lvl2pPr marL="457058" indent="0" algn="ctr">
              <a:buNone/>
              <a:defRPr/>
            </a:lvl2pPr>
            <a:lvl3pPr marL="914115" indent="0" algn="ctr">
              <a:buNone/>
              <a:defRPr/>
            </a:lvl3pPr>
            <a:lvl4pPr marL="1371173" indent="0" algn="ctr">
              <a:buNone/>
              <a:defRPr/>
            </a:lvl4pPr>
            <a:lvl5pPr marL="1828231" indent="0" algn="ctr">
              <a:buNone/>
              <a:defRPr/>
            </a:lvl5pPr>
            <a:lvl6pPr marL="2285289" indent="0" algn="ctr">
              <a:buNone/>
              <a:defRPr/>
            </a:lvl6pPr>
            <a:lvl7pPr marL="2742347" indent="0" algn="ctr">
              <a:buNone/>
              <a:defRPr/>
            </a:lvl7pPr>
            <a:lvl8pPr marL="3199405" indent="0" algn="ctr">
              <a:buNone/>
              <a:defRPr/>
            </a:lvl8pPr>
            <a:lvl9pPr marL="3656462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518559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2439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6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2568" y="4857756"/>
            <a:ext cx="11423651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2568" y="3203577"/>
            <a:ext cx="11423651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058" indent="0">
              <a:buNone/>
              <a:defRPr sz="1800"/>
            </a:lvl2pPr>
            <a:lvl3pPr marL="914115" indent="0">
              <a:buNone/>
              <a:defRPr sz="1700"/>
            </a:lvl3pPr>
            <a:lvl4pPr marL="1371173" indent="0">
              <a:buNone/>
              <a:defRPr sz="1400"/>
            </a:lvl4pPr>
            <a:lvl5pPr marL="1828231" indent="0">
              <a:buNone/>
              <a:defRPr sz="1400"/>
            </a:lvl5pPr>
            <a:lvl6pPr marL="2285289" indent="0">
              <a:buNone/>
              <a:defRPr sz="1400"/>
            </a:lvl6pPr>
            <a:lvl7pPr marL="2742347" indent="0">
              <a:buNone/>
              <a:defRPr sz="1400"/>
            </a:lvl7pPr>
            <a:lvl8pPr marL="3199405" indent="0">
              <a:buNone/>
              <a:defRPr sz="1400"/>
            </a:lvl8pPr>
            <a:lvl9pPr marL="3656462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78225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86369" y="2101854"/>
            <a:ext cx="5634567" cy="4760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4138" y="2101854"/>
            <a:ext cx="5636684" cy="4760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87308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6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3104" y="303219"/>
            <a:ext cx="12096751" cy="1258887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3101" y="1692275"/>
            <a:ext cx="5937251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58" indent="0">
              <a:buNone/>
              <a:defRPr sz="2000" b="1"/>
            </a:lvl2pPr>
            <a:lvl3pPr marL="914115" indent="0">
              <a:buNone/>
              <a:defRPr sz="1800" b="1"/>
            </a:lvl3pPr>
            <a:lvl4pPr marL="1371173" indent="0">
              <a:buNone/>
              <a:defRPr sz="1700" b="1"/>
            </a:lvl4pPr>
            <a:lvl5pPr marL="1828231" indent="0">
              <a:buNone/>
              <a:defRPr sz="1700" b="1"/>
            </a:lvl5pPr>
            <a:lvl6pPr marL="2285289" indent="0">
              <a:buNone/>
              <a:defRPr sz="1700" b="1"/>
            </a:lvl6pPr>
            <a:lvl7pPr marL="2742347" indent="0">
              <a:buNone/>
              <a:defRPr sz="1700" b="1"/>
            </a:lvl7pPr>
            <a:lvl8pPr marL="3199405" indent="0">
              <a:buNone/>
              <a:defRPr sz="1700" b="1"/>
            </a:lvl8pPr>
            <a:lvl9pPr marL="3656462" indent="0">
              <a:buNone/>
              <a:defRPr sz="17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3101" y="2397125"/>
            <a:ext cx="5937251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28371" y="1692275"/>
            <a:ext cx="5941484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58" indent="0">
              <a:buNone/>
              <a:defRPr sz="2000" b="1"/>
            </a:lvl2pPr>
            <a:lvl3pPr marL="914115" indent="0">
              <a:buNone/>
              <a:defRPr sz="1800" b="1"/>
            </a:lvl3pPr>
            <a:lvl4pPr marL="1371173" indent="0">
              <a:buNone/>
              <a:defRPr sz="1700" b="1"/>
            </a:lvl4pPr>
            <a:lvl5pPr marL="1828231" indent="0">
              <a:buNone/>
              <a:defRPr sz="1700" b="1"/>
            </a:lvl5pPr>
            <a:lvl6pPr marL="2285289" indent="0">
              <a:buNone/>
              <a:defRPr sz="1700" b="1"/>
            </a:lvl6pPr>
            <a:lvl7pPr marL="2742347" indent="0">
              <a:buNone/>
              <a:defRPr sz="1700" b="1"/>
            </a:lvl7pPr>
            <a:lvl8pPr marL="3199405" indent="0">
              <a:buNone/>
              <a:defRPr sz="1700" b="1"/>
            </a:lvl8pPr>
            <a:lvl9pPr marL="3656462" indent="0">
              <a:buNone/>
              <a:defRPr sz="17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828371" y="2397125"/>
            <a:ext cx="5941484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02173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>
                <a:solidFill>
                  <a:srgbClr val="000000"/>
                </a:solidFill>
              </a:rPr>
              <a:pPr/>
              <a:t>4/11/24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0316391"/>
      </p:ext>
    </p:extLst>
  </p:cSld>
  <p:clrMapOvr>
    <a:masterClrMapping/>
  </p:clrMapOvr>
  <p:transition spd="med">
    <p:wipe dir="r"/>
  </p:transition>
</p:sldLayout>
</file>

<file path=ppt/slideLayouts/slideLayout3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63982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4532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7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3100" y="301625"/>
            <a:ext cx="4421717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55690" y="301628"/>
            <a:ext cx="7514167" cy="645159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3100" y="1581156"/>
            <a:ext cx="4421717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058" indent="0">
              <a:buNone/>
              <a:defRPr sz="1200"/>
            </a:lvl2pPr>
            <a:lvl3pPr marL="914115" indent="0">
              <a:buNone/>
              <a:defRPr sz="1000"/>
            </a:lvl3pPr>
            <a:lvl4pPr marL="1371173" indent="0">
              <a:buNone/>
              <a:defRPr sz="900"/>
            </a:lvl4pPr>
            <a:lvl5pPr marL="1828231" indent="0">
              <a:buNone/>
              <a:defRPr sz="900"/>
            </a:lvl5pPr>
            <a:lvl6pPr marL="2285289" indent="0">
              <a:buNone/>
              <a:defRPr sz="900"/>
            </a:lvl6pPr>
            <a:lvl7pPr marL="2742347" indent="0">
              <a:buNone/>
              <a:defRPr sz="900"/>
            </a:lvl7pPr>
            <a:lvl8pPr marL="3199405" indent="0">
              <a:buNone/>
              <a:defRPr sz="900"/>
            </a:lvl8pPr>
            <a:lvl9pPr marL="3656462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75133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7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35255" y="5291143"/>
            <a:ext cx="8064500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635255" y="674691"/>
            <a:ext cx="8064500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058" indent="0">
              <a:buNone/>
              <a:defRPr sz="2800"/>
            </a:lvl2pPr>
            <a:lvl3pPr marL="914115" indent="0">
              <a:buNone/>
              <a:defRPr sz="2400"/>
            </a:lvl3pPr>
            <a:lvl4pPr marL="1371173" indent="0">
              <a:buNone/>
              <a:defRPr sz="2000"/>
            </a:lvl4pPr>
            <a:lvl5pPr marL="1828231" indent="0">
              <a:buNone/>
              <a:defRPr sz="2000"/>
            </a:lvl5pPr>
            <a:lvl6pPr marL="2285289" indent="0">
              <a:buNone/>
              <a:defRPr sz="2000"/>
            </a:lvl6pPr>
            <a:lvl7pPr marL="2742347" indent="0">
              <a:buNone/>
              <a:defRPr sz="2000"/>
            </a:lvl7pPr>
            <a:lvl8pPr marL="3199405" indent="0">
              <a:buNone/>
              <a:defRPr sz="2000"/>
            </a:lvl8pPr>
            <a:lvl9pPr marL="3656462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35255" y="5916613"/>
            <a:ext cx="8064500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058" indent="0">
              <a:buNone/>
              <a:defRPr sz="1200"/>
            </a:lvl2pPr>
            <a:lvl3pPr marL="914115" indent="0">
              <a:buNone/>
              <a:defRPr sz="1000"/>
            </a:lvl3pPr>
            <a:lvl4pPr marL="1371173" indent="0">
              <a:buNone/>
              <a:defRPr sz="900"/>
            </a:lvl4pPr>
            <a:lvl5pPr marL="1828231" indent="0">
              <a:buNone/>
              <a:defRPr sz="900"/>
            </a:lvl5pPr>
            <a:lvl6pPr marL="2285289" indent="0">
              <a:buNone/>
              <a:defRPr sz="900"/>
            </a:lvl6pPr>
            <a:lvl7pPr marL="2742347" indent="0">
              <a:buNone/>
              <a:defRPr sz="900"/>
            </a:lvl7pPr>
            <a:lvl8pPr marL="3199405" indent="0">
              <a:buNone/>
              <a:defRPr sz="900"/>
            </a:lvl8pPr>
            <a:lvl9pPr marL="3656462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0428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14071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2738" y="627063"/>
            <a:ext cx="2868084" cy="62357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86369" y="627063"/>
            <a:ext cx="8403167" cy="62357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68716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7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6368" y="627068"/>
            <a:ext cx="11474451" cy="126047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86369" y="2101854"/>
            <a:ext cx="5634567" cy="47609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4138" y="2101854"/>
            <a:ext cx="5636684" cy="47609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54468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77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2286" y="227013"/>
            <a:ext cx="10358967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912286" y="1416053"/>
            <a:ext cx="10358967" cy="4799013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89012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78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10363200" cy="12192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914400" y="1828800"/>
            <a:ext cx="10363200" cy="4114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914400" y="6248400"/>
            <a:ext cx="2540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8400"/>
            <a:ext cx="2540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0A90E337-F800-1146-8455-677861B99144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3309296582"/>
      </p:ext>
    </p:extLst>
  </p:cSld>
  <p:clrMapOvr>
    <a:masterClrMapping/>
  </p:clrMapOvr>
  <p:transition spd="slow" advClick="0"/>
</p:sldLayout>
</file>

<file path=ppt/slideLayouts/slideLayout3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eypoint Question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question"/>
          <p:cNvSpPr>
            <a:spLocks noGrp="1"/>
          </p:cNvSpPr>
          <p:nvPr>
            <p:ph type="body" idx="10" hasCustomPrompt="1"/>
          </p:nvPr>
        </p:nvSpPr>
        <p:spPr>
          <a:xfrm>
            <a:off x="912283" y="1522413"/>
            <a:ext cx="10367432" cy="685800"/>
          </a:xfrm>
        </p:spPr>
        <p:txBody>
          <a:bodyPr/>
          <a:lstStyle>
            <a:lvl1pPr marL="0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1pPr>
            <a:lvl2pPr marL="522288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2pPr>
            <a:lvl3pPr marL="979488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3pPr>
            <a:lvl4pPr marL="1371600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4pPr>
            <a:lvl5pPr marL="1762125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5pPr>
          </a:lstStyle>
          <a:p>
            <a:pPr lvl="0"/>
            <a:r>
              <a:rPr lang="en-US"/>
              <a:t>Click to add question here</a:t>
            </a:r>
          </a:p>
        </p:txBody>
      </p:sp>
      <p:sp>
        <p:nvSpPr>
          <p:cNvPr id="4" name="choices"/>
          <p:cNvSpPr>
            <a:spLocks noGrp="1"/>
          </p:cNvSpPr>
          <p:nvPr>
            <p:ph type="body" sz="quarter" idx="11" hasCustomPrompt="1"/>
          </p:nvPr>
        </p:nvSpPr>
        <p:spPr>
          <a:xfrm>
            <a:off x="912284" y="2360613"/>
            <a:ext cx="4955645" cy="3810000"/>
          </a:xfrm>
          <a:prstGeom prst="rect">
            <a:avLst/>
          </a:prstGeom>
        </p:spPr>
        <p:txBody>
          <a:bodyPr>
            <a:normAutofit/>
          </a:bodyPr>
          <a:lstStyle>
            <a:lvl1pPr marL="612775" indent="-51435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1pPr>
            <a:lvl2pPr marL="1036638" indent="-51435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2pPr>
            <a:lvl3pPr marL="1436688" indent="-45720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3pPr>
            <a:lvl4pPr marL="1828800" indent="-45720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4pPr>
            <a:lvl5pPr marL="2219325" indent="-45720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5pPr>
          </a:lstStyle>
          <a:p>
            <a:pPr lvl="0"/>
            <a:r>
              <a:rPr lang="en-US"/>
              <a:t>Click to add choices here</a:t>
            </a:r>
          </a:p>
        </p:txBody>
      </p:sp>
      <p:sp>
        <p:nvSpPr>
          <p:cNvPr id="5" name="chartPosition"/>
          <p:cNvSpPr>
            <a:spLocks noGrp="1"/>
          </p:cNvSpPr>
          <p:nvPr>
            <p:ph type="chart" sz="quarter" idx="12"/>
          </p:nvPr>
        </p:nvSpPr>
        <p:spPr>
          <a:xfrm>
            <a:off x="6324072" y="2360613"/>
            <a:ext cx="4955645" cy="3810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7672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>
                <a:solidFill>
                  <a:srgbClr val="000000"/>
                </a:solidFill>
              </a:rPr>
              <a:pPr/>
              <a:t>4/11/24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0041222"/>
      </p:ext>
    </p:extLst>
  </p:cSld>
  <p:clrMapOvr>
    <a:masterClrMapping/>
  </p:clrMapOvr>
  <p:transition spd="med">
    <p:wipe dir="r"/>
  </p:transition>
</p:sldLayout>
</file>

<file path=ppt/slideLayouts/slideLayout3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eypoint Clock Shap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Oval 2" hidden="1"/>
          <p:cNvSpPr/>
          <p:nvPr userDrawn="1">
            <p:custDataLst>
              <p:tags r:id="rId1"/>
            </p:custDataLst>
          </p:nvPr>
        </p:nvSpPr>
        <p:spPr bwMode="auto">
          <a:xfrm>
            <a:off x="10922001" y="5905503"/>
            <a:ext cx="846667" cy="483015"/>
          </a:xfrm>
          <a:prstGeom prst="ellips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buNone/>
              <a:tabLst/>
            </a:pPr>
            <a:r>
              <a:rPr kumimoji="0" lang="en-US" sz="2400" b="0" i="0" u="none" strike="noStrike" cap="none" normalizeH="0" baseline="0">
                <a:ln>
                  <a:noFill/>
                </a:ln>
                <a:effectLst/>
                <a:latin typeface="Times New Roman" pitchFamily="18" charset="0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1573081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3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207264" y="6322423"/>
            <a:ext cx="5350933" cy="304800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000"/>
            </a:lvl1pPr>
            <a:lvl2pPr marL="457200" indent="0">
              <a:buNone/>
              <a:defRPr sz="105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11"/>
          </p:nvPr>
        </p:nvSpPr>
        <p:spPr>
          <a:xfrm>
            <a:off x="6624320" y="6323295"/>
            <a:ext cx="5350933" cy="304800"/>
          </a:xfrm>
        </p:spPr>
        <p:txBody>
          <a:bodyPr anchor="b"/>
          <a:lstStyle>
            <a:lvl1pPr marL="0" indent="0" algn="r">
              <a:spcBef>
                <a:spcPts val="0"/>
              </a:spcBef>
              <a:buNone/>
              <a:defRPr sz="1000"/>
            </a:lvl1pPr>
            <a:lvl2pPr marL="457200" indent="0">
              <a:buNone/>
              <a:defRPr sz="105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3809728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7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7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>
                <a:solidFill>
                  <a:srgbClr val="000000"/>
                </a:solidFill>
              </a:rPr>
              <a:pPr/>
              <a:t>4/11/24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0722767"/>
      </p:ext>
    </p:extLst>
  </p:cSld>
  <p:clrMapOvr>
    <a:masterClrMapping/>
  </p:clrMapOvr>
  <p:transition spd="med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081907"/>
            <a:ext cx="12191999" cy="453183"/>
          </a:xfrm>
          <a:prstGeom prst="rect">
            <a:avLst/>
          </a:prstGeom>
          <a:noFill/>
        </p:spPr>
        <p:txBody>
          <a:bodyPr wrap="square" lIns="360000" tIns="72000" rIns="360000" bIns="72000">
            <a:spAutoFit/>
          </a:bodyPr>
          <a:lstStyle>
            <a:lvl1pPr algn="ctr">
              <a:lnSpc>
                <a:spcPct val="100000"/>
              </a:lnSpc>
              <a:defRPr sz="2000" b="1" cap="none" baseline="0">
                <a:solidFill>
                  <a:schemeClr val="tx1"/>
                </a:solidFill>
                <a:latin typeface="+mn-lt"/>
              </a:defRPr>
            </a:lvl1pPr>
            <a:lvl2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2pPr>
            <a:lvl3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3pPr>
            <a:lvl4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4pPr>
            <a:lvl5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5pPr>
          </a:lstStyle>
          <a:p>
            <a:pPr lvl="0"/>
            <a:r>
              <a:rPr lang="en-GB"/>
              <a:t>Table/Chart Title</a:t>
            </a:r>
            <a:endParaRPr lang="en-US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C002109A-F2F6-6C45-914D-AF932556577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0" y="6443188"/>
            <a:ext cx="1219199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60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</p:spTree>
    <p:extLst>
      <p:ext uri="{BB962C8B-B14F-4D97-AF65-F5344CB8AC3E}">
        <p14:creationId xmlns:p14="http://schemas.microsoft.com/office/powerpoint/2010/main" val="154939156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>
                <a:solidFill>
                  <a:srgbClr val="000000"/>
                </a:solidFill>
              </a:rPr>
              <a:pPr/>
              <a:t>4/11/24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329477"/>
      </p:ext>
    </p:extLst>
  </p:cSld>
  <p:clrMapOvr>
    <a:masterClrMapping/>
  </p:clrMapOvr>
  <p:transition spd="med">
    <p:wipe dir="r"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>
                <a:solidFill>
                  <a:srgbClr val="000000"/>
                </a:solidFill>
              </a:rPr>
              <a:pPr/>
              <a:t>4/11/24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9147040"/>
      </p:ext>
    </p:extLst>
  </p:cSld>
  <p:clrMapOvr>
    <a:masterClrMapping/>
  </p:clrMapOvr>
  <p:transition spd="med">
    <p:wipe dir="r"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3" y="609600"/>
            <a:ext cx="75692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>
                <a:solidFill>
                  <a:srgbClr val="000000"/>
                </a:solidFill>
              </a:rPr>
              <a:pPr/>
              <a:t>4/11/24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9728581"/>
      </p:ext>
    </p:extLst>
  </p:cSld>
  <p:clrMapOvr>
    <a:masterClrMapping/>
  </p:clrMapOvr>
  <p:transition spd="med">
    <p:wipe dir="r"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1A1023-FAF7-7641-87A7-65027A3C80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101796-F99C-5548-A65E-5FB8E518A44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DAA0D1-29AF-2B49-90DD-9A210117D2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DCDF7-CCE0-D24B-8336-FC5C52FAB559}" type="datetimeFigureOut">
              <a:rPr lang="en-US" smtClean="0"/>
              <a:t>4/11/24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E2E0DB-2089-D54A-83E4-E5B9627B23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DE4DDA-0984-6146-97C5-64254EF147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35F0B-F730-6840-8B84-686FF6BFC2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553295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869456-9B00-614D-96CC-F9C826C318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04D99F-1447-434A-80ED-74E674AD5B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9440FC-4BC1-9845-970E-65A2CC3F7B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DCDF7-CCE0-D24B-8336-FC5C52FAB559}" type="datetimeFigureOut">
              <a:rPr lang="en-US" smtClean="0"/>
              <a:t>4/11/24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4403A4-E02D-CE47-9B75-B86244BAF8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6B8B74-B7C5-674E-BECB-6258BD955A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35F0B-F730-6840-8B84-686FF6BFC2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705917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F949F8-8772-6347-BC21-A17E2EFBED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29FBBE-478D-FD49-A879-4AC9C45D41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4961B7-E404-FA47-BB34-1BC0F2422C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DCDF7-CCE0-D24B-8336-FC5C52FAB559}" type="datetimeFigureOut">
              <a:rPr lang="en-US" smtClean="0"/>
              <a:t>4/11/24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DFABC-B97A-A94D-A288-CEA4C11847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91DF87-04BD-7746-A5E3-4A2E0E958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35F0B-F730-6840-8B84-686FF6BFC2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648592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B7A796-46B5-244D-81C7-6D2100BA12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F804F9-7F38-5F4A-9B0C-9DB7854F46C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C7BAFDB-A24F-5E49-99CC-F8D3B95B81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EF3E2D-3B23-EA47-A0B2-7EA9F4B46E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DCDF7-CCE0-D24B-8336-FC5C52FAB559}" type="datetimeFigureOut">
              <a:rPr lang="en-US" smtClean="0"/>
              <a:t>4/11/24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A7879F-8D18-8D4A-BB01-B086A865F1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486769C-7382-0644-A1D7-A2E537DA91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35F0B-F730-6840-8B84-686FF6BFC2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232094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9FA70D-79A7-AD4B-B370-0F0AE98B0E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6F9808-7013-C548-AB0F-C7281F2F39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0133FB7-6823-C341-A179-8F1060D071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6AF9FF7-ED25-8F43-9E90-49358ECE8A7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F64EB7A-8F2D-5C40-8AC0-DCEA5E5A35F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6349F0E-BFC2-A94F-8052-559948D5BD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DCDF7-CCE0-D24B-8336-FC5C52FAB559}" type="datetimeFigureOut">
              <a:rPr lang="en-US" smtClean="0"/>
              <a:t>4/11/24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CA3B53D-BB41-904E-BA41-920666E506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BCB197F-2AAF-DE4A-BB46-AB15E23A65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35F0B-F730-6840-8B84-686FF6BFC2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463165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FB2714-76D0-C54C-A1B1-F8B06383DC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1868E62-8686-E64B-88A5-DFC3C6E0BB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DCDF7-CCE0-D24B-8336-FC5C52FAB559}" type="datetimeFigureOut">
              <a:rPr lang="en-US" smtClean="0"/>
              <a:t>4/11/24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0303CD2-3AD7-9D45-8D69-DB37223B38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A68AE4B-F6DB-A94F-A135-49D8CD0D9C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35F0B-F730-6840-8B84-686FF6BFC2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538170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6A16AFE-2847-C041-8267-92CD5C86F9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DCDF7-CCE0-D24B-8336-FC5C52FAB559}" type="datetimeFigureOut">
              <a:rPr lang="en-US" smtClean="0"/>
              <a:t>4/11/24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1CBAA5C-13F7-E54F-8635-CC5900C261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78D3B0-A39A-8E45-9CF5-7F07593414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35F0B-F730-6840-8B84-686FF6BFC2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5575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out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081907"/>
            <a:ext cx="12191999" cy="453183"/>
          </a:xfrm>
          <a:prstGeom prst="rect">
            <a:avLst/>
          </a:prstGeom>
          <a:solidFill>
            <a:schemeClr val="accent2"/>
          </a:solidFill>
        </p:spPr>
        <p:txBody>
          <a:bodyPr wrap="square" lIns="360000" tIns="72000" rIns="360000" bIns="72000">
            <a:spAutoFit/>
          </a:bodyPr>
          <a:lstStyle>
            <a:lvl1pPr algn="ctr">
              <a:lnSpc>
                <a:spcPct val="100000"/>
              </a:lnSpc>
              <a:defRPr sz="2000" b="1" cap="none" baseline="0">
                <a:solidFill>
                  <a:schemeClr val="bg1"/>
                </a:solidFill>
                <a:latin typeface="+mn-lt"/>
              </a:defRPr>
            </a:lvl1pPr>
            <a:lvl2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2pPr>
            <a:lvl3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3pPr>
            <a:lvl4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4pPr>
            <a:lvl5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5pPr>
          </a:lstStyle>
          <a:p>
            <a:pPr lvl="0"/>
            <a:r>
              <a:rPr lang="en-US"/>
              <a:t>Callout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7BF0DEF2-0937-2B41-BBF7-5A925BF5E92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0" y="6443188"/>
            <a:ext cx="1219199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60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</p:spTree>
    <p:extLst>
      <p:ext uri="{BB962C8B-B14F-4D97-AF65-F5344CB8AC3E}">
        <p14:creationId xmlns:p14="http://schemas.microsoft.com/office/powerpoint/2010/main" val="175871142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AFAE5A-0B74-A94B-946D-4A52B08141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98E5FE-6083-3843-8212-8728EE4A8E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5E7AC94-A46B-4D43-BB7B-4DF1FCE533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61AB111-ED0E-9444-BCDD-ECD3E2EA4C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DCDF7-CCE0-D24B-8336-FC5C52FAB559}" type="datetimeFigureOut">
              <a:rPr lang="en-US" smtClean="0"/>
              <a:t>4/11/24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49A22-ECF9-6D47-A1BB-51C3B08D5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B483E6F-2FBE-6845-B34C-0E0B173BDB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35F0B-F730-6840-8B84-686FF6BFC2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614494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918C5D-87D3-5F46-8B19-B52F690001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37D16D0-7C8D-9D45-9D98-FABE194C7E8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DBD5AEA-2F38-4C4C-98EE-A9F7B7B195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7FFC0D-3D97-154C-BADD-42920461FC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DCDF7-CCE0-D24B-8336-FC5C52FAB559}" type="datetimeFigureOut">
              <a:rPr lang="en-US" smtClean="0"/>
              <a:t>4/11/24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94DDF46-8F66-9448-948D-FBCFF932A8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4420901-1D61-F240-AD82-F696F1EA0D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35F0B-F730-6840-8B84-686FF6BFC2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664604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E6C49E-A038-D04B-8BF7-0AFF7FEBA0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1A594D-D110-A248-9C31-299951CD42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0D4F51-D4FD-5646-9C86-332F3D6B0C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DCDF7-CCE0-D24B-8336-FC5C52FAB559}" type="datetimeFigureOut">
              <a:rPr lang="en-US" smtClean="0"/>
              <a:t>4/11/24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4C65B9-6AC4-2C48-BB68-9164FE1A5D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535D05-25D8-214F-98DA-B0B4E83423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35F0B-F730-6840-8B84-686FF6BFC2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606829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8662F97-577F-8A44-A4C3-B6CE6F5B731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D100579-9F83-8746-A68A-9814B33E12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B6A3AF-9A4D-FB40-BE8E-D7D488521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DCDF7-CCE0-D24B-8336-FC5C52FAB559}" type="datetimeFigureOut">
              <a:rPr lang="en-US" smtClean="0"/>
              <a:t>4/11/24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E9D956-12DE-2B4B-896D-8532E3C4D9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02288A-2896-C54C-9A25-8EB36F824A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35F0B-F730-6840-8B84-686FF6BFC2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35972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1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56032" y="1476355"/>
            <a:ext cx="11612880" cy="4657828"/>
          </a:xfrm>
          <a:prstGeom prst="rect">
            <a:avLst/>
          </a:prstGeom>
        </p:spPr>
        <p:txBody>
          <a:bodyPr/>
          <a:lstStyle>
            <a:lvl1pPr>
              <a:defRPr sz="3200" b="1" i="0">
                <a:solidFill>
                  <a:srgbClr val="141414"/>
                </a:solidFill>
                <a:latin typeface="Franklin Gothic Book" panose="020B0503020102020204" pitchFamily="34" charset="0"/>
              </a:defRPr>
            </a:lvl1pPr>
            <a:lvl2pPr>
              <a:defRPr sz="3200" b="0" i="0">
                <a:solidFill>
                  <a:srgbClr val="141414"/>
                </a:solidFill>
                <a:latin typeface="Franklin Gothic Book" panose="020B0503020102020204" pitchFamily="34" charset="0"/>
              </a:defRPr>
            </a:lvl2pPr>
            <a:lvl3pPr>
              <a:defRPr sz="2667" b="0" i="0">
                <a:solidFill>
                  <a:srgbClr val="141414"/>
                </a:solidFill>
                <a:latin typeface="Franklin Gothic Book" panose="020B0503020102020204" pitchFamily="34" charset="0"/>
              </a:defRPr>
            </a:lvl3pPr>
            <a:lvl4pPr>
              <a:defRPr sz="2400" b="0" i="0">
                <a:solidFill>
                  <a:srgbClr val="141414"/>
                </a:solidFill>
                <a:latin typeface="Franklin Gothic Book" panose="020B0503020102020204" pitchFamily="34" charset="0"/>
              </a:defRPr>
            </a:lvl4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0"/>
          </p:nvPr>
        </p:nvSpPr>
        <p:spPr>
          <a:xfrm>
            <a:off x="256034" y="6163056"/>
            <a:ext cx="11085039" cy="475488"/>
          </a:xfrm>
          <a:prstGeom prst="rect">
            <a:avLst/>
          </a:prstGeom>
        </p:spPr>
        <p:txBody>
          <a:bodyPr anchor="b"/>
          <a:lstStyle>
            <a:lvl1pPr>
              <a:spcBef>
                <a:spcPts val="0"/>
              </a:spcBef>
              <a:defRPr sz="1400" b="0" i="0">
                <a:latin typeface="Franklin Gothic Book" panose="020B0503020102020204" pitchFamily="34" charset="0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CB4EAA9C-DC0A-0048-A2D8-74BB19787D68}"/>
              </a:ext>
            </a:extLst>
          </p:cNvPr>
          <p:cNvSpPr/>
          <p:nvPr userDrawn="1"/>
        </p:nvSpPr>
        <p:spPr>
          <a:xfrm>
            <a:off x="11559261" y="6260293"/>
            <a:ext cx="449323" cy="44932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Franklin Gothic Book" panose="020B0503020102020204" pitchFamily="34" charset="0"/>
              <a:ea typeface="+mn-ea"/>
              <a:cs typeface="+mn-cs"/>
            </a:endParaRP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48288" y="6345936"/>
            <a:ext cx="667512" cy="274320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ctr">
              <a:defRPr sz="1200" b="0">
                <a:solidFill>
                  <a:schemeClr val="tx1"/>
                </a:solidFill>
                <a:latin typeface="Franklin Gothic Medium Cond" panose="020B06060304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FA19188-CCD0-4FFB-8DFB-60D3E72DC09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 Cond" panose="020B0606030402020204" pitchFamily="34" charset="0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Medium Cond" panose="020B0606030402020204" pitchFamily="34" charset="0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 userDrawn="1"/>
        </p:nvSpPr>
        <p:spPr>
          <a:xfrm>
            <a:off x="664363" y="6642556"/>
            <a:ext cx="108632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marL="0" marR="0" lvl="0" indent="0" algn="ctr" defTabSz="914400" latinLnBrk="0">
              <a:lnSpc>
                <a:spcPct val="100000"/>
              </a:lnSpc>
              <a:buClrTx/>
              <a:buSzTx/>
              <a:buFontTx/>
              <a:buNone/>
              <a:tabLst/>
              <a:defRPr kumimoji="0" sz="900" b="0" i="0" u="none" strike="noStrike" cap="none" normalizeH="0" baseline="0">
                <a:ln>
                  <a:noFill/>
                </a:ln>
                <a:solidFill>
                  <a:schemeClr val="accent6"/>
                </a:solidFill>
                <a:effectLst/>
                <a:latin typeface="+mj-lt"/>
                <a:cs typeface="Segoe UI" panose="020B0502040204020203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9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Franklin Gothic Book" panose="020B0503020102020204" pitchFamily="34" charset="0"/>
                <a:ea typeface="+mn-ea"/>
                <a:cs typeface="Segoe UI" panose="020B0502040204020203" pitchFamily="34" charset="0"/>
              </a:rPr>
              <a:t>These materials are provided to you solely as an educational resource for your personal use. Any commercial use or distribution of these materials or any portion thereof is strictly prohibited.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11B859BD-6651-934E-8378-533424EE86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733" b="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3817274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several&#10;&#10;Description automatically generated">
            <a:extLst>
              <a:ext uri="{FF2B5EF4-FFF2-40B4-BE49-F238E27FC236}">
                <a16:creationId xmlns:a16="http://schemas.microsoft.com/office/drawing/2014/main" id="{D9165346-48D9-67B4-E54A-B70600BA420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149" y="3647627"/>
            <a:ext cx="6096851" cy="3210373"/>
          </a:xfrm>
          <a:prstGeom prst="rect">
            <a:avLst/>
          </a:prstGeom>
        </p:spPr>
      </p:pic>
      <p:pic>
        <p:nvPicPr>
          <p:cNvPr id="17" name="Picture 16" descr="A picture containing text, sign, clipart&#10;&#10;Description automatically generated">
            <a:extLst>
              <a:ext uri="{FF2B5EF4-FFF2-40B4-BE49-F238E27FC236}">
                <a16:creationId xmlns:a16="http://schemas.microsoft.com/office/drawing/2014/main" id="{798C2AAD-0CBF-F522-2F48-57D17FF15E1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89" y="239713"/>
            <a:ext cx="2389354" cy="824327"/>
          </a:xfrm>
          <a:prstGeom prst="rect">
            <a:avLst/>
          </a:prstGeom>
        </p:spPr>
      </p:pic>
      <p:sp>
        <p:nvSpPr>
          <p:cNvPr id="10" name="Rectangle 54"/>
          <p:cNvSpPr>
            <a:spLocks noGrp="1" noChangeArrowheads="1"/>
          </p:cNvSpPr>
          <p:nvPr>
            <p:ph type="subTitle" idx="1"/>
          </p:nvPr>
        </p:nvSpPr>
        <p:spPr>
          <a:xfrm>
            <a:off x="609600" y="4041650"/>
            <a:ext cx="5181600" cy="1120775"/>
          </a:xfrm>
        </p:spPr>
        <p:txBody>
          <a:bodyPr/>
          <a:lstStyle>
            <a:lvl1pPr marL="0" indent="0">
              <a:lnSpc>
                <a:spcPct val="100000"/>
              </a:lnSpc>
              <a:buFont typeface="Wingdings" pitchFamily="2" charset="2"/>
              <a:buNone/>
              <a:defRPr sz="2000" b="1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2294B36-D511-4E23-A768-EAFA149B5CC7}"/>
              </a:ext>
            </a:extLst>
          </p:cNvPr>
          <p:cNvSpPr/>
          <p:nvPr/>
        </p:nvSpPr>
        <p:spPr>
          <a:xfrm>
            <a:off x="1" y="1620838"/>
            <a:ext cx="12192000" cy="2057400"/>
          </a:xfrm>
          <a:prstGeom prst="rect">
            <a:avLst/>
          </a:prstGeom>
          <a:solidFill>
            <a:srgbClr val="CDCDCF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5B42F6D-719A-45C6-BB57-84887368226C}"/>
              </a:ext>
            </a:extLst>
          </p:cNvPr>
          <p:cNvCxnSpPr/>
          <p:nvPr/>
        </p:nvCxnSpPr>
        <p:spPr bwMode="auto">
          <a:xfrm>
            <a:off x="-14291" y="1620838"/>
            <a:ext cx="12214232" cy="0"/>
          </a:xfrm>
          <a:prstGeom prst="line">
            <a:avLst/>
          </a:prstGeom>
          <a:ln w="12700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ACD6CB8-625C-44F5-9B90-77A60BCC4A2E}"/>
              </a:ext>
            </a:extLst>
          </p:cNvPr>
          <p:cNvCxnSpPr/>
          <p:nvPr/>
        </p:nvCxnSpPr>
        <p:spPr bwMode="auto">
          <a:xfrm>
            <a:off x="-14291" y="3662363"/>
            <a:ext cx="12214232" cy="0"/>
          </a:xfrm>
          <a:prstGeom prst="line">
            <a:avLst/>
          </a:prstGeom>
          <a:ln w="12700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3" name="Rectangle 55">
            <a:extLst>
              <a:ext uri="{FF2B5EF4-FFF2-40B4-BE49-F238E27FC236}">
                <a16:creationId xmlns:a16="http://schemas.microsoft.com/office/drawing/2014/main" id="{078B106A-3121-420B-B2D9-854FF204BD0F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 bwMode="invGray">
          <a:xfrm>
            <a:off x="609600" y="1600200"/>
            <a:ext cx="11264901" cy="2057400"/>
          </a:xfrm>
          <a:prstGeom prst="rect">
            <a:avLst/>
          </a:prstGeom>
        </p:spPr>
        <p:txBody>
          <a:bodyPr/>
          <a:lstStyle>
            <a:lvl1pPr>
              <a:defRPr sz="4000">
                <a:solidFill>
                  <a:srgbClr val="45556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6C33664-ACD6-44A3-95A5-32325CBC9685}"/>
              </a:ext>
            </a:extLst>
          </p:cNvPr>
          <p:cNvSpPr/>
          <p:nvPr userDrawn="1"/>
        </p:nvSpPr>
        <p:spPr>
          <a:xfrm>
            <a:off x="1" y="1620838"/>
            <a:ext cx="12192000" cy="2057400"/>
          </a:xfrm>
          <a:prstGeom prst="rect">
            <a:avLst/>
          </a:prstGeom>
          <a:solidFill>
            <a:srgbClr val="CDCDCF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EECCBFD-9ED3-4167-961B-65218739F1A5}"/>
              </a:ext>
            </a:extLst>
          </p:cNvPr>
          <p:cNvCxnSpPr/>
          <p:nvPr userDrawn="1"/>
        </p:nvCxnSpPr>
        <p:spPr bwMode="auto">
          <a:xfrm>
            <a:off x="-14291" y="1620838"/>
            <a:ext cx="12214232" cy="0"/>
          </a:xfrm>
          <a:prstGeom prst="line">
            <a:avLst/>
          </a:prstGeom>
          <a:ln w="12700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95A2832-7EB2-44CE-B43D-FCA9D107E325}"/>
              </a:ext>
            </a:extLst>
          </p:cNvPr>
          <p:cNvCxnSpPr/>
          <p:nvPr userDrawn="1"/>
        </p:nvCxnSpPr>
        <p:spPr bwMode="auto">
          <a:xfrm>
            <a:off x="-14291" y="3662363"/>
            <a:ext cx="12214232" cy="0"/>
          </a:xfrm>
          <a:prstGeom prst="line">
            <a:avLst/>
          </a:prstGeom>
          <a:ln w="12700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D2C404A3-49E3-6AE3-6316-79D1DE70A53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3114" y="239713"/>
            <a:ext cx="2020824" cy="699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02660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759" y="238127"/>
            <a:ext cx="10872444" cy="11033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4675" y="1513047"/>
            <a:ext cx="10877529" cy="465068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399323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+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759" y="238127"/>
            <a:ext cx="10872444" cy="11033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4675" y="1513047"/>
            <a:ext cx="10877529" cy="465068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790703F-E851-1D5A-99B7-43DBD5482698}"/>
              </a:ext>
            </a:extLst>
          </p:cNvPr>
          <p:cNvGrpSpPr/>
          <p:nvPr userDrawn="1"/>
        </p:nvGrpSpPr>
        <p:grpSpPr>
          <a:xfrm>
            <a:off x="9392911" y="6212702"/>
            <a:ext cx="2488502" cy="450134"/>
            <a:chOff x="9392911" y="6212702"/>
            <a:chExt cx="2488502" cy="450134"/>
          </a:xfrm>
        </p:grpSpPr>
        <p:pic>
          <p:nvPicPr>
            <p:cNvPr id="5" name="Picture 4" descr="Icon&#10;&#10;Description automatically generated">
              <a:extLst>
                <a:ext uri="{FF2B5EF4-FFF2-40B4-BE49-F238E27FC236}">
                  <a16:creationId xmlns:a16="http://schemas.microsoft.com/office/drawing/2014/main" id="{C714CC1E-7921-3200-C137-F7ADAA9532C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88699" y="6212702"/>
              <a:ext cx="566928" cy="196326"/>
            </a:xfrm>
            <a:prstGeom prst="rect">
              <a:avLst/>
            </a:prstGeom>
          </p:spPr>
        </p:pic>
        <p:sp>
          <p:nvSpPr>
            <p:cNvPr id="6" name="Rectangle 8">
              <a:extLst>
                <a:ext uri="{FF2B5EF4-FFF2-40B4-BE49-F238E27FC236}">
                  <a16:creationId xmlns:a16="http://schemas.microsoft.com/office/drawing/2014/main" id="{79882158-D8CB-A63B-35E5-FF6D03999C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92911" y="6355059"/>
              <a:ext cx="248850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Wingdings" panose="05000000000000000000" pitchFamily="2" charset="2"/>
                <a:buChar char="§"/>
                <a:defRPr sz="2800">
                  <a:solidFill>
                    <a:srgbClr val="FEFDDE"/>
                  </a:solidFill>
                  <a:latin typeface="Arial" panose="020B060402020202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600">
                  <a:solidFill>
                    <a:srgbClr val="FEFDDE"/>
                  </a:solidFill>
                  <a:latin typeface="Arial" panose="020B060402020202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400">
                  <a:solidFill>
                    <a:srgbClr val="FEFDDE"/>
                  </a:solidFill>
                  <a:latin typeface="Arial" panose="020B060402020202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200">
                  <a:solidFill>
                    <a:srgbClr val="FEFDDE"/>
                  </a:solidFill>
                  <a:latin typeface="Arial" panose="020B060402020202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  <a:defRPr/>
              </a:pPr>
              <a:r>
                <a:rPr lang="en-US" altLang="en-US" sz="1400" b="0" dirty="0">
                  <a:solidFill>
                    <a:srgbClr val="455560"/>
                  </a:solidFill>
                  <a:latin typeface="Calibri" panose="020F0502020204030204" pitchFamily="34" charset="0"/>
                </a:rPr>
                <a:t>Slide credit: </a:t>
              </a:r>
              <a:r>
                <a:rPr lang="en-US" altLang="en-US" sz="1400" b="0" dirty="0">
                  <a:solidFill>
                    <a:schemeClr val="bg2"/>
                  </a:solidFill>
                  <a:latin typeface="Calibri" panose="020F0502020204030204" pitchFamily="34" charset="0"/>
                  <a:hlinkClick r:id="rId3"/>
                </a:rPr>
                <a:t>clinicaloptions.com</a:t>
              </a:r>
              <a:endParaRPr lang="en-US" altLang="en-US" sz="1400" b="0" dirty="0">
                <a:solidFill>
                  <a:schemeClr val="bg2"/>
                </a:solidFill>
                <a:latin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0564003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A10CE991-EF19-4C89-B2F1-8D342C72985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666" y="5556666"/>
            <a:ext cx="3154680" cy="1092459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14352" y="330201"/>
            <a:ext cx="11244149" cy="5250792"/>
          </a:xfrm>
          <a:prstGeom prst="rect">
            <a:avLst/>
          </a:prstGeom>
        </p:spPr>
        <p:txBody>
          <a:bodyPr anchorCtr="1"/>
          <a:lstStyle>
            <a:lvl1pPr algn="ctr">
              <a:defRPr sz="4000" b="1" cap="none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F8F8BDA-1A03-445B-A76B-525DE8317C18}"/>
              </a:ext>
            </a:extLst>
          </p:cNvPr>
          <p:cNvSpPr/>
          <p:nvPr userDrawn="1"/>
        </p:nvSpPr>
        <p:spPr>
          <a:xfrm>
            <a:off x="1" y="6590270"/>
            <a:ext cx="12192000" cy="267732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FA01F1A-8AE6-48F9-95F4-73790D6CA686}"/>
              </a:ext>
            </a:extLst>
          </p:cNvPr>
          <p:cNvCxnSpPr/>
          <p:nvPr userDrawn="1"/>
        </p:nvCxnSpPr>
        <p:spPr>
          <a:xfrm>
            <a:off x="1" y="6589713"/>
            <a:ext cx="12192000" cy="0"/>
          </a:xfrm>
          <a:prstGeom prst="line">
            <a:avLst/>
          </a:prstGeom>
          <a:ln w="19050">
            <a:solidFill>
              <a:srgbClr val="F47D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082073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A10CE991-EF19-4C89-B2F1-8D342C72985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666" y="5556666"/>
            <a:ext cx="3154680" cy="1092459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14352" y="330201"/>
            <a:ext cx="11244149" cy="5250792"/>
          </a:xfrm>
          <a:prstGeom prst="rect">
            <a:avLst/>
          </a:prstGeom>
        </p:spPr>
        <p:txBody>
          <a:bodyPr anchorCtr="1"/>
          <a:lstStyle>
            <a:lvl1pPr algn="ctr">
              <a:defRPr sz="4000" b="1" cap="none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F8F8BDA-1A03-445B-A76B-525DE8317C18}"/>
              </a:ext>
            </a:extLst>
          </p:cNvPr>
          <p:cNvSpPr/>
          <p:nvPr userDrawn="1"/>
        </p:nvSpPr>
        <p:spPr>
          <a:xfrm>
            <a:off x="1" y="6590270"/>
            <a:ext cx="12192000" cy="267732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FA01F1A-8AE6-48F9-95F4-73790D6CA686}"/>
              </a:ext>
            </a:extLst>
          </p:cNvPr>
          <p:cNvCxnSpPr/>
          <p:nvPr userDrawn="1"/>
        </p:nvCxnSpPr>
        <p:spPr>
          <a:xfrm>
            <a:off x="1" y="6589713"/>
            <a:ext cx="12192000" cy="0"/>
          </a:xfrm>
          <a:prstGeom prst="line">
            <a:avLst/>
          </a:prstGeom>
          <a:ln w="19050">
            <a:solidFill>
              <a:srgbClr val="F47D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 descr="A picture containing text, sign, clipart&#10;&#10;Description automatically generated">
            <a:extLst>
              <a:ext uri="{FF2B5EF4-FFF2-40B4-BE49-F238E27FC236}">
                <a16:creationId xmlns:a16="http://schemas.microsoft.com/office/drawing/2014/main" id="{BCFF839E-AE34-8A67-FC16-DB5E0D09663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565" y="5229187"/>
            <a:ext cx="3186981" cy="1099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190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Only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11"/>
          </p:nvPr>
        </p:nvSpPr>
        <p:spPr>
          <a:xfrm>
            <a:off x="719668" y="1274618"/>
            <a:ext cx="10752667" cy="5065222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spcAft>
                <a:spcPts val="1200"/>
              </a:spcAft>
              <a:defRPr/>
            </a:lvl1pPr>
            <a:lvl2pPr marL="252000" indent="-252000">
              <a:defRPr/>
            </a:lvl2pPr>
            <a:lvl3pPr marL="504000" indent="-252000">
              <a:defRPr/>
            </a:lvl3pPr>
            <a:lvl4pPr marL="756000" indent="-252000">
              <a:defRPr/>
            </a:lvl4pPr>
            <a:lvl5pPr marL="1008000" indent="-252000"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E670ADA5-D249-DF4E-9628-0C44C2A9CE1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0" y="6443188"/>
            <a:ext cx="1219199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</p:spTree>
    <p:extLst>
      <p:ext uri="{BB962C8B-B14F-4D97-AF65-F5344CB8AC3E}">
        <p14:creationId xmlns:p14="http://schemas.microsoft.com/office/powerpoint/2010/main" val="84707964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759" y="238127"/>
            <a:ext cx="10872445" cy="11033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1820" y="1510730"/>
            <a:ext cx="5309278" cy="467873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52634" y="1510730"/>
            <a:ext cx="5229570" cy="467946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887715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+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759" y="238127"/>
            <a:ext cx="10872445" cy="11033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1820" y="1510730"/>
            <a:ext cx="5309278" cy="467873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52634" y="1510730"/>
            <a:ext cx="5229570" cy="467946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4B831F98-D110-9641-0056-3FFA4445A199}"/>
              </a:ext>
            </a:extLst>
          </p:cNvPr>
          <p:cNvGrpSpPr/>
          <p:nvPr userDrawn="1"/>
        </p:nvGrpSpPr>
        <p:grpSpPr>
          <a:xfrm>
            <a:off x="9392911" y="6212702"/>
            <a:ext cx="2488502" cy="450134"/>
            <a:chOff x="9392911" y="6212702"/>
            <a:chExt cx="2488502" cy="450134"/>
          </a:xfrm>
        </p:grpSpPr>
        <p:pic>
          <p:nvPicPr>
            <p:cNvPr id="6" name="Picture 5" descr="Icon&#10;&#10;Description automatically generated">
              <a:extLst>
                <a:ext uri="{FF2B5EF4-FFF2-40B4-BE49-F238E27FC236}">
                  <a16:creationId xmlns:a16="http://schemas.microsoft.com/office/drawing/2014/main" id="{2C5D1AC3-8115-5D46-33CE-6C6B5212928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88699" y="6212702"/>
              <a:ext cx="566928" cy="196326"/>
            </a:xfrm>
            <a:prstGeom prst="rect">
              <a:avLst/>
            </a:prstGeom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FF667ED7-9C0E-2D48-F6BB-0BF8DBEF1D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92911" y="6355059"/>
              <a:ext cx="248850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Wingdings" panose="05000000000000000000" pitchFamily="2" charset="2"/>
                <a:buChar char="§"/>
                <a:defRPr sz="2800">
                  <a:solidFill>
                    <a:srgbClr val="FEFDDE"/>
                  </a:solidFill>
                  <a:latin typeface="Arial" panose="020B060402020202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600">
                  <a:solidFill>
                    <a:srgbClr val="FEFDDE"/>
                  </a:solidFill>
                  <a:latin typeface="Arial" panose="020B060402020202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400">
                  <a:solidFill>
                    <a:srgbClr val="FEFDDE"/>
                  </a:solidFill>
                  <a:latin typeface="Arial" panose="020B060402020202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200">
                  <a:solidFill>
                    <a:srgbClr val="FEFDDE"/>
                  </a:solidFill>
                  <a:latin typeface="Arial" panose="020B060402020202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  <a:defRPr/>
              </a:pPr>
              <a:r>
                <a:rPr lang="en-US" altLang="en-US" sz="1400" b="0" dirty="0">
                  <a:solidFill>
                    <a:srgbClr val="455560"/>
                  </a:solidFill>
                  <a:latin typeface="Calibri" panose="020F0502020204030204" pitchFamily="34" charset="0"/>
                </a:rPr>
                <a:t>Slide credit: </a:t>
              </a:r>
              <a:r>
                <a:rPr lang="en-US" altLang="en-US" sz="1400" b="0" dirty="0">
                  <a:solidFill>
                    <a:schemeClr val="bg2"/>
                  </a:solidFill>
                  <a:latin typeface="Calibri" panose="020F0502020204030204" pitchFamily="34" charset="0"/>
                  <a:hlinkClick r:id="rId3"/>
                </a:rPr>
                <a:t>clinicaloptions.com</a:t>
              </a:r>
              <a:endParaRPr lang="en-US" altLang="en-US" sz="1400" b="0" dirty="0">
                <a:solidFill>
                  <a:schemeClr val="bg2"/>
                </a:solidFill>
                <a:latin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3188954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3"/>
          <p:cNvSpPr>
            <a:spLocks noGrp="1"/>
          </p:cNvSpPr>
          <p:nvPr>
            <p:ph sz="half" idx="2"/>
          </p:nvPr>
        </p:nvSpPr>
        <p:spPr>
          <a:xfrm>
            <a:off x="6252634" y="1510730"/>
            <a:ext cx="5229570" cy="466574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609759" y="238127"/>
            <a:ext cx="10872444" cy="11033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sz="half" idx="1"/>
          </p:nvPr>
        </p:nvSpPr>
        <p:spPr>
          <a:xfrm>
            <a:off x="601820" y="1510730"/>
            <a:ext cx="5309278" cy="467873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08785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, Text and Chart+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3"/>
          <p:cNvSpPr>
            <a:spLocks noGrp="1"/>
          </p:cNvSpPr>
          <p:nvPr>
            <p:ph sz="half" idx="2"/>
          </p:nvPr>
        </p:nvSpPr>
        <p:spPr>
          <a:xfrm>
            <a:off x="6252634" y="1510730"/>
            <a:ext cx="5229570" cy="466574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609759" y="238127"/>
            <a:ext cx="10872444" cy="11033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sz="half" idx="1"/>
          </p:nvPr>
        </p:nvSpPr>
        <p:spPr>
          <a:xfrm>
            <a:off x="601820" y="1510730"/>
            <a:ext cx="5309278" cy="467873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188367A-EE46-1DDA-2AFE-9C628EB72449}"/>
              </a:ext>
            </a:extLst>
          </p:cNvPr>
          <p:cNvGrpSpPr/>
          <p:nvPr userDrawn="1"/>
        </p:nvGrpSpPr>
        <p:grpSpPr>
          <a:xfrm>
            <a:off x="9392911" y="6212702"/>
            <a:ext cx="2488502" cy="450134"/>
            <a:chOff x="9392911" y="6212702"/>
            <a:chExt cx="2488502" cy="450134"/>
          </a:xfrm>
        </p:grpSpPr>
        <p:pic>
          <p:nvPicPr>
            <p:cNvPr id="6" name="Picture 5" descr="Icon&#10;&#10;Description automatically generated">
              <a:extLst>
                <a:ext uri="{FF2B5EF4-FFF2-40B4-BE49-F238E27FC236}">
                  <a16:creationId xmlns:a16="http://schemas.microsoft.com/office/drawing/2014/main" id="{35BBB51B-0D41-5485-99A1-BEEAE260796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88699" y="6212702"/>
              <a:ext cx="566928" cy="196326"/>
            </a:xfrm>
            <a:prstGeom prst="rect">
              <a:avLst/>
            </a:prstGeom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F3F85628-F902-1363-8D50-72542C0A03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92911" y="6355059"/>
              <a:ext cx="248850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Wingdings" panose="05000000000000000000" pitchFamily="2" charset="2"/>
                <a:buChar char="§"/>
                <a:defRPr sz="2800">
                  <a:solidFill>
                    <a:srgbClr val="FEFDDE"/>
                  </a:solidFill>
                  <a:latin typeface="Arial" panose="020B060402020202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600">
                  <a:solidFill>
                    <a:srgbClr val="FEFDDE"/>
                  </a:solidFill>
                  <a:latin typeface="Arial" panose="020B060402020202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400">
                  <a:solidFill>
                    <a:srgbClr val="FEFDDE"/>
                  </a:solidFill>
                  <a:latin typeface="Arial" panose="020B060402020202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200">
                  <a:solidFill>
                    <a:srgbClr val="FEFDDE"/>
                  </a:solidFill>
                  <a:latin typeface="Arial" panose="020B060402020202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  <a:defRPr/>
              </a:pPr>
              <a:r>
                <a:rPr lang="en-US" altLang="en-US" sz="1400" b="0" dirty="0">
                  <a:solidFill>
                    <a:srgbClr val="455560"/>
                  </a:solidFill>
                  <a:latin typeface="Calibri" panose="020F0502020204030204" pitchFamily="34" charset="0"/>
                </a:rPr>
                <a:t>Slide credit: </a:t>
              </a:r>
              <a:r>
                <a:rPr lang="en-US" altLang="en-US" sz="1400" b="0" dirty="0">
                  <a:solidFill>
                    <a:schemeClr val="bg2"/>
                  </a:solidFill>
                  <a:latin typeface="Calibri" panose="020F0502020204030204" pitchFamily="34" charset="0"/>
                  <a:hlinkClick r:id="rId3"/>
                </a:rPr>
                <a:t>clinicaloptions.com</a:t>
              </a:r>
              <a:endParaRPr lang="en-US" altLang="en-US" sz="1400" b="0" dirty="0">
                <a:solidFill>
                  <a:schemeClr val="bg2"/>
                </a:solidFill>
                <a:latin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5245133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759" y="238127"/>
            <a:ext cx="11141055" cy="11033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41465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+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759" y="238127"/>
            <a:ext cx="11141055" cy="11033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88B87460-1489-A7E6-C388-913BBD640CAB}"/>
              </a:ext>
            </a:extLst>
          </p:cNvPr>
          <p:cNvGrpSpPr/>
          <p:nvPr userDrawn="1"/>
        </p:nvGrpSpPr>
        <p:grpSpPr>
          <a:xfrm>
            <a:off x="9392911" y="6212702"/>
            <a:ext cx="2488502" cy="450134"/>
            <a:chOff x="9392911" y="6212702"/>
            <a:chExt cx="2488502" cy="450134"/>
          </a:xfrm>
        </p:grpSpPr>
        <p:pic>
          <p:nvPicPr>
            <p:cNvPr id="4" name="Picture 3" descr="Icon&#10;&#10;Description automatically generated">
              <a:extLst>
                <a:ext uri="{FF2B5EF4-FFF2-40B4-BE49-F238E27FC236}">
                  <a16:creationId xmlns:a16="http://schemas.microsoft.com/office/drawing/2014/main" id="{73676601-6D49-45FB-EFC9-9A6CC1B205E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88699" y="6212702"/>
              <a:ext cx="566928" cy="196326"/>
            </a:xfrm>
            <a:prstGeom prst="rect">
              <a:avLst/>
            </a:prstGeom>
          </p:spPr>
        </p:pic>
        <p:sp>
          <p:nvSpPr>
            <p:cNvPr id="5" name="Rectangle 8">
              <a:extLst>
                <a:ext uri="{FF2B5EF4-FFF2-40B4-BE49-F238E27FC236}">
                  <a16:creationId xmlns:a16="http://schemas.microsoft.com/office/drawing/2014/main" id="{0DEFDF9E-3F9A-D373-496E-25B3673790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92911" y="6355059"/>
              <a:ext cx="248850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Wingdings" panose="05000000000000000000" pitchFamily="2" charset="2"/>
                <a:buChar char="§"/>
                <a:defRPr sz="2800">
                  <a:solidFill>
                    <a:srgbClr val="FEFDDE"/>
                  </a:solidFill>
                  <a:latin typeface="Arial" panose="020B060402020202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600">
                  <a:solidFill>
                    <a:srgbClr val="FEFDDE"/>
                  </a:solidFill>
                  <a:latin typeface="Arial" panose="020B060402020202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400">
                  <a:solidFill>
                    <a:srgbClr val="FEFDDE"/>
                  </a:solidFill>
                  <a:latin typeface="Arial" panose="020B060402020202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200">
                  <a:solidFill>
                    <a:srgbClr val="FEFDDE"/>
                  </a:solidFill>
                  <a:latin typeface="Arial" panose="020B060402020202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  <a:defRPr/>
              </a:pPr>
              <a:r>
                <a:rPr lang="en-US" altLang="en-US" sz="1400" b="0" dirty="0">
                  <a:solidFill>
                    <a:srgbClr val="455560"/>
                  </a:solidFill>
                  <a:latin typeface="Calibri" panose="020F0502020204030204" pitchFamily="34" charset="0"/>
                </a:rPr>
                <a:t>Slide credit: </a:t>
              </a:r>
              <a:r>
                <a:rPr lang="en-US" altLang="en-US" sz="1400" b="0" dirty="0">
                  <a:solidFill>
                    <a:schemeClr val="bg2"/>
                  </a:solidFill>
                  <a:latin typeface="Calibri" panose="020F0502020204030204" pitchFamily="34" charset="0"/>
                  <a:hlinkClick r:id="rId3"/>
                </a:rPr>
                <a:t>clinicaloptions.com</a:t>
              </a:r>
              <a:endParaRPr lang="en-US" altLang="en-US" sz="1400" b="0" dirty="0">
                <a:solidFill>
                  <a:schemeClr val="bg2"/>
                </a:solidFill>
                <a:latin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0283127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9639423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+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363C55A-914A-0A48-C77B-4197A1E975AA}"/>
              </a:ext>
            </a:extLst>
          </p:cNvPr>
          <p:cNvGrpSpPr/>
          <p:nvPr userDrawn="1"/>
        </p:nvGrpSpPr>
        <p:grpSpPr>
          <a:xfrm>
            <a:off x="9392911" y="6212702"/>
            <a:ext cx="2488502" cy="450134"/>
            <a:chOff x="9392911" y="6212702"/>
            <a:chExt cx="2488502" cy="450134"/>
          </a:xfrm>
        </p:grpSpPr>
        <p:pic>
          <p:nvPicPr>
            <p:cNvPr id="3" name="Picture 2" descr="Icon&#10;&#10;Description automatically generated">
              <a:extLst>
                <a:ext uri="{FF2B5EF4-FFF2-40B4-BE49-F238E27FC236}">
                  <a16:creationId xmlns:a16="http://schemas.microsoft.com/office/drawing/2014/main" id="{06CCC797-5A17-A9B2-5D2C-FD83170EF39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88699" y="6212702"/>
              <a:ext cx="566928" cy="196326"/>
            </a:xfrm>
            <a:prstGeom prst="rect">
              <a:avLst/>
            </a:prstGeom>
          </p:spPr>
        </p:pic>
        <p:sp>
          <p:nvSpPr>
            <p:cNvPr id="4" name="Rectangle 8">
              <a:extLst>
                <a:ext uri="{FF2B5EF4-FFF2-40B4-BE49-F238E27FC236}">
                  <a16:creationId xmlns:a16="http://schemas.microsoft.com/office/drawing/2014/main" id="{518B5643-1F48-822D-8A06-E9F357ED9F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92911" y="6355059"/>
              <a:ext cx="248850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Wingdings" panose="05000000000000000000" pitchFamily="2" charset="2"/>
                <a:buChar char="§"/>
                <a:defRPr sz="2800">
                  <a:solidFill>
                    <a:srgbClr val="FEFDDE"/>
                  </a:solidFill>
                  <a:latin typeface="Arial" panose="020B060402020202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600">
                  <a:solidFill>
                    <a:srgbClr val="FEFDDE"/>
                  </a:solidFill>
                  <a:latin typeface="Arial" panose="020B060402020202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400">
                  <a:solidFill>
                    <a:srgbClr val="FEFDDE"/>
                  </a:solidFill>
                  <a:latin typeface="Arial" panose="020B060402020202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200">
                  <a:solidFill>
                    <a:srgbClr val="FEFDDE"/>
                  </a:solidFill>
                  <a:latin typeface="Arial" panose="020B060402020202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ts val="700"/>
                </a:spcAft>
                <a:buClr>
                  <a:srgbClr val="FEFDDE"/>
                </a:buClr>
                <a:buFont typeface="Arial" panose="020B0604020202020204" pitchFamily="34" charset="0"/>
                <a:buChar char="–"/>
                <a:defRPr sz="2000">
                  <a:solidFill>
                    <a:srgbClr val="FEFDDE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  <a:defRPr/>
              </a:pPr>
              <a:r>
                <a:rPr lang="en-US" altLang="en-US" sz="1400" b="0" dirty="0">
                  <a:solidFill>
                    <a:srgbClr val="455560"/>
                  </a:solidFill>
                  <a:latin typeface="Calibri" panose="020F0502020204030204" pitchFamily="34" charset="0"/>
                </a:rPr>
                <a:t>Slide credit: </a:t>
              </a:r>
              <a:r>
                <a:rPr lang="en-US" altLang="en-US" sz="1400" b="0" dirty="0">
                  <a:solidFill>
                    <a:schemeClr val="bg2"/>
                  </a:solidFill>
                  <a:latin typeface="Calibri" panose="020F0502020204030204" pitchFamily="34" charset="0"/>
                  <a:hlinkClick r:id="rId3"/>
                </a:rPr>
                <a:t>clinicaloptions.com</a:t>
              </a:r>
              <a:endParaRPr lang="en-US" altLang="en-US" sz="1400" b="0" dirty="0">
                <a:solidFill>
                  <a:schemeClr val="bg2"/>
                </a:solidFill>
                <a:latin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0614775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m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3DD1DBC1-47DC-4810-B88C-6E04405379E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666" y="5556666"/>
            <a:ext cx="3154680" cy="109245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484" y="239715"/>
            <a:ext cx="11244016" cy="1674813"/>
          </a:xfrm>
          <a:prstGeom prst="rect">
            <a:avLst/>
          </a:prstGeom>
        </p:spPr>
        <p:txBody>
          <a:bodyPr/>
          <a:lstStyle>
            <a:lvl1pPr algn="ctr">
              <a:defRPr sz="39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0"/>
          </p:nvPr>
        </p:nvSpPr>
        <p:spPr>
          <a:xfrm>
            <a:off x="609759" y="1895477"/>
            <a:ext cx="10872444" cy="260571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b="1">
                <a:solidFill>
                  <a:schemeClr val="bg2"/>
                </a:solidFill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FB50470-EA3D-49B4-8F28-4C9C1E0D226A}"/>
              </a:ext>
            </a:extLst>
          </p:cNvPr>
          <p:cNvCxnSpPr/>
          <p:nvPr userDrawn="1"/>
        </p:nvCxnSpPr>
        <p:spPr bwMode="auto">
          <a:xfrm>
            <a:off x="-22231" y="4605619"/>
            <a:ext cx="12214231" cy="0"/>
          </a:xfrm>
          <a:prstGeom prst="line">
            <a:avLst/>
          </a:prstGeom>
          <a:ln w="28575">
            <a:solidFill>
              <a:schemeClr val="tx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4" name="Content Placeholder 9">
            <a:extLst>
              <a:ext uri="{FF2B5EF4-FFF2-40B4-BE49-F238E27FC236}">
                <a16:creationId xmlns:a16="http://schemas.microsoft.com/office/drawing/2014/main" id="{DF9EACC2-568A-498C-8601-A87328BD11D3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514351" y="4856674"/>
            <a:ext cx="11283950" cy="1155939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sz="2400" b="1">
                <a:solidFill>
                  <a:srgbClr val="E1471D"/>
                </a:solidFill>
              </a:defRPr>
            </a:lvl1pPr>
            <a:lvl2pPr>
              <a:buFontTx/>
              <a:buNone/>
              <a:defRPr sz="2400"/>
            </a:lvl2pPr>
            <a:lvl3pPr>
              <a:buFontTx/>
              <a:buNone/>
              <a:defRPr sz="2400"/>
            </a:lvl3pPr>
            <a:lvl4pPr>
              <a:buFontTx/>
              <a:buNone/>
              <a:defRPr sz="2400"/>
            </a:lvl4pPr>
            <a:lvl5pPr>
              <a:buFontTx/>
              <a:buNone/>
              <a:defRPr sz="2400"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BBD1E00-A2D3-4202-961C-9DF3DF2683C9}"/>
              </a:ext>
            </a:extLst>
          </p:cNvPr>
          <p:cNvSpPr/>
          <p:nvPr userDrawn="1"/>
        </p:nvSpPr>
        <p:spPr>
          <a:xfrm>
            <a:off x="1" y="6590270"/>
            <a:ext cx="12192000" cy="267732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590A4E9-08A7-4826-8D90-46B546D1F341}"/>
              </a:ext>
            </a:extLst>
          </p:cNvPr>
          <p:cNvCxnSpPr/>
          <p:nvPr userDrawn="1"/>
        </p:nvCxnSpPr>
        <p:spPr>
          <a:xfrm>
            <a:off x="1" y="6589713"/>
            <a:ext cx="12192000" cy="0"/>
          </a:xfrm>
          <a:prstGeom prst="line">
            <a:avLst/>
          </a:prstGeom>
          <a:ln w="19050">
            <a:solidFill>
              <a:srgbClr val="F47D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270066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Texte niveau 1…"/>
          <p:cNvSpPr txBox="1">
            <a:spLocks noGrp="1"/>
          </p:cNvSpPr>
          <p:nvPr>
            <p:ph type="body" sz="half" idx="1"/>
          </p:nvPr>
        </p:nvSpPr>
        <p:spPr>
          <a:xfrm>
            <a:off x="6257523" y="1510730"/>
            <a:ext cx="5233663" cy="4665747"/>
          </a:xfrm>
          <a:prstGeom prst="rect">
            <a:avLst/>
          </a:prstGeom>
        </p:spPr>
        <p:txBody>
          <a:bodyPr/>
          <a:lstStyle>
            <a:lvl2pPr marL="792448" indent="-335362"/>
            <a:lvl3pPr marL="1208011" indent="-293840"/>
            <a:lvl4pPr marL="1679790" indent="-308533"/>
            <a:lvl5pPr marL="2171157" indent="-342814"/>
          </a:lstStyle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62" name="Texte du titr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Texte du titre</a:t>
            </a:r>
          </a:p>
        </p:txBody>
      </p:sp>
      <p:sp>
        <p:nvSpPr>
          <p:cNvPr id="63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marL="0" marR="0" lvl="0" indent="0" algn="l" defTabSz="609464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lang="fr-FR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l" defTabSz="609464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fr-FR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40261936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081907"/>
            <a:ext cx="12191999" cy="453183"/>
          </a:xfrm>
          <a:prstGeom prst="rect">
            <a:avLst/>
          </a:prstGeom>
          <a:noFill/>
        </p:spPr>
        <p:txBody>
          <a:bodyPr wrap="square" lIns="360000" tIns="72000" rIns="360000" bIns="72000">
            <a:spAutoFit/>
          </a:bodyPr>
          <a:lstStyle>
            <a:lvl1pPr algn="ctr">
              <a:lnSpc>
                <a:spcPct val="100000"/>
              </a:lnSpc>
              <a:defRPr sz="2000" b="1" cap="none" baseline="0">
                <a:solidFill>
                  <a:schemeClr val="tx1"/>
                </a:solidFill>
                <a:latin typeface="+mn-lt"/>
              </a:defRPr>
            </a:lvl1pPr>
            <a:lvl2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2pPr>
            <a:lvl3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3pPr>
            <a:lvl4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4pPr>
            <a:lvl5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5pPr>
          </a:lstStyle>
          <a:p>
            <a:pPr lvl="0"/>
            <a:r>
              <a:rPr lang="en-GB"/>
              <a:t>Table/Chart Title</a:t>
            </a:r>
            <a:endParaRPr lang="en-US"/>
          </a:p>
        </p:txBody>
      </p:sp>
      <p:sp>
        <p:nvSpPr>
          <p:cNvPr id="8" name="Content Placeholder 4"/>
          <p:cNvSpPr>
            <a:spLocks noGrp="1"/>
          </p:cNvSpPr>
          <p:nvPr>
            <p:ph sz="quarter" idx="12"/>
          </p:nvPr>
        </p:nvSpPr>
        <p:spPr>
          <a:xfrm>
            <a:off x="719668" y="1828800"/>
            <a:ext cx="10752667" cy="4511040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spcAft>
                <a:spcPts val="1200"/>
              </a:spcAft>
              <a:defRPr/>
            </a:lvl1pPr>
            <a:lvl2pPr marL="252000" indent="-252000">
              <a:defRPr/>
            </a:lvl2pPr>
            <a:lvl3pPr marL="504000" indent="-252000">
              <a:defRPr/>
            </a:lvl3pPr>
            <a:lvl4pPr marL="756000" indent="-252000">
              <a:defRPr/>
            </a:lvl4pPr>
            <a:lvl5pPr marL="1008000" indent="-252000"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EDDD00E7-4CA1-B14F-A2A9-B250C76DE6F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0" y="6443188"/>
            <a:ext cx="1219199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</p:spTree>
    <p:extLst>
      <p:ext uri="{BB962C8B-B14F-4D97-AF65-F5344CB8AC3E}">
        <p14:creationId xmlns:p14="http://schemas.microsoft.com/office/powerpoint/2010/main" val="249684278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1460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D79FAC7-2F38-40AE-9D24-3D5B2CB6FFC1}" type="datetime1">
              <a:rPr lang="en-US" smtClean="0">
                <a:solidFill>
                  <a:srgbClr val="000000"/>
                </a:solidFill>
              </a:rPr>
              <a:t>4/11/24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047262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9CC2C6D-F79E-44B6-BBE4-C2EDC7BED940}" type="datetime1">
              <a:rPr lang="en-US" smtClean="0">
                <a:solidFill>
                  <a:srgbClr val="000000"/>
                </a:solidFill>
              </a:rPr>
              <a:t>4/11/24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3763695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7935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760E1AC-5171-4D1D-A3DB-D2A824269859}" type="datetime1">
              <a:rPr lang="en-US" smtClean="0">
                <a:solidFill>
                  <a:srgbClr val="000000"/>
                </a:solidFill>
              </a:rPr>
              <a:t>4/11/24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6520565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E671E0C-905C-44F5-BC49-697DA01D1B62}" type="datetime1">
              <a:rPr lang="en-US" smtClean="0">
                <a:solidFill>
                  <a:srgbClr val="000000"/>
                </a:solidFill>
              </a:rPr>
              <a:t>4/11/24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400284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580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58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6A4246F-AE7D-4A41-995E-D8371AC87CD5}" type="datetime1">
              <a:rPr lang="en-US" smtClean="0">
                <a:solidFill>
                  <a:srgbClr val="000000"/>
                </a:solidFill>
              </a:rPr>
              <a:t>4/11/24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474949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4597DC-42BF-4431-99D6-6401609A5ACB}" type="datetime1">
              <a:rPr lang="en-US" smtClean="0">
                <a:solidFill>
                  <a:srgbClr val="000000"/>
                </a:solidFill>
              </a:rPr>
              <a:t>4/11/24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8618729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0EB7E86-F940-4584-83B4-1DA997294E6F}" type="datetime1">
              <a:rPr lang="en-US" smtClean="0">
                <a:solidFill>
                  <a:srgbClr val="000000"/>
                </a:solidFill>
              </a:rPr>
              <a:t>4/11/24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8600277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7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7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BEDE462-EB72-4373-A85D-7580408C07E7}" type="datetime1">
              <a:rPr lang="en-US" smtClean="0">
                <a:solidFill>
                  <a:srgbClr val="000000"/>
                </a:solidFill>
              </a:rPr>
              <a:t>4/11/24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7699394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157B40B-8EF3-4EFC-B436-73175AF01035}" type="datetime1">
              <a:rPr lang="en-US" smtClean="0">
                <a:solidFill>
                  <a:srgbClr val="000000"/>
                </a:solidFill>
              </a:rPr>
              <a:t>4/11/24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9896497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BC973C6-75B7-4DEF-A71B-2A6DE5652DE9}" type="datetime1">
              <a:rPr lang="en-US" smtClean="0">
                <a:solidFill>
                  <a:srgbClr val="000000"/>
                </a:solidFill>
              </a:rPr>
              <a:t>4/11/24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23244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out and Content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081907"/>
            <a:ext cx="12191999" cy="453183"/>
          </a:xfrm>
          <a:prstGeom prst="rect">
            <a:avLst/>
          </a:prstGeom>
          <a:solidFill>
            <a:schemeClr val="accent2"/>
          </a:solidFill>
        </p:spPr>
        <p:txBody>
          <a:bodyPr wrap="square" lIns="360000" tIns="72000" rIns="360000" bIns="72000">
            <a:spAutoFit/>
          </a:bodyPr>
          <a:lstStyle>
            <a:lvl1pPr algn="ctr">
              <a:lnSpc>
                <a:spcPct val="100000"/>
              </a:lnSpc>
              <a:defRPr sz="2000" b="1" cap="none" baseline="0">
                <a:solidFill>
                  <a:schemeClr val="bg1"/>
                </a:solidFill>
                <a:latin typeface="+mn-lt"/>
              </a:defRPr>
            </a:lvl1pPr>
            <a:lvl2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2pPr>
            <a:lvl3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3pPr>
            <a:lvl4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4pPr>
            <a:lvl5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5pPr>
          </a:lstStyle>
          <a:p>
            <a:pPr lvl="0"/>
            <a:r>
              <a:rPr lang="en-US"/>
              <a:t>Callout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2"/>
          </p:nvPr>
        </p:nvSpPr>
        <p:spPr>
          <a:xfrm>
            <a:off x="719668" y="1828800"/>
            <a:ext cx="10752667" cy="4511040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spcAft>
                <a:spcPts val="1200"/>
              </a:spcAft>
              <a:defRPr/>
            </a:lvl1pPr>
            <a:lvl2pPr marL="252000" indent="-252000">
              <a:defRPr/>
            </a:lvl2pPr>
            <a:lvl3pPr marL="504000" indent="-252000">
              <a:defRPr/>
            </a:lvl3pPr>
            <a:lvl4pPr marL="756000" indent="-252000">
              <a:defRPr/>
            </a:lvl4pPr>
            <a:lvl5pPr marL="1008000" indent="-252000"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E4C4A056-767E-7846-ADD6-6B97487845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0" y="6443188"/>
            <a:ext cx="1219199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60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</p:spTree>
    <p:extLst>
      <p:ext uri="{BB962C8B-B14F-4D97-AF65-F5344CB8AC3E}">
        <p14:creationId xmlns:p14="http://schemas.microsoft.com/office/powerpoint/2010/main" val="192203067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3" y="609600"/>
            <a:ext cx="75692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5C466D8-CBBA-4F8B-B9E3-A854F3B1B196}" type="datetime1">
              <a:rPr lang="en-US" smtClean="0">
                <a:solidFill>
                  <a:srgbClr val="000000"/>
                </a:solidFill>
              </a:rPr>
              <a:t>4/11/24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0531297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 noChangeAspect="1"/>
          </p:cNvSpPr>
          <p:nvPr>
            <p:ph type="pic" sz="quarter" idx="11" hasCustomPrompt="1"/>
          </p:nvPr>
        </p:nvSpPr>
        <p:spPr>
          <a:xfrm>
            <a:off x="0" y="0"/>
            <a:ext cx="12204192" cy="3779520"/>
          </a:xfrm>
          <a:solidFill>
            <a:schemeClr val="bg1">
              <a:lumMod val="75000"/>
            </a:schemeClr>
          </a:solidFill>
          <a:effectLst/>
        </p:spPr>
        <p:txBody>
          <a:bodyPr anchor="ctr" anchorCtr="1">
            <a:noAutofit/>
          </a:bodyPr>
          <a:lstStyle>
            <a:lvl1pPr>
              <a:defRPr sz="2400"/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0" y="3761232"/>
            <a:ext cx="12204192" cy="309676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sz="1867" dirty="0"/>
          </a:p>
        </p:txBody>
      </p:sp>
      <p:sp>
        <p:nvSpPr>
          <p:cNvPr id="18" name="Rectangle 17"/>
          <p:cNvSpPr/>
          <p:nvPr userDrawn="1"/>
        </p:nvSpPr>
        <p:spPr>
          <a:xfrm>
            <a:off x="0" y="6492240"/>
            <a:ext cx="12192000" cy="365760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srgbClr val="FFFFFF"/>
              </a:solidFill>
            </a:endParaRPr>
          </a:p>
        </p:txBody>
      </p:sp>
      <p:cxnSp>
        <p:nvCxnSpPr>
          <p:cNvPr id="19" name="Straight Connector 18"/>
          <p:cNvCxnSpPr/>
          <p:nvPr userDrawn="1"/>
        </p:nvCxnSpPr>
        <p:spPr bwMode="gray">
          <a:xfrm>
            <a:off x="0" y="6492240"/>
            <a:ext cx="12192000" cy="0"/>
          </a:xfrm>
          <a:prstGeom prst="line">
            <a:avLst/>
          </a:prstGeom>
          <a:ln w="38100" cmpd="sng"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23360" y="4937760"/>
            <a:ext cx="7620000" cy="548640"/>
          </a:xfrm>
          <a:effectLst/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600"/>
              </a:spcBef>
              <a:buNone/>
              <a:defRPr sz="1867" b="0">
                <a:solidFill>
                  <a:schemeClr val="accent6"/>
                </a:solidFill>
                <a:latin typeface="+mj-lt"/>
                <a:cs typeface="Arial" pitchFamily="34" charset="0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0"/>
          </p:nvPr>
        </p:nvSpPr>
        <p:spPr>
          <a:xfrm>
            <a:off x="4023360" y="5547360"/>
            <a:ext cx="7620000" cy="853440"/>
          </a:xfrm>
          <a:effectLst/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267"/>
              </a:spcAft>
              <a:buNone/>
              <a:defRPr sz="1733" b="1">
                <a:solidFill>
                  <a:schemeClr val="tx1"/>
                </a:solidFill>
                <a:latin typeface="+mj-lt"/>
                <a:cs typeface="Arial" pitchFamily="34" charset="0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6"/>
                </a:solidFill>
                <a:latin typeface="+mj-lt"/>
                <a:cs typeface="Arial" pitchFamily="34" charset="0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23360" y="4023360"/>
            <a:ext cx="7620000" cy="853440"/>
          </a:xfrm>
          <a:effectLst/>
        </p:spPr>
        <p:txBody>
          <a:bodyPr lIns="0" tIns="0" rIns="0" bIns="0" anchor="t" anchorCtr="0">
            <a:noAutofit/>
          </a:bodyPr>
          <a:lstStyle>
            <a:lvl1pPr algn="l">
              <a:lnSpc>
                <a:spcPct val="90000"/>
              </a:lnSpc>
              <a:defRPr sz="2933" b="1">
                <a:latin typeface="+mj-lt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12" name="Picture 2" descr="C:\Users\michelle\Downloads\MDA_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100" y="4072165"/>
            <a:ext cx="2438400" cy="118200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620237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2" y="975360"/>
            <a:ext cx="11094271" cy="853440"/>
          </a:xfrm>
        </p:spPr>
        <p:txBody>
          <a:bodyPr anchor="b" anchorCtr="0"/>
          <a:lstStyle>
            <a:lvl1pPr>
              <a:defRPr sz="293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>
                <a:solidFill>
                  <a:srgbClr val="63666A"/>
                </a:solidFill>
              </a:rPr>
              <a:t>CoC Called Meeting: COVID-19 Update</a:t>
            </a:r>
            <a:endParaRPr lang="en-US" dirty="0">
              <a:solidFill>
                <a:srgbClr val="63666A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C041753-90EA-4E44-9BB8-633978F3CCC4}" type="slidenum">
              <a:rPr lang="en-US" smtClean="0">
                <a:solidFill>
                  <a:srgbClr val="63666A"/>
                </a:solidFill>
              </a:rPr>
              <a:pPr/>
              <a:t>‹#›</a:t>
            </a:fld>
            <a:endParaRPr lang="en-US" dirty="0">
              <a:solidFill>
                <a:srgbClr val="63666A"/>
              </a:solidFill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/>
          </p:nvPr>
        </p:nvSpPr>
        <p:spPr bwMode="gray">
          <a:xfrm>
            <a:off x="548639" y="2316480"/>
            <a:ext cx="3474720" cy="3535680"/>
          </a:xfrm>
        </p:spPr>
        <p:txBody>
          <a:bodyPr/>
          <a:lstStyle>
            <a:lvl1pPr marL="342891" indent="-342891">
              <a:spcAft>
                <a:spcPts val="600"/>
              </a:spcAft>
              <a:buClr>
                <a:schemeClr val="accent6"/>
              </a:buClr>
              <a:buFont typeface="Wingdings" charset="2"/>
              <a:buAutoNum type="arabicPlain"/>
              <a:defRPr sz="1867" b="1" i="0" cap="all">
                <a:latin typeface="+mj-lt"/>
              </a:defRPr>
            </a:lvl1pPr>
            <a:lvl2pPr marL="457189" indent="0">
              <a:spcBef>
                <a:spcPts val="600"/>
              </a:spcBef>
              <a:buNone/>
              <a:defRPr sz="1867">
                <a:solidFill>
                  <a:srgbClr val="63666A"/>
                </a:solidFill>
                <a:latin typeface="+mn-lt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 bwMode="gray">
          <a:xfrm>
            <a:off x="4367643" y="2316480"/>
            <a:ext cx="3474720" cy="3535680"/>
          </a:xfrm>
        </p:spPr>
        <p:txBody>
          <a:bodyPr/>
          <a:lstStyle>
            <a:lvl1pPr marL="342891" indent="-342891">
              <a:spcAft>
                <a:spcPts val="600"/>
              </a:spcAft>
              <a:buClr>
                <a:schemeClr val="accent6"/>
              </a:buClr>
              <a:buFont typeface="Wingdings" charset="2"/>
              <a:buAutoNum type="arabicPlain"/>
              <a:defRPr sz="1867" b="1" i="0" cap="all">
                <a:latin typeface="+mj-lt"/>
              </a:defRPr>
            </a:lvl1pPr>
            <a:lvl2pPr marL="457189" indent="0">
              <a:spcBef>
                <a:spcPts val="600"/>
              </a:spcBef>
              <a:buNone/>
              <a:defRPr sz="1867">
                <a:solidFill>
                  <a:srgbClr val="63666A"/>
                </a:solidFill>
                <a:latin typeface="+mn-lt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 bwMode="gray">
          <a:xfrm>
            <a:off x="8178433" y="2316480"/>
            <a:ext cx="3474720" cy="3535680"/>
          </a:xfrm>
        </p:spPr>
        <p:txBody>
          <a:bodyPr/>
          <a:lstStyle>
            <a:lvl1pPr marL="342891" indent="-342891">
              <a:spcAft>
                <a:spcPts val="600"/>
              </a:spcAft>
              <a:buClr>
                <a:schemeClr val="accent6"/>
              </a:buClr>
              <a:buFont typeface="Wingdings" charset="2"/>
              <a:buAutoNum type="arabicPlain"/>
              <a:defRPr sz="1867" b="1" i="0" cap="all">
                <a:latin typeface="+mj-lt"/>
              </a:defRPr>
            </a:lvl1pPr>
            <a:lvl2pPr marL="457189" indent="0">
              <a:spcBef>
                <a:spcPts val="600"/>
              </a:spcBef>
              <a:buNone/>
              <a:defRPr sz="1867">
                <a:solidFill>
                  <a:srgbClr val="63666A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916674297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548641" y="1950720"/>
            <a:ext cx="11094720" cy="451104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548641" y="685799"/>
            <a:ext cx="11094720" cy="85344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C041753-90EA-4E44-9BB8-633978F3CCC4}" type="slidenum">
              <a:rPr lang="en-US" smtClean="0">
                <a:solidFill>
                  <a:srgbClr val="63666A"/>
                </a:solidFill>
              </a:rPr>
              <a:pPr/>
              <a:t>‹#›</a:t>
            </a:fld>
            <a:endParaRPr lang="en-US" dirty="0">
              <a:solidFill>
                <a:srgbClr val="63666A"/>
              </a:solidFill>
            </a:endParaRPr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srgbClr val="63666A"/>
                </a:solidFill>
              </a:rPr>
              <a:t>CoC Called Meeting: COVID-19 Update</a:t>
            </a:r>
            <a:endParaRPr lang="en-US" dirty="0">
              <a:solidFill>
                <a:srgbClr val="63666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4041947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2" y="685800"/>
            <a:ext cx="11094271" cy="85344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041753-90EA-4E44-9BB8-633978F3CCC4}" type="slidenum">
              <a:rPr lang="en-US" smtClean="0">
                <a:solidFill>
                  <a:srgbClr val="63666A"/>
                </a:solidFill>
              </a:rPr>
              <a:pPr/>
              <a:t>‹#›</a:t>
            </a:fld>
            <a:endParaRPr lang="en-US" dirty="0">
              <a:solidFill>
                <a:srgbClr val="63666A"/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63666A"/>
                </a:solidFill>
              </a:rPr>
              <a:t>CoC Called Meeting: COVID-19 Update</a:t>
            </a:r>
            <a:endParaRPr lang="en-US" dirty="0">
              <a:solidFill>
                <a:srgbClr val="63666A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548639" y="1950720"/>
            <a:ext cx="5242560" cy="4511040"/>
          </a:xfrm>
        </p:spPr>
        <p:txBody>
          <a:bodyPr rIns="137160">
            <a:noAutofit/>
          </a:bodyPr>
          <a:lstStyle>
            <a:lvl1pPr>
              <a:spcBef>
                <a:spcPts val="1600"/>
              </a:spcBef>
              <a:defRPr sz="2400"/>
            </a:lvl1pPr>
            <a:lvl2pPr>
              <a:defRPr sz="2400"/>
            </a:lvl2pPr>
            <a:lvl3pPr>
              <a:defRPr sz="2133"/>
            </a:lvl3pPr>
            <a:lvl4pPr>
              <a:defRPr sz="1867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400351" y="1950720"/>
            <a:ext cx="5242560" cy="4511040"/>
          </a:xfrm>
        </p:spPr>
        <p:txBody>
          <a:bodyPr rIns="137160">
            <a:noAutofit/>
          </a:bodyPr>
          <a:lstStyle>
            <a:lvl1pPr>
              <a:spcBef>
                <a:spcPts val="1600"/>
              </a:spcBef>
              <a:defRPr sz="2400"/>
            </a:lvl1pPr>
            <a:lvl2pPr>
              <a:defRPr sz="2400"/>
            </a:lvl2pPr>
            <a:lvl3pPr>
              <a:defRPr sz="2133"/>
            </a:lvl3pPr>
            <a:lvl4pPr>
              <a:defRPr sz="1867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479378372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041753-90EA-4E44-9BB8-633978F3CCC4}" type="slidenum">
              <a:rPr lang="en-US" smtClean="0">
                <a:solidFill>
                  <a:srgbClr val="63666A"/>
                </a:solidFill>
              </a:rPr>
              <a:pPr/>
              <a:t>‹#›</a:t>
            </a:fld>
            <a:endParaRPr lang="en-US" dirty="0">
              <a:solidFill>
                <a:srgbClr val="63666A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63666A"/>
                </a:solidFill>
              </a:rPr>
              <a:t>CoC Called Meeting: COVID-19 Update</a:t>
            </a:r>
            <a:endParaRPr lang="en-US" dirty="0">
              <a:solidFill>
                <a:srgbClr val="63666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3670893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041753-90EA-4E44-9BB8-633978F3CCC4}" type="slidenum">
              <a:rPr lang="en-US" smtClean="0">
                <a:solidFill>
                  <a:srgbClr val="63666A"/>
                </a:solidFill>
              </a:rPr>
              <a:pPr/>
              <a:t>‹#›</a:t>
            </a:fld>
            <a:endParaRPr lang="en-US" dirty="0">
              <a:solidFill>
                <a:srgbClr val="63666A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63666A"/>
                </a:solidFill>
              </a:rPr>
              <a:t>CoC Called Meeting: COVID-19 Update</a:t>
            </a:r>
            <a:endParaRPr lang="en-US" dirty="0">
              <a:solidFill>
                <a:srgbClr val="63666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8741286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bg bwMode="gray"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gray">
          <a:xfrm>
            <a:off x="548640" y="1682496"/>
            <a:ext cx="11089301" cy="1097280"/>
          </a:xfrm>
        </p:spPr>
        <p:txBody>
          <a:bodyPr anchor="t"/>
          <a:lstStyle>
            <a:lvl1pPr algn="l">
              <a:defRPr sz="3467" b="1" cap="none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0"/>
          </p:nvPr>
        </p:nvSpPr>
        <p:spPr bwMode="gray">
          <a:xfrm>
            <a:off x="11248253" y="291273"/>
            <a:ext cx="395111" cy="21544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C041753-90EA-4E44-9BB8-633978F3CCC4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 bwMode="gray">
          <a:xfrm>
            <a:off x="1889760" y="291273"/>
            <a:ext cx="8534400" cy="21544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>
                <a:solidFill>
                  <a:srgbClr val="FFFFFF"/>
                </a:solidFill>
              </a:rPr>
              <a:t>CoC Called Meeting: COVID-19 Update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2"/>
          </p:nvPr>
        </p:nvSpPr>
        <p:spPr bwMode="gray">
          <a:xfrm>
            <a:off x="548639" y="3048000"/>
            <a:ext cx="6096000" cy="1645920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1600"/>
              </a:spcBef>
              <a:spcAft>
                <a:spcPts val="600"/>
              </a:spcAft>
              <a:defRPr sz="2667" b="1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  <a:lvl2pPr marL="0" indent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  <a:defRPr sz="2667">
                <a:solidFill>
                  <a:schemeClr val="bg1"/>
                </a:solidFill>
              </a:defRPr>
            </a:lvl2pPr>
            <a:lvl3pPr marL="0" indent="0">
              <a:lnSpc>
                <a:spcPct val="90000"/>
              </a:lnSpc>
              <a:spcAft>
                <a:spcPts val="300"/>
              </a:spcAft>
              <a:buNone/>
              <a:defRPr>
                <a:solidFill>
                  <a:schemeClr val="bg1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4" name="TextBox 13"/>
          <p:cNvSpPr txBox="1"/>
          <p:nvPr userDrawn="1"/>
        </p:nvSpPr>
        <p:spPr bwMode="gray">
          <a:xfrm>
            <a:off x="553147" y="291273"/>
            <a:ext cx="1097280" cy="21544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>
              <a:tabLst>
                <a:tab pos="684196" algn="l"/>
              </a:tabLst>
            </a:pPr>
            <a:r>
              <a:rPr lang="en-US" sz="1400" dirty="0">
                <a:solidFill>
                  <a:srgbClr val="FFFFFF"/>
                </a:solidFill>
                <a:latin typeface="+mj-lt"/>
                <a:cs typeface="Arial" pitchFamily="34" charset="0"/>
              </a:rPr>
              <a:t>MD Anderson </a:t>
            </a:r>
          </a:p>
        </p:txBody>
      </p:sp>
      <p:cxnSp>
        <p:nvCxnSpPr>
          <p:cNvPr id="9" name="Straight Connector 8"/>
          <p:cNvCxnSpPr/>
          <p:nvPr userDrawn="1"/>
        </p:nvCxnSpPr>
        <p:spPr bwMode="gray">
          <a:xfrm>
            <a:off x="1755225" y="289265"/>
            <a:ext cx="0" cy="219456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 userDrawn="1"/>
        </p:nvCxnSpPr>
        <p:spPr bwMode="gray">
          <a:xfrm>
            <a:off x="2" y="396984"/>
            <a:ext cx="361244" cy="0"/>
          </a:xfrm>
          <a:prstGeom prst="line">
            <a:avLst/>
          </a:prstGeom>
          <a:ln w="44450" cmpd="sng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965421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old Statement">
    <p:bg bwMode="gray"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 bwMode="gray">
          <a:xfrm>
            <a:off x="548642" y="1618676"/>
            <a:ext cx="11090137" cy="3535680"/>
          </a:xfrm>
        </p:spPr>
        <p:txBody>
          <a:bodyPr>
            <a:noAutofit/>
          </a:bodyPr>
          <a:lstStyle>
            <a:lvl1pPr>
              <a:lnSpc>
                <a:spcPct val="120000"/>
              </a:lnSpc>
              <a:spcBef>
                <a:spcPts val="1600"/>
              </a:spcBef>
              <a:defRPr sz="3467" b="1">
                <a:solidFill>
                  <a:schemeClr val="bg1"/>
                </a:solidFill>
                <a:latin typeface="+mj-lt"/>
                <a:cs typeface="Arial"/>
              </a:defRPr>
            </a:lvl1pPr>
            <a:lvl2pPr>
              <a:spcBef>
                <a:spcPts val="800"/>
              </a:spcBef>
              <a:defRPr sz="2400">
                <a:solidFill>
                  <a:srgbClr val="FFFFFF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0"/>
          </p:nvPr>
        </p:nvSpPr>
        <p:spPr bwMode="gray">
          <a:xfrm>
            <a:off x="11248253" y="291273"/>
            <a:ext cx="395111" cy="21544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C041753-90EA-4E44-9BB8-633978F3CCC4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 bwMode="gray">
          <a:xfrm>
            <a:off x="1889760" y="291273"/>
            <a:ext cx="8534400" cy="21544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>
                <a:solidFill>
                  <a:srgbClr val="FFFFFF"/>
                </a:solidFill>
              </a:rPr>
              <a:t>CoC Called Meeting: COVID-19 Update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2" name="TextBox 11"/>
          <p:cNvSpPr txBox="1"/>
          <p:nvPr userDrawn="1"/>
        </p:nvSpPr>
        <p:spPr bwMode="gray">
          <a:xfrm>
            <a:off x="553147" y="291273"/>
            <a:ext cx="1097280" cy="21544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>
              <a:tabLst>
                <a:tab pos="684196" algn="l"/>
              </a:tabLst>
            </a:pPr>
            <a:r>
              <a:rPr lang="en-US" sz="1400" dirty="0">
                <a:solidFill>
                  <a:srgbClr val="FFFFFF"/>
                </a:solidFill>
                <a:latin typeface="+mj-lt"/>
                <a:cs typeface="Arial" pitchFamily="34" charset="0"/>
              </a:rPr>
              <a:t>MD Anderson </a:t>
            </a:r>
          </a:p>
        </p:txBody>
      </p:sp>
      <p:cxnSp>
        <p:nvCxnSpPr>
          <p:cNvPr id="8" name="Straight Connector 7"/>
          <p:cNvCxnSpPr/>
          <p:nvPr userDrawn="1"/>
        </p:nvCxnSpPr>
        <p:spPr bwMode="gray">
          <a:xfrm>
            <a:off x="1755225" y="289265"/>
            <a:ext cx="0" cy="219456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 userDrawn="1"/>
        </p:nvCxnSpPr>
        <p:spPr bwMode="gray">
          <a:xfrm>
            <a:off x="2" y="396984"/>
            <a:ext cx="361244" cy="0"/>
          </a:xfrm>
          <a:prstGeom prst="line">
            <a:avLst/>
          </a:prstGeom>
          <a:ln w="44450" cmpd="sng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3729535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Alt">
    <p:bg bwMode="auto"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3761232"/>
            <a:ext cx="12204192" cy="309676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sz="1867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23360" y="4937760"/>
            <a:ext cx="7620000" cy="548640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1867" b="0">
                <a:solidFill>
                  <a:schemeClr val="accent6"/>
                </a:solidFill>
                <a:latin typeface="+mj-lt"/>
                <a:cs typeface="Arial" pitchFamily="34" charset="0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0"/>
          </p:nvPr>
        </p:nvSpPr>
        <p:spPr>
          <a:xfrm>
            <a:off x="4023360" y="5547360"/>
            <a:ext cx="7620000" cy="853440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267"/>
              </a:spcAft>
              <a:buNone/>
              <a:defRPr sz="1733" b="1">
                <a:solidFill>
                  <a:srgbClr val="413C38"/>
                </a:solidFill>
                <a:latin typeface="+mj-lt"/>
                <a:cs typeface="Arial" pitchFamily="34" charset="0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6"/>
                </a:solidFill>
                <a:latin typeface="+mj-lt"/>
                <a:cs typeface="Arial" pitchFamily="34" charset="0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23360" y="4023360"/>
            <a:ext cx="7620000" cy="853440"/>
          </a:xfrm>
        </p:spPr>
        <p:txBody>
          <a:bodyPr lIns="0" tIns="0" rIns="0" bIns="0" anchor="t" anchorCtr="0">
            <a:noAutofit/>
          </a:bodyPr>
          <a:lstStyle>
            <a:lvl1pPr algn="l">
              <a:lnSpc>
                <a:spcPct val="90000"/>
              </a:lnSpc>
              <a:defRPr sz="2933" b="1">
                <a:latin typeface="+mj-lt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0" y="6492240"/>
            <a:ext cx="12192000" cy="365760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srgbClr val="FFFFFF"/>
              </a:solidFill>
            </a:endParaRPr>
          </a:p>
        </p:txBody>
      </p:sp>
      <p:cxnSp>
        <p:nvCxnSpPr>
          <p:cNvPr id="14" name="Straight Connector 13"/>
          <p:cNvCxnSpPr/>
          <p:nvPr userDrawn="1"/>
        </p:nvCxnSpPr>
        <p:spPr bwMode="gray">
          <a:xfrm>
            <a:off x="0" y="6492240"/>
            <a:ext cx="12192000" cy="0"/>
          </a:xfrm>
          <a:prstGeom prst="line">
            <a:avLst/>
          </a:prstGeom>
          <a:ln w="38100" cmpd="sng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 descr="C:\Users\michelle\Downloads\MDA_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100" y="4072165"/>
            <a:ext cx="2438400" cy="118200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34360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ear w notes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E2E26E41-BE52-EA4D-9723-BC2D7481511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809038" y="1082676"/>
            <a:ext cx="3382962" cy="5495546"/>
          </a:xfrm>
          <a:solidFill>
            <a:schemeClr val="bg1">
              <a:lumMod val="95000"/>
            </a:schemeClr>
          </a:solidFill>
        </p:spPr>
        <p:txBody>
          <a:bodyPr lIns="274320" tIns="274320" rIns="274320" bIns="274320"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F481B53C-8B67-2A4C-A0EB-8E19D7EA139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0" y="6443188"/>
            <a:ext cx="1219199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60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</p:spTree>
    <p:extLst>
      <p:ext uri="{BB962C8B-B14F-4D97-AF65-F5344CB8AC3E}">
        <p14:creationId xmlns:p14="http://schemas.microsoft.com/office/powerpoint/2010/main" val="689400873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elc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5" y="0"/>
            <a:ext cx="338665" cy="68580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/>
          </a:p>
        </p:txBody>
      </p:sp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820225" y="364096"/>
            <a:ext cx="10823140" cy="681560"/>
          </a:xfrm>
        </p:spPr>
        <p:txBody>
          <a:bodyPr anchor="ctr"/>
          <a:lstStyle>
            <a:lvl1pPr>
              <a:defRPr sz="3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6" name="Content Placeholder 15"/>
          <p:cNvSpPr>
            <a:spLocks noGrp="1"/>
          </p:cNvSpPr>
          <p:nvPr>
            <p:ph sz="quarter" idx="10"/>
          </p:nvPr>
        </p:nvSpPr>
        <p:spPr>
          <a:xfrm>
            <a:off x="821268" y="1322874"/>
            <a:ext cx="10822517" cy="510544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7B4FDDE-D3DB-4F83-AC46-969F13F4E52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8645373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3811F168-5851-4164-A476-942919F07F4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3463" y="3662363"/>
            <a:ext cx="6078537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FBEE5B0-D5E4-4F91-8105-615129B63BA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96000" y="3658014"/>
            <a:ext cx="6096000" cy="3209925"/>
          </a:xfrm>
          <a:prstGeom prst="rect">
            <a:avLst/>
          </a:prstGeom>
        </p:spPr>
      </p:pic>
      <p:sp>
        <p:nvSpPr>
          <p:cNvPr id="10" name="Rectangle 54"/>
          <p:cNvSpPr>
            <a:spLocks noGrp="1" noChangeArrowheads="1"/>
          </p:cNvSpPr>
          <p:nvPr>
            <p:ph type="subTitle" idx="1"/>
          </p:nvPr>
        </p:nvSpPr>
        <p:spPr>
          <a:xfrm>
            <a:off x="609600" y="4041650"/>
            <a:ext cx="5181600" cy="1120775"/>
          </a:xfrm>
        </p:spPr>
        <p:txBody>
          <a:bodyPr/>
          <a:lstStyle>
            <a:lvl1pPr marL="0" indent="0">
              <a:lnSpc>
                <a:spcPct val="100000"/>
              </a:lnSpc>
              <a:buFont typeface="Wingdings" pitchFamily="2" charset="2"/>
              <a:buNone/>
              <a:defRPr sz="2000" b="1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2294B36-D511-4E23-A768-EAFA149B5CC7}"/>
              </a:ext>
            </a:extLst>
          </p:cNvPr>
          <p:cNvSpPr/>
          <p:nvPr/>
        </p:nvSpPr>
        <p:spPr>
          <a:xfrm>
            <a:off x="1" y="1620838"/>
            <a:ext cx="12192000" cy="2057400"/>
          </a:xfrm>
          <a:prstGeom prst="rect">
            <a:avLst/>
          </a:prstGeom>
          <a:solidFill>
            <a:srgbClr val="CDCDCF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5B42F6D-719A-45C6-BB57-84887368226C}"/>
              </a:ext>
            </a:extLst>
          </p:cNvPr>
          <p:cNvCxnSpPr/>
          <p:nvPr/>
        </p:nvCxnSpPr>
        <p:spPr bwMode="auto">
          <a:xfrm>
            <a:off x="-14291" y="1620838"/>
            <a:ext cx="12214232" cy="0"/>
          </a:xfrm>
          <a:prstGeom prst="line">
            <a:avLst/>
          </a:prstGeom>
          <a:ln w="12700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ACD6CB8-625C-44F5-9B90-77A60BCC4A2E}"/>
              </a:ext>
            </a:extLst>
          </p:cNvPr>
          <p:cNvCxnSpPr/>
          <p:nvPr/>
        </p:nvCxnSpPr>
        <p:spPr bwMode="auto">
          <a:xfrm>
            <a:off x="-14291" y="3662363"/>
            <a:ext cx="12214232" cy="0"/>
          </a:xfrm>
          <a:prstGeom prst="line">
            <a:avLst/>
          </a:prstGeom>
          <a:ln w="12700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3" name="Rectangle 55">
            <a:extLst>
              <a:ext uri="{FF2B5EF4-FFF2-40B4-BE49-F238E27FC236}">
                <a16:creationId xmlns:a16="http://schemas.microsoft.com/office/drawing/2014/main" id="{078B106A-3121-420B-B2D9-854FF204BD0F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 bwMode="invGray">
          <a:xfrm>
            <a:off x="609600" y="1600200"/>
            <a:ext cx="11264901" cy="2057400"/>
          </a:xfrm>
          <a:prstGeom prst="rect">
            <a:avLst/>
          </a:prstGeom>
        </p:spPr>
        <p:txBody>
          <a:bodyPr/>
          <a:lstStyle>
            <a:lvl1pPr>
              <a:defRPr sz="3900">
                <a:solidFill>
                  <a:srgbClr val="45556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6C33664-ACD6-44A3-95A5-32325CBC9685}"/>
              </a:ext>
            </a:extLst>
          </p:cNvPr>
          <p:cNvSpPr/>
          <p:nvPr userDrawn="1"/>
        </p:nvSpPr>
        <p:spPr>
          <a:xfrm>
            <a:off x="1" y="1620838"/>
            <a:ext cx="12192000" cy="2057400"/>
          </a:xfrm>
          <a:prstGeom prst="rect">
            <a:avLst/>
          </a:prstGeom>
          <a:solidFill>
            <a:srgbClr val="CDCDCF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EECCBFD-9ED3-4167-961B-65218739F1A5}"/>
              </a:ext>
            </a:extLst>
          </p:cNvPr>
          <p:cNvCxnSpPr/>
          <p:nvPr userDrawn="1"/>
        </p:nvCxnSpPr>
        <p:spPr bwMode="auto">
          <a:xfrm>
            <a:off x="-14291" y="1620838"/>
            <a:ext cx="12214232" cy="0"/>
          </a:xfrm>
          <a:prstGeom prst="line">
            <a:avLst/>
          </a:prstGeom>
          <a:ln w="12700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95A2832-7EB2-44CE-B43D-FCA9D107E325}"/>
              </a:ext>
            </a:extLst>
          </p:cNvPr>
          <p:cNvCxnSpPr/>
          <p:nvPr userDrawn="1"/>
        </p:nvCxnSpPr>
        <p:spPr bwMode="auto">
          <a:xfrm>
            <a:off x="-14291" y="3662363"/>
            <a:ext cx="12214232" cy="0"/>
          </a:xfrm>
          <a:prstGeom prst="line">
            <a:avLst/>
          </a:prstGeom>
          <a:ln w="12700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2961065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759" y="238127"/>
            <a:ext cx="10872444" cy="11033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4675" y="1513047"/>
            <a:ext cx="10877529" cy="465068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4514275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14352" y="330201"/>
            <a:ext cx="11244149" cy="5250792"/>
          </a:xfrm>
          <a:prstGeom prst="rect">
            <a:avLst/>
          </a:prstGeom>
        </p:spPr>
        <p:txBody>
          <a:bodyPr anchorCtr="1"/>
          <a:lstStyle>
            <a:lvl1pPr algn="ctr">
              <a:defRPr sz="4000" b="1" cap="none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F8F8BDA-1A03-445B-A76B-525DE8317C18}"/>
              </a:ext>
            </a:extLst>
          </p:cNvPr>
          <p:cNvSpPr/>
          <p:nvPr userDrawn="1"/>
        </p:nvSpPr>
        <p:spPr>
          <a:xfrm>
            <a:off x="1" y="6590270"/>
            <a:ext cx="12192000" cy="267732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9293BAA-8C62-4F73-8124-D4D6BEBF884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4581" y="5345430"/>
            <a:ext cx="3827419" cy="1247410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7E97A50-08EF-437E-A636-931428B27154}"/>
              </a:ext>
            </a:extLst>
          </p:cNvPr>
          <p:cNvCxnSpPr/>
          <p:nvPr userDrawn="1"/>
        </p:nvCxnSpPr>
        <p:spPr>
          <a:xfrm>
            <a:off x="1" y="6589713"/>
            <a:ext cx="12192000" cy="0"/>
          </a:xfrm>
          <a:prstGeom prst="line">
            <a:avLst/>
          </a:prstGeom>
          <a:ln w="19050">
            <a:solidFill>
              <a:srgbClr val="7F3F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1453977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759" y="238127"/>
            <a:ext cx="10872445" cy="11033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1820" y="1510730"/>
            <a:ext cx="5309278" cy="467873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52634" y="1510730"/>
            <a:ext cx="5229570" cy="467946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4162517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3"/>
          <p:cNvSpPr>
            <a:spLocks noGrp="1"/>
          </p:cNvSpPr>
          <p:nvPr>
            <p:ph sz="half" idx="2"/>
          </p:nvPr>
        </p:nvSpPr>
        <p:spPr>
          <a:xfrm>
            <a:off x="6252634" y="1510730"/>
            <a:ext cx="5229570" cy="466574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609759" y="238127"/>
            <a:ext cx="10872444" cy="11033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sz="half" idx="1"/>
          </p:nvPr>
        </p:nvSpPr>
        <p:spPr>
          <a:xfrm>
            <a:off x="601820" y="1510730"/>
            <a:ext cx="5309278" cy="467873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1835510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759" y="238127"/>
            <a:ext cx="11141055" cy="11033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9282900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9149277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om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1"/>
          </p:nvPr>
        </p:nvSpPr>
        <p:spPr>
          <a:xfrm>
            <a:off x="514351" y="4856674"/>
            <a:ext cx="11283950" cy="1155939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sz="2400" b="1">
                <a:solidFill>
                  <a:srgbClr val="8B3D9A"/>
                </a:solidFill>
              </a:defRPr>
            </a:lvl1pPr>
            <a:lvl2pPr>
              <a:buFontTx/>
              <a:buNone/>
              <a:defRPr sz="2400"/>
            </a:lvl2pPr>
            <a:lvl3pPr>
              <a:buFontTx/>
              <a:buNone/>
              <a:defRPr sz="2400"/>
            </a:lvl3pPr>
            <a:lvl4pPr>
              <a:buFontTx/>
              <a:buNone/>
              <a:defRPr sz="2400"/>
            </a:lvl4pPr>
            <a:lvl5pPr>
              <a:buFontTx/>
              <a:buNone/>
              <a:defRPr sz="2400"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484" y="239715"/>
            <a:ext cx="11244016" cy="1674813"/>
          </a:xfrm>
          <a:prstGeom prst="rect">
            <a:avLst/>
          </a:prstGeom>
        </p:spPr>
        <p:txBody>
          <a:bodyPr/>
          <a:lstStyle>
            <a:lvl1pPr algn="ctr">
              <a:defRPr sz="39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0"/>
          </p:nvPr>
        </p:nvSpPr>
        <p:spPr>
          <a:xfrm>
            <a:off x="609759" y="1895477"/>
            <a:ext cx="10872444" cy="260571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b="1">
                <a:solidFill>
                  <a:schemeClr val="bg2"/>
                </a:solidFill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5EDCE80E-A528-4F84-999C-167B7BD87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1406" y="3355525"/>
            <a:ext cx="3827419" cy="1247410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FB50470-EA3D-49B4-8F28-4C9C1E0D226A}"/>
              </a:ext>
            </a:extLst>
          </p:cNvPr>
          <p:cNvCxnSpPr/>
          <p:nvPr userDrawn="1"/>
        </p:nvCxnSpPr>
        <p:spPr bwMode="auto">
          <a:xfrm>
            <a:off x="-22231" y="4605619"/>
            <a:ext cx="12214231" cy="0"/>
          </a:xfrm>
          <a:prstGeom prst="line">
            <a:avLst/>
          </a:prstGeom>
          <a:ln w="28575">
            <a:solidFill>
              <a:schemeClr val="tx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pic>
        <p:nvPicPr>
          <p:cNvPr id="9" name="Picture 5" descr="CCO_ONC_RGB.jpg">
            <a:extLst>
              <a:ext uri="{FF2B5EF4-FFF2-40B4-BE49-F238E27FC236}">
                <a16:creationId xmlns:a16="http://schemas.microsoft.com/office/drawing/2014/main" id="{A8FCC512-B9D6-45E5-83A8-5B1B4BEE141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931"/>
          <a:stretch>
            <a:fillRect/>
          </a:stretch>
        </p:blipFill>
        <p:spPr bwMode="auto">
          <a:xfrm>
            <a:off x="8150225" y="5876925"/>
            <a:ext cx="3673475" cy="71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59382302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Texte niveau 1…"/>
          <p:cNvSpPr txBox="1">
            <a:spLocks noGrp="1"/>
          </p:cNvSpPr>
          <p:nvPr>
            <p:ph type="body" sz="half" idx="1"/>
          </p:nvPr>
        </p:nvSpPr>
        <p:spPr>
          <a:xfrm>
            <a:off x="6257523" y="1510730"/>
            <a:ext cx="5233663" cy="4665747"/>
          </a:xfrm>
          <a:prstGeom prst="rect">
            <a:avLst/>
          </a:prstGeom>
        </p:spPr>
        <p:txBody>
          <a:bodyPr/>
          <a:lstStyle>
            <a:lvl2pPr marL="792448" indent="-335362"/>
            <a:lvl3pPr marL="1208011" indent="-293840"/>
            <a:lvl4pPr marL="1679790" indent="-308533"/>
            <a:lvl5pPr marL="2171157" indent="-342814"/>
          </a:lstStyle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62" name="Texte du titr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Texte du titre</a:t>
            </a:r>
          </a:p>
        </p:txBody>
      </p:sp>
      <p:sp>
        <p:nvSpPr>
          <p:cNvPr id="63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marL="0" marR="0" lvl="0" indent="0" algn="l" defTabSz="609464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lang="fr-FR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l" defTabSz="609464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fr-FR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37772051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8.xml"/><Relationship Id="rId2" Type="http://schemas.openxmlformats.org/officeDocument/2006/relationships/slideLayout" Target="../slideLayouts/slideLayout137.xml"/><Relationship Id="rId1" Type="http://schemas.openxmlformats.org/officeDocument/2006/relationships/slideLayout" Target="../slideLayouts/slideLayout136.xml"/><Relationship Id="rId5" Type="http://schemas.openxmlformats.org/officeDocument/2006/relationships/theme" Target="../theme/theme10.xml"/><Relationship Id="rId4" Type="http://schemas.openxmlformats.org/officeDocument/2006/relationships/slideLayout" Target="../slideLayouts/slideLayout139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2.xml"/><Relationship Id="rId2" Type="http://schemas.openxmlformats.org/officeDocument/2006/relationships/slideLayout" Target="../slideLayouts/slideLayout141.xml"/><Relationship Id="rId1" Type="http://schemas.openxmlformats.org/officeDocument/2006/relationships/slideLayout" Target="../slideLayouts/slideLayout140.xml"/><Relationship Id="rId5" Type="http://schemas.openxmlformats.org/officeDocument/2006/relationships/theme" Target="../theme/theme11.xml"/><Relationship Id="rId4" Type="http://schemas.openxmlformats.org/officeDocument/2006/relationships/slideLayout" Target="../slideLayouts/slideLayout143.xml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6.xml"/><Relationship Id="rId7" Type="http://schemas.openxmlformats.org/officeDocument/2006/relationships/theme" Target="../theme/theme12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5" Type="http://schemas.openxmlformats.org/officeDocument/2006/relationships/slideLayout" Target="../slideLayouts/slideLayout148.xml"/><Relationship Id="rId4" Type="http://schemas.openxmlformats.org/officeDocument/2006/relationships/slideLayout" Target="../slideLayouts/slideLayout147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7.xml"/><Relationship Id="rId13" Type="http://schemas.openxmlformats.org/officeDocument/2006/relationships/slideLayout" Target="../slideLayouts/slideLayout162.xml"/><Relationship Id="rId18" Type="http://schemas.openxmlformats.org/officeDocument/2006/relationships/slideLayout" Target="../slideLayouts/slideLayout167.xml"/><Relationship Id="rId3" Type="http://schemas.openxmlformats.org/officeDocument/2006/relationships/slideLayout" Target="../slideLayouts/slideLayout152.xml"/><Relationship Id="rId21" Type="http://schemas.openxmlformats.org/officeDocument/2006/relationships/theme" Target="../theme/theme13.xml"/><Relationship Id="rId7" Type="http://schemas.openxmlformats.org/officeDocument/2006/relationships/slideLayout" Target="../slideLayouts/slideLayout156.xml"/><Relationship Id="rId12" Type="http://schemas.openxmlformats.org/officeDocument/2006/relationships/slideLayout" Target="../slideLayouts/slideLayout161.xml"/><Relationship Id="rId17" Type="http://schemas.openxmlformats.org/officeDocument/2006/relationships/slideLayout" Target="../slideLayouts/slideLayout166.xml"/><Relationship Id="rId2" Type="http://schemas.openxmlformats.org/officeDocument/2006/relationships/slideLayout" Target="../slideLayouts/slideLayout151.xml"/><Relationship Id="rId16" Type="http://schemas.openxmlformats.org/officeDocument/2006/relationships/slideLayout" Target="../slideLayouts/slideLayout165.xml"/><Relationship Id="rId20" Type="http://schemas.openxmlformats.org/officeDocument/2006/relationships/slideLayout" Target="../slideLayouts/slideLayout169.xml"/><Relationship Id="rId1" Type="http://schemas.openxmlformats.org/officeDocument/2006/relationships/slideLayout" Target="../slideLayouts/slideLayout150.xml"/><Relationship Id="rId6" Type="http://schemas.openxmlformats.org/officeDocument/2006/relationships/slideLayout" Target="../slideLayouts/slideLayout155.xml"/><Relationship Id="rId11" Type="http://schemas.openxmlformats.org/officeDocument/2006/relationships/slideLayout" Target="../slideLayouts/slideLayout160.xml"/><Relationship Id="rId5" Type="http://schemas.openxmlformats.org/officeDocument/2006/relationships/slideLayout" Target="../slideLayouts/slideLayout154.xml"/><Relationship Id="rId15" Type="http://schemas.openxmlformats.org/officeDocument/2006/relationships/slideLayout" Target="../slideLayouts/slideLayout164.xml"/><Relationship Id="rId10" Type="http://schemas.openxmlformats.org/officeDocument/2006/relationships/slideLayout" Target="../slideLayouts/slideLayout159.xml"/><Relationship Id="rId19" Type="http://schemas.openxmlformats.org/officeDocument/2006/relationships/slideLayout" Target="../slideLayouts/slideLayout168.xml"/><Relationship Id="rId4" Type="http://schemas.openxmlformats.org/officeDocument/2006/relationships/slideLayout" Target="../slideLayouts/slideLayout153.xml"/><Relationship Id="rId9" Type="http://schemas.openxmlformats.org/officeDocument/2006/relationships/slideLayout" Target="../slideLayouts/slideLayout158.xml"/><Relationship Id="rId14" Type="http://schemas.openxmlformats.org/officeDocument/2006/relationships/slideLayout" Target="../slideLayouts/slideLayout163.xml"/><Relationship Id="rId22" Type="http://schemas.openxmlformats.org/officeDocument/2006/relationships/image" Target="../media/image35.png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7.xml"/><Relationship Id="rId13" Type="http://schemas.openxmlformats.org/officeDocument/2006/relationships/slideLayout" Target="../slideLayouts/slideLayout182.xml"/><Relationship Id="rId3" Type="http://schemas.openxmlformats.org/officeDocument/2006/relationships/slideLayout" Target="../slideLayouts/slideLayout172.xml"/><Relationship Id="rId7" Type="http://schemas.openxmlformats.org/officeDocument/2006/relationships/slideLayout" Target="../slideLayouts/slideLayout176.xml"/><Relationship Id="rId12" Type="http://schemas.openxmlformats.org/officeDocument/2006/relationships/slideLayout" Target="../slideLayouts/slideLayout181.xml"/><Relationship Id="rId2" Type="http://schemas.openxmlformats.org/officeDocument/2006/relationships/slideLayout" Target="../slideLayouts/slideLayout171.xml"/><Relationship Id="rId1" Type="http://schemas.openxmlformats.org/officeDocument/2006/relationships/slideLayout" Target="../slideLayouts/slideLayout170.xml"/><Relationship Id="rId6" Type="http://schemas.openxmlformats.org/officeDocument/2006/relationships/slideLayout" Target="../slideLayouts/slideLayout175.xml"/><Relationship Id="rId11" Type="http://schemas.openxmlformats.org/officeDocument/2006/relationships/slideLayout" Target="../slideLayouts/slideLayout180.xml"/><Relationship Id="rId5" Type="http://schemas.openxmlformats.org/officeDocument/2006/relationships/slideLayout" Target="../slideLayouts/slideLayout174.xml"/><Relationship Id="rId10" Type="http://schemas.openxmlformats.org/officeDocument/2006/relationships/slideLayout" Target="../slideLayouts/slideLayout179.xml"/><Relationship Id="rId4" Type="http://schemas.openxmlformats.org/officeDocument/2006/relationships/slideLayout" Target="../slideLayouts/slideLayout173.xml"/><Relationship Id="rId9" Type="http://schemas.openxmlformats.org/officeDocument/2006/relationships/slideLayout" Target="../slideLayouts/slideLayout178.xml"/><Relationship Id="rId14" Type="http://schemas.openxmlformats.org/officeDocument/2006/relationships/theme" Target="../theme/theme14.xml"/></Relationships>
</file>

<file path=ppt/slideMasters/_rels/slideMaster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5.xml"/><Relationship Id="rId2" Type="http://schemas.openxmlformats.org/officeDocument/2006/relationships/slideLayout" Target="../slideLayouts/slideLayout184.xml"/><Relationship Id="rId1" Type="http://schemas.openxmlformats.org/officeDocument/2006/relationships/slideLayout" Target="../slideLayouts/slideLayout183.xml"/><Relationship Id="rId5" Type="http://schemas.openxmlformats.org/officeDocument/2006/relationships/theme" Target="../theme/theme15.xml"/><Relationship Id="rId4" Type="http://schemas.openxmlformats.org/officeDocument/2006/relationships/slideLayout" Target="../slideLayouts/slideLayout186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4.xml"/><Relationship Id="rId3" Type="http://schemas.openxmlformats.org/officeDocument/2006/relationships/slideLayout" Target="../slideLayouts/slideLayout189.xml"/><Relationship Id="rId7" Type="http://schemas.openxmlformats.org/officeDocument/2006/relationships/slideLayout" Target="../slideLayouts/slideLayout193.xml"/><Relationship Id="rId2" Type="http://schemas.openxmlformats.org/officeDocument/2006/relationships/slideLayout" Target="../slideLayouts/slideLayout188.xml"/><Relationship Id="rId1" Type="http://schemas.openxmlformats.org/officeDocument/2006/relationships/slideLayout" Target="../slideLayouts/slideLayout187.xml"/><Relationship Id="rId6" Type="http://schemas.openxmlformats.org/officeDocument/2006/relationships/slideLayout" Target="../slideLayouts/slideLayout192.xml"/><Relationship Id="rId11" Type="http://schemas.openxmlformats.org/officeDocument/2006/relationships/theme" Target="../theme/theme16.xml"/><Relationship Id="rId5" Type="http://schemas.openxmlformats.org/officeDocument/2006/relationships/slideLayout" Target="../slideLayouts/slideLayout191.xml"/><Relationship Id="rId10" Type="http://schemas.openxmlformats.org/officeDocument/2006/relationships/slideLayout" Target="../slideLayouts/slideLayout196.xml"/><Relationship Id="rId4" Type="http://schemas.openxmlformats.org/officeDocument/2006/relationships/slideLayout" Target="../slideLayouts/slideLayout190.xml"/><Relationship Id="rId9" Type="http://schemas.openxmlformats.org/officeDocument/2006/relationships/slideLayout" Target="../slideLayouts/slideLayout195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4.xml"/><Relationship Id="rId13" Type="http://schemas.openxmlformats.org/officeDocument/2006/relationships/slideLayout" Target="../slideLayouts/slideLayout209.xml"/><Relationship Id="rId3" Type="http://schemas.openxmlformats.org/officeDocument/2006/relationships/slideLayout" Target="../slideLayouts/slideLayout199.xml"/><Relationship Id="rId7" Type="http://schemas.openxmlformats.org/officeDocument/2006/relationships/slideLayout" Target="../slideLayouts/slideLayout203.xml"/><Relationship Id="rId12" Type="http://schemas.openxmlformats.org/officeDocument/2006/relationships/slideLayout" Target="../slideLayouts/slideLayout208.xml"/><Relationship Id="rId2" Type="http://schemas.openxmlformats.org/officeDocument/2006/relationships/slideLayout" Target="../slideLayouts/slideLayout198.xml"/><Relationship Id="rId1" Type="http://schemas.openxmlformats.org/officeDocument/2006/relationships/slideLayout" Target="../slideLayouts/slideLayout197.xml"/><Relationship Id="rId6" Type="http://schemas.openxmlformats.org/officeDocument/2006/relationships/slideLayout" Target="../slideLayouts/slideLayout202.xml"/><Relationship Id="rId11" Type="http://schemas.openxmlformats.org/officeDocument/2006/relationships/slideLayout" Target="../slideLayouts/slideLayout207.xml"/><Relationship Id="rId5" Type="http://schemas.openxmlformats.org/officeDocument/2006/relationships/slideLayout" Target="../slideLayouts/slideLayout201.xml"/><Relationship Id="rId10" Type="http://schemas.openxmlformats.org/officeDocument/2006/relationships/slideLayout" Target="../slideLayouts/slideLayout206.xml"/><Relationship Id="rId4" Type="http://schemas.openxmlformats.org/officeDocument/2006/relationships/slideLayout" Target="../slideLayouts/slideLayout200.xml"/><Relationship Id="rId9" Type="http://schemas.openxmlformats.org/officeDocument/2006/relationships/slideLayout" Target="../slideLayouts/slideLayout205.xml"/><Relationship Id="rId14" Type="http://schemas.openxmlformats.org/officeDocument/2006/relationships/theme" Target="../theme/theme17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7.xml"/><Relationship Id="rId13" Type="http://schemas.openxmlformats.org/officeDocument/2006/relationships/slideLayout" Target="../slideLayouts/slideLayout222.xml"/><Relationship Id="rId3" Type="http://schemas.openxmlformats.org/officeDocument/2006/relationships/slideLayout" Target="../slideLayouts/slideLayout212.xml"/><Relationship Id="rId7" Type="http://schemas.openxmlformats.org/officeDocument/2006/relationships/slideLayout" Target="../slideLayouts/slideLayout216.xml"/><Relationship Id="rId12" Type="http://schemas.openxmlformats.org/officeDocument/2006/relationships/slideLayout" Target="../slideLayouts/slideLayout221.xml"/><Relationship Id="rId17" Type="http://schemas.openxmlformats.org/officeDocument/2006/relationships/image" Target="../media/image35.png"/><Relationship Id="rId2" Type="http://schemas.openxmlformats.org/officeDocument/2006/relationships/slideLayout" Target="../slideLayouts/slideLayout211.xml"/><Relationship Id="rId16" Type="http://schemas.openxmlformats.org/officeDocument/2006/relationships/theme" Target="../theme/theme18.xml"/><Relationship Id="rId1" Type="http://schemas.openxmlformats.org/officeDocument/2006/relationships/slideLayout" Target="../slideLayouts/slideLayout210.xml"/><Relationship Id="rId6" Type="http://schemas.openxmlformats.org/officeDocument/2006/relationships/slideLayout" Target="../slideLayouts/slideLayout215.xml"/><Relationship Id="rId11" Type="http://schemas.openxmlformats.org/officeDocument/2006/relationships/slideLayout" Target="../slideLayouts/slideLayout220.xml"/><Relationship Id="rId5" Type="http://schemas.openxmlformats.org/officeDocument/2006/relationships/slideLayout" Target="../slideLayouts/slideLayout214.xml"/><Relationship Id="rId15" Type="http://schemas.openxmlformats.org/officeDocument/2006/relationships/slideLayout" Target="../slideLayouts/slideLayout224.xml"/><Relationship Id="rId10" Type="http://schemas.openxmlformats.org/officeDocument/2006/relationships/slideLayout" Target="../slideLayouts/slideLayout219.xml"/><Relationship Id="rId4" Type="http://schemas.openxmlformats.org/officeDocument/2006/relationships/slideLayout" Target="../slideLayouts/slideLayout213.xml"/><Relationship Id="rId9" Type="http://schemas.openxmlformats.org/officeDocument/2006/relationships/slideLayout" Target="../slideLayouts/slideLayout218.xml"/><Relationship Id="rId14" Type="http://schemas.openxmlformats.org/officeDocument/2006/relationships/slideLayout" Target="../slideLayouts/slideLayout223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2.xml"/><Relationship Id="rId13" Type="http://schemas.openxmlformats.org/officeDocument/2006/relationships/slideLayout" Target="../slideLayouts/slideLayout237.xml"/><Relationship Id="rId18" Type="http://schemas.openxmlformats.org/officeDocument/2006/relationships/slideLayout" Target="../slideLayouts/slideLayout242.xml"/><Relationship Id="rId3" Type="http://schemas.openxmlformats.org/officeDocument/2006/relationships/slideLayout" Target="../slideLayouts/slideLayout227.xml"/><Relationship Id="rId21" Type="http://schemas.openxmlformats.org/officeDocument/2006/relationships/slideLayout" Target="../slideLayouts/slideLayout245.xml"/><Relationship Id="rId7" Type="http://schemas.openxmlformats.org/officeDocument/2006/relationships/slideLayout" Target="../slideLayouts/slideLayout231.xml"/><Relationship Id="rId12" Type="http://schemas.openxmlformats.org/officeDocument/2006/relationships/slideLayout" Target="../slideLayouts/slideLayout236.xml"/><Relationship Id="rId17" Type="http://schemas.openxmlformats.org/officeDocument/2006/relationships/slideLayout" Target="../slideLayouts/slideLayout241.xml"/><Relationship Id="rId2" Type="http://schemas.openxmlformats.org/officeDocument/2006/relationships/slideLayout" Target="../slideLayouts/slideLayout226.xml"/><Relationship Id="rId16" Type="http://schemas.openxmlformats.org/officeDocument/2006/relationships/slideLayout" Target="../slideLayouts/slideLayout240.xml"/><Relationship Id="rId20" Type="http://schemas.openxmlformats.org/officeDocument/2006/relationships/slideLayout" Target="../slideLayouts/slideLayout244.xml"/><Relationship Id="rId1" Type="http://schemas.openxmlformats.org/officeDocument/2006/relationships/slideLayout" Target="../slideLayouts/slideLayout225.xml"/><Relationship Id="rId6" Type="http://schemas.openxmlformats.org/officeDocument/2006/relationships/slideLayout" Target="../slideLayouts/slideLayout230.xml"/><Relationship Id="rId11" Type="http://schemas.openxmlformats.org/officeDocument/2006/relationships/slideLayout" Target="../slideLayouts/slideLayout235.xml"/><Relationship Id="rId5" Type="http://schemas.openxmlformats.org/officeDocument/2006/relationships/slideLayout" Target="../slideLayouts/slideLayout229.xml"/><Relationship Id="rId15" Type="http://schemas.openxmlformats.org/officeDocument/2006/relationships/slideLayout" Target="../slideLayouts/slideLayout239.xml"/><Relationship Id="rId10" Type="http://schemas.openxmlformats.org/officeDocument/2006/relationships/slideLayout" Target="../slideLayouts/slideLayout234.xml"/><Relationship Id="rId19" Type="http://schemas.openxmlformats.org/officeDocument/2006/relationships/slideLayout" Target="../slideLayouts/slideLayout243.xml"/><Relationship Id="rId4" Type="http://schemas.openxmlformats.org/officeDocument/2006/relationships/slideLayout" Target="../slideLayouts/slideLayout228.xml"/><Relationship Id="rId9" Type="http://schemas.openxmlformats.org/officeDocument/2006/relationships/slideLayout" Target="../slideLayouts/slideLayout233.xml"/><Relationship Id="rId14" Type="http://schemas.openxmlformats.org/officeDocument/2006/relationships/slideLayout" Target="../slideLayouts/slideLayout238.xml"/><Relationship Id="rId22" Type="http://schemas.openxmlformats.org/officeDocument/2006/relationships/theme" Target="../theme/theme1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/Relationships>
</file>

<file path=ppt/slideMasters/_rels/slideMaster20.xml.rels><?xml version="1.0" encoding="UTF-8" standalone="yes"?>
<Relationships xmlns="http://schemas.openxmlformats.org/package/2006/relationships"><Relationship Id="rId3" Type="http://schemas.openxmlformats.org/officeDocument/2006/relationships/theme" Target="../theme/theme20.xml"/><Relationship Id="rId2" Type="http://schemas.openxmlformats.org/officeDocument/2006/relationships/slideLayout" Target="../slideLayouts/slideLayout247.xml"/><Relationship Id="rId1" Type="http://schemas.openxmlformats.org/officeDocument/2006/relationships/slideLayout" Target="../slideLayouts/slideLayout246.xml"/></Relationships>
</file>

<file path=ppt/slideMasters/_rels/slideMaster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0.xml"/><Relationship Id="rId2" Type="http://schemas.openxmlformats.org/officeDocument/2006/relationships/slideLayout" Target="../slideLayouts/slideLayout249.xml"/><Relationship Id="rId1" Type="http://schemas.openxmlformats.org/officeDocument/2006/relationships/slideLayout" Target="../slideLayouts/slideLayout248.xml"/><Relationship Id="rId6" Type="http://schemas.openxmlformats.org/officeDocument/2006/relationships/theme" Target="../theme/theme21.xml"/><Relationship Id="rId5" Type="http://schemas.openxmlformats.org/officeDocument/2006/relationships/slideLayout" Target="../slideLayouts/slideLayout252.xml"/><Relationship Id="rId4" Type="http://schemas.openxmlformats.org/officeDocument/2006/relationships/slideLayout" Target="../slideLayouts/slideLayout251.xml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0.xml"/><Relationship Id="rId13" Type="http://schemas.openxmlformats.org/officeDocument/2006/relationships/slideLayout" Target="../slideLayouts/slideLayout265.xml"/><Relationship Id="rId3" Type="http://schemas.openxmlformats.org/officeDocument/2006/relationships/slideLayout" Target="../slideLayouts/slideLayout255.xml"/><Relationship Id="rId7" Type="http://schemas.openxmlformats.org/officeDocument/2006/relationships/slideLayout" Target="../slideLayouts/slideLayout259.xml"/><Relationship Id="rId12" Type="http://schemas.openxmlformats.org/officeDocument/2006/relationships/slideLayout" Target="../slideLayouts/slideLayout264.xml"/><Relationship Id="rId2" Type="http://schemas.openxmlformats.org/officeDocument/2006/relationships/slideLayout" Target="../slideLayouts/slideLayout254.xml"/><Relationship Id="rId1" Type="http://schemas.openxmlformats.org/officeDocument/2006/relationships/slideLayout" Target="../slideLayouts/slideLayout253.xml"/><Relationship Id="rId6" Type="http://schemas.openxmlformats.org/officeDocument/2006/relationships/slideLayout" Target="../slideLayouts/slideLayout258.xml"/><Relationship Id="rId11" Type="http://schemas.openxmlformats.org/officeDocument/2006/relationships/slideLayout" Target="../slideLayouts/slideLayout263.xml"/><Relationship Id="rId5" Type="http://schemas.openxmlformats.org/officeDocument/2006/relationships/slideLayout" Target="../slideLayouts/slideLayout257.xml"/><Relationship Id="rId10" Type="http://schemas.openxmlformats.org/officeDocument/2006/relationships/slideLayout" Target="../slideLayouts/slideLayout262.xml"/><Relationship Id="rId4" Type="http://schemas.openxmlformats.org/officeDocument/2006/relationships/slideLayout" Target="../slideLayouts/slideLayout256.xml"/><Relationship Id="rId9" Type="http://schemas.openxmlformats.org/officeDocument/2006/relationships/slideLayout" Target="../slideLayouts/slideLayout261.xml"/><Relationship Id="rId14" Type="http://schemas.openxmlformats.org/officeDocument/2006/relationships/theme" Target="../theme/theme22.xml"/></Relationships>
</file>

<file path=ppt/slideMasters/_rels/slideMaster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3.xml"/><Relationship Id="rId13" Type="http://schemas.openxmlformats.org/officeDocument/2006/relationships/theme" Target="../theme/theme23.xml"/><Relationship Id="rId3" Type="http://schemas.openxmlformats.org/officeDocument/2006/relationships/slideLayout" Target="../slideLayouts/slideLayout268.xml"/><Relationship Id="rId7" Type="http://schemas.openxmlformats.org/officeDocument/2006/relationships/slideLayout" Target="../slideLayouts/slideLayout272.xml"/><Relationship Id="rId12" Type="http://schemas.openxmlformats.org/officeDocument/2006/relationships/slideLayout" Target="../slideLayouts/slideLayout277.xml"/><Relationship Id="rId2" Type="http://schemas.openxmlformats.org/officeDocument/2006/relationships/slideLayout" Target="../slideLayouts/slideLayout267.xml"/><Relationship Id="rId1" Type="http://schemas.openxmlformats.org/officeDocument/2006/relationships/slideLayout" Target="../slideLayouts/slideLayout266.xml"/><Relationship Id="rId6" Type="http://schemas.openxmlformats.org/officeDocument/2006/relationships/slideLayout" Target="../slideLayouts/slideLayout271.xml"/><Relationship Id="rId11" Type="http://schemas.openxmlformats.org/officeDocument/2006/relationships/slideLayout" Target="../slideLayouts/slideLayout276.xml"/><Relationship Id="rId5" Type="http://schemas.openxmlformats.org/officeDocument/2006/relationships/slideLayout" Target="../slideLayouts/slideLayout270.xml"/><Relationship Id="rId10" Type="http://schemas.openxmlformats.org/officeDocument/2006/relationships/slideLayout" Target="../slideLayouts/slideLayout275.xml"/><Relationship Id="rId4" Type="http://schemas.openxmlformats.org/officeDocument/2006/relationships/slideLayout" Target="../slideLayouts/slideLayout269.xml"/><Relationship Id="rId9" Type="http://schemas.openxmlformats.org/officeDocument/2006/relationships/slideLayout" Target="../slideLayouts/slideLayout274.xml"/><Relationship Id="rId14" Type="http://schemas.openxmlformats.org/officeDocument/2006/relationships/image" Target="../media/image56.jpeg"/></Relationships>
</file>

<file path=ppt/slideMasters/_rels/slideMaster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5.xml"/><Relationship Id="rId3" Type="http://schemas.openxmlformats.org/officeDocument/2006/relationships/slideLayout" Target="../slideLayouts/slideLayout280.xml"/><Relationship Id="rId7" Type="http://schemas.openxmlformats.org/officeDocument/2006/relationships/slideLayout" Target="../slideLayouts/slideLayout284.xml"/><Relationship Id="rId12" Type="http://schemas.openxmlformats.org/officeDocument/2006/relationships/theme" Target="../theme/theme24.xml"/><Relationship Id="rId2" Type="http://schemas.openxmlformats.org/officeDocument/2006/relationships/slideLayout" Target="../slideLayouts/slideLayout279.xml"/><Relationship Id="rId1" Type="http://schemas.openxmlformats.org/officeDocument/2006/relationships/slideLayout" Target="../slideLayouts/slideLayout278.xml"/><Relationship Id="rId6" Type="http://schemas.openxmlformats.org/officeDocument/2006/relationships/slideLayout" Target="../slideLayouts/slideLayout283.xml"/><Relationship Id="rId11" Type="http://schemas.openxmlformats.org/officeDocument/2006/relationships/slideLayout" Target="../slideLayouts/slideLayout288.xml"/><Relationship Id="rId5" Type="http://schemas.openxmlformats.org/officeDocument/2006/relationships/slideLayout" Target="../slideLayouts/slideLayout282.xml"/><Relationship Id="rId10" Type="http://schemas.openxmlformats.org/officeDocument/2006/relationships/slideLayout" Target="../slideLayouts/slideLayout287.xml"/><Relationship Id="rId4" Type="http://schemas.openxmlformats.org/officeDocument/2006/relationships/slideLayout" Target="../slideLayouts/slideLayout281.xml"/><Relationship Id="rId9" Type="http://schemas.openxmlformats.org/officeDocument/2006/relationships/slideLayout" Target="../slideLayouts/slideLayout286.xml"/></Relationships>
</file>

<file path=ppt/slideMasters/_rels/slideMaster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6.xml"/><Relationship Id="rId3" Type="http://schemas.openxmlformats.org/officeDocument/2006/relationships/slideLayout" Target="../slideLayouts/slideLayout291.xml"/><Relationship Id="rId7" Type="http://schemas.openxmlformats.org/officeDocument/2006/relationships/slideLayout" Target="../slideLayouts/slideLayout295.xml"/><Relationship Id="rId12" Type="http://schemas.openxmlformats.org/officeDocument/2006/relationships/theme" Target="../theme/theme25.xml"/><Relationship Id="rId2" Type="http://schemas.openxmlformats.org/officeDocument/2006/relationships/slideLayout" Target="../slideLayouts/slideLayout290.xml"/><Relationship Id="rId1" Type="http://schemas.openxmlformats.org/officeDocument/2006/relationships/slideLayout" Target="../slideLayouts/slideLayout289.xml"/><Relationship Id="rId6" Type="http://schemas.openxmlformats.org/officeDocument/2006/relationships/slideLayout" Target="../slideLayouts/slideLayout294.xml"/><Relationship Id="rId11" Type="http://schemas.openxmlformats.org/officeDocument/2006/relationships/slideLayout" Target="../slideLayouts/slideLayout299.xml"/><Relationship Id="rId5" Type="http://schemas.openxmlformats.org/officeDocument/2006/relationships/slideLayout" Target="../slideLayouts/slideLayout293.xml"/><Relationship Id="rId10" Type="http://schemas.openxmlformats.org/officeDocument/2006/relationships/slideLayout" Target="../slideLayouts/slideLayout298.xml"/><Relationship Id="rId4" Type="http://schemas.openxmlformats.org/officeDocument/2006/relationships/slideLayout" Target="../slideLayouts/slideLayout292.xml"/><Relationship Id="rId9" Type="http://schemas.openxmlformats.org/officeDocument/2006/relationships/slideLayout" Target="../slideLayouts/slideLayout297.xml"/></Relationships>
</file>

<file path=ppt/slideMasters/_rels/slideMaster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7.xml"/><Relationship Id="rId3" Type="http://schemas.openxmlformats.org/officeDocument/2006/relationships/slideLayout" Target="../slideLayouts/slideLayout302.xml"/><Relationship Id="rId7" Type="http://schemas.openxmlformats.org/officeDocument/2006/relationships/slideLayout" Target="../slideLayouts/slideLayout306.xml"/><Relationship Id="rId12" Type="http://schemas.openxmlformats.org/officeDocument/2006/relationships/theme" Target="../theme/theme26.xml"/><Relationship Id="rId2" Type="http://schemas.openxmlformats.org/officeDocument/2006/relationships/slideLayout" Target="../slideLayouts/slideLayout301.xml"/><Relationship Id="rId1" Type="http://schemas.openxmlformats.org/officeDocument/2006/relationships/slideLayout" Target="../slideLayouts/slideLayout300.xml"/><Relationship Id="rId6" Type="http://schemas.openxmlformats.org/officeDocument/2006/relationships/slideLayout" Target="../slideLayouts/slideLayout305.xml"/><Relationship Id="rId11" Type="http://schemas.openxmlformats.org/officeDocument/2006/relationships/slideLayout" Target="../slideLayouts/slideLayout310.xml"/><Relationship Id="rId5" Type="http://schemas.openxmlformats.org/officeDocument/2006/relationships/slideLayout" Target="../slideLayouts/slideLayout304.xml"/><Relationship Id="rId10" Type="http://schemas.openxmlformats.org/officeDocument/2006/relationships/slideLayout" Target="../slideLayouts/slideLayout309.xml"/><Relationship Id="rId4" Type="http://schemas.openxmlformats.org/officeDocument/2006/relationships/slideLayout" Target="../slideLayouts/slideLayout303.xml"/><Relationship Id="rId9" Type="http://schemas.openxmlformats.org/officeDocument/2006/relationships/slideLayout" Target="../slideLayouts/slideLayout308.xml"/></Relationships>
</file>

<file path=ppt/slideMasters/_rels/slideMaster2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8.xml"/><Relationship Id="rId13" Type="http://schemas.openxmlformats.org/officeDocument/2006/relationships/theme" Target="../theme/theme27.xml"/><Relationship Id="rId3" Type="http://schemas.openxmlformats.org/officeDocument/2006/relationships/slideLayout" Target="../slideLayouts/slideLayout313.xml"/><Relationship Id="rId7" Type="http://schemas.openxmlformats.org/officeDocument/2006/relationships/slideLayout" Target="../slideLayouts/slideLayout317.xml"/><Relationship Id="rId12" Type="http://schemas.openxmlformats.org/officeDocument/2006/relationships/slideLayout" Target="../slideLayouts/slideLayout322.xml"/><Relationship Id="rId2" Type="http://schemas.openxmlformats.org/officeDocument/2006/relationships/slideLayout" Target="../slideLayouts/slideLayout312.xml"/><Relationship Id="rId1" Type="http://schemas.openxmlformats.org/officeDocument/2006/relationships/slideLayout" Target="../slideLayouts/slideLayout311.xml"/><Relationship Id="rId6" Type="http://schemas.openxmlformats.org/officeDocument/2006/relationships/slideLayout" Target="../slideLayouts/slideLayout316.xml"/><Relationship Id="rId11" Type="http://schemas.openxmlformats.org/officeDocument/2006/relationships/slideLayout" Target="../slideLayouts/slideLayout321.xml"/><Relationship Id="rId5" Type="http://schemas.openxmlformats.org/officeDocument/2006/relationships/slideLayout" Target="../slideLayouts/slideLayout315.xml"/><Relationship Id="rId10" Type="http://schemas.openxmlformats.org/officeDocument/2006/relationships/slideLayout" Target="../slideLayouts/slideLayout320.xml"/><Relationship Id="rId4" Type="http://schemas.openxmlformats.org/officeDocument/2006/relationships/slideLayout" Target="../slideLayouts/slideLayout314.xml"/><Relationship Id="rId9" Type="http://schemas.openxmlformats.org/officeDocument/2006/relationships/slideLayout" Target="../slideLayouts/slideLayout319.xml"/></Relationships>
</file>

<file path=ppt/slideMasters/_rels/slideMaster2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0.xml"/><Relationship Id="rId13" Type="http://schemas.openxmlformats.org/officeDocument/2006/relationships/image" Target="../media/image58.jpeg"/><Relationship Id="rId3" Type="http://schemas.openxmlformats.org/officeDocument/2006/relationships/slideLayout" Target="../slideLayouts/slideLayout325.xml"/><Relationship Id="rId7" Type="http://schemas.openxmlformats.org/officeDocument/2006/relationships/slideLayout" Target="../slideLayouts/slideLayout329.xml"/><Relationship Id="rId12" Type="http://schemas.openxmlformats.org/officeDocument/2006/relationships/theme" Target="../theme/theme28.xml"/><Relationship Id="rId2" Type="http://schemas.openxmlformats.org/officeDocument/2006/relationships/slideLayout" Target="../slideLayouts/slideLayout324.xml"/><Relationship Id="rId1" Type="http://schemas.openxmlformats.org/officeDocument/2006/relationships/slideLayout" Target="../slideLayouts/slideLayout323.xml"/><Relationship Id="rId6" Type="http://schemas.openxmlformats.org/officeDocument/2006/relationships/slideLayout" Target="../slideLayouts/slideLayout328.xml"/><Relationship Id="rId11" Type="http://schemas.openxmlformats.org/officeDocument/2006/relationships/slideLayout" Target="../slideLayouts/slideLayout333.xml"/><Relationship Id="rId5" Type="http://schemas.openxmlformats.org/officeDocument/2006/relationships/slideLayout" Target="../slideLayouts/slideLayout327.xml"/><Relationship Id="rId15" Type="http://schemas.openxmlformats.org/officeDocument/2006/relationships/image" Target="../media/image60.png"/><Relationship Id="rId10" Type="http://schemas.openxmlformats.org/officeDocument/2006/relationships/slideLayout" Target="../slideLayouts/slideLayout332.xml"/><Relationship Id="rId4" Type="http://schemas.openxmlformats.org/officeDocument/2006/relationships/slideLayout" Target="../slideLayouts/slideLayout326.xml"/><Relationship Id="rId9" Type="http://schemas.openxmlformats.org/officeDocument/2006/relationships/slideLayout" Target="../slideLayouts/slideLayout331.xml"/><Relationship Id="rId14" Type="http://schemas.openxmlformats.org/officeDocument/2006/relationships/image" Target="../media/image59.png"/></Relationships>
</file>

<file path=ppt/slideMasters/_rels/slideMaster2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1.xml"/><Relationship Id="rId13" Type="http://schemas.openxmlformats.org/officeDocument/2006/relationships/slideLayout" Target="../slideLayouts/slideLayout346.xml"/><Relationship Id="rId18" Type="http://schemas.openxmlformats.org/officeDocument/2006/relationships/slideLayout" Target="../slideLayouts/slideLayout351.xml"/><Relationship Id="rId26" Type="http://schemas.openxmlformats.org/officeDocument/2006/relationships/image" Target="../media/image61.png"/><Relationship Id="rId3" Type="http://schemas.openxmlformats.org/officeDocument/2006/relationships/slideLayout" Target="../slideLayouts/slideLayout336.xml"/><Relationship Id="rId21" Type="http://schemas.openxmlformats.org/officeDocument/2006/relationships/slideLayout" Target="../slideLayouts/slideLayout354.xml"/><Relationship Id="rId7" Type="http://schemas.openxmlformats.org/officeDocument/2006/relationships/slideLayout" Target="../slideLayouts/slideLayout340.xml"/><Relationship Id="rId12" Type="http://schemas.openxmlformats.org/officeDocument/2006/relationships/slideLayout" Target="../slideLayouts/slideLayout345.xml"/><Relationship Id="rId17" Type="http://schemas.openxmlformats.org/officeDocument/2006/relationships/slideLayout" Target="../slideLayouts/slideLayout350.xml"/><Relationship Id="rId25" Type="http://schemas.openxmlformats.org/officeDocument/2006/relationships/theme" Target="../theme/theme29.xml"/><Relationship Id="rId2" Type="http://schemas.openxmlformats.org/officeDocument/2006/relationships/slideLayout" Target="../slideLayouts/slideLayout335.xml"/><Relationship Id="rId16" Type="http://schemas.openxmlformats.org/officeDocument/2006/relationships/slideLayout" Target="../slideLayouts/slideLayout349.xml"/><Relationship Id="rId20" Type="http://schemas.openxmlformats.org/officeDocument/2006/relationships/slideLayout" Target="../slideLayouts/slideLayout353.xml"/><Relationship Id="rId1" Type="http://schemas.openxmlformats.org/officeDocument/2006/relationships/slideLayout" Target="../slideLayouts/slideLayout334.xml"/><Relationship Id="rId6" Type="http://schemas.openxmlformats.org/officeDocument/2006/relationships/slideLayout" Target="../slideLayouts/slideLayout339.xml"/><Relationship Id="rId11" Type="http://schemas.openxmlformats.org/officeDocument/2006/relationships/slideLayout" Target="../slideLayouts/slideLayout344.xml"/><Relationship Id="rId24" Type="http://schemas.openxmlformats.org/officeDocument/2006/relationships/slideLayout" Target="../slideLayouts/slideLayout357.xml"/><Relationship Id="rId5" Type="http://schemas.openxmlformats.org/officeDocument/2006/relationships/slideLayout" Target="../slideLayouts/slideLayout338.xml"/><Relationship Id="rId15" Type="http://schemas.openxmlformats.org/officeDocument/2006/relationships/slideLayout" Target="../slideLayouts/slideLayout348.xml"/><Relationship Id="rId23" Type="http://schemas.openxmlformats.org/officeDocument/2006/relationships/slideLayout" Target="../slideLayouts/slideLayout356.xml"/><Relationship Id="rId10" Type="http://schemas.openxmlformats.org/officeDocument/2006/relationships/slideLayout" Target="../slideLayouts/slideLayout343.xml"/><Relationship Id="rId19" Type="http://schemas.openxmlformats.org/officeDocument/2006/relationships/slideLayout" Target="../slideLayouts/slideLayout352.xml"/><Relationship Id="rId4" Type="http://schemas.openxmlformats.org/officeDocument/2006/relationships/slideLayout" Target="../slideLayouts/slideLayout337.xml"/><Relationship Id="rId9" Type="http://schemas.openxmlformats.org/officeDocument/2006/relationships/slideLayout" Target="../slideLayouts/slideLayout342.xml"/><Relationship Id="rId14" Type="http://schemas.openxmlformats.org/officeDocument/2006/relationships/slideLayout" Target="../slideLayouts/slideLayout347.xml"/><Relationship Id="rId22" Type="http://schemas.openxmlformats.org/officeDocument/2006/relationships/slideLayout" Target="../slideLayouts/slideLayout35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8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33.xml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42.xml"/><Relationship Id="rId5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41.xml"/><Relationship Id="rId4" Type="http://schemas.openxmlformats.org/officeDocument/2006/relationships/slideLayout" Target="../slideLayouts/slideLayout35.xml"/><Relationship Id="rId9" Type="http://schemas.openxmlformats.org/officeDocument/2006/relationships/slideLayout" Target="../slideLayouts/slideLayout40.xml"/></Relationships>
</file>

<file path=ppt/slideMasters/_rels/slideMaster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3" Type="http://schemas.openxmlformats.org/officeDocument/2006/relationships/slideLayout" Target="../slideLayouts/slideLayout360.xml"/><Relationship Id="rId7" Type="http://schemas.openxmlformats.org/officeDocument/2006/relationships/image" Target="../media/image73.png"/><Relationship Id="rId2" Type="http://schemas.openxmlformats.org/officeDocument/2006/relationships/slideLayout" Target="../slideLayouts/slideLayout359.xml"/><Relationship Id="rId1" Type="http://schemas.openxmlformats.org/officeDocument/2006/relationships/slideLayout" Target="../slideLayouts/slideLayout358.xml"/><Relationship Id="rId6" Type="http://schemas.openxmlformats.org/officeDocument/2006/relationships/theme" Target="../theme/theme30.xml"/><Relationship Id="rId5" Type="http://schemas.openxmlformats.org/officeDocument/2006/relationships/slideLayout" Target="../slideLayouts/slideLayout362.xml"/><Relationship Id="rId4" Type="http://schemas.openxmlformats.org/officeDocument/2006/relationships/slideLayout" Target="../slideLayouts/slideLayout361.xml"/></Relationships>
</file>

<file path=ppt/slideMasters/_rels/slideMaster31.xml.rels><?xml version="1.0" encoding="UTF-8" standalone="yes"?>
<Relationships xmlns="http://schemas.openxmlformats.org/package/2006/relationships"><Relationship Id="rId3" Type="http://schemas.openxmlformats.org/officeDocument/2006/relationships/theme" Target="../theme/theme31.xml"/><Relationship Id="rId2" Type="http://schemas.openxmlformats.org/officeDocument/2006/relationships/slideLayout" Target="../slideLayouts/slideLayout364.xml"/><Relationship Id="rId1" Type="http://schemas.openxmlformats.org/officeDocument/2006/relationships/slideLayout" Target="../slideLayouts/slideLayout363.xml"/></Relationships>
</file>

<file path=ppt/slideMasters/_rels/slideMaster3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2.xml"/><Relationship Id="rId13" Type="http://schemas.openxmlformats.org/officeDocument/2006/relationships/slideLayout" Target="../slideLayouts/slideLayout377.xml"/><Relationship Id="rId18" Type="http://schemas.openxmlformats.org/officeDocument/2006/relationships/theme" Target="../theme/theme32.xml"/><Relationship Id="rId3" Type="http://schemas.openxmlformats.org/officeDocument/2006/relationships/slideLayout" Target="../slideLayouts/slideLayout367.xml"/><Relationship Id="rId7" Type="http://schemas.openxmlformats.org/officeDocument/2006/relationships/slideLayout" Target="../slideLayouts/slideLayout371.xml"/><Relationship Id="rId12" Type="http://schemas.openxmlformats.org/officeDocument/2006/relationships/slideLayout" Target="../slideLayouts/slideLayout376.xml"/><Relationship Id="rId17" Type="http://schemas.openxmlformats.org/officeDocument/2006/relationships/slideLayout" Target="../slideLayouts/slideLayout381.xml"/><Relationship Id="rId2" Type="http://schemas.openxmlformats.org/officeDocument/2006/relationships/slideLayout" Target="../slideLayouts/slideLayout366.xml"/><Relationship Id="rId16" Type="http://schemas.openxmlformats.org/officeDocument/2006/relationships/slideLayout" Target="../slideLayouts/slideLayout380.xml"/><Relationship Id="rId1" Type="http://schemas.openxmlformats.org/officeDocument/2006/relationships/slideLayout" Target="../slideLayouts/slideLayout365.xml"/><Relationship Id="rId6" Type="http://schemas.openxmlformats.org/officeDocument/2006/relationships/slideLayout" Target="../slideLayouts/slideLayout370.xml"/><Relationship Id="rId11" Type="http://schemas.openxmlformats.org/officeDocument/2006/relationships/slideLayout" Target="../slideLayouts/slideLayout375.xml"/><Relationship Id="rId5" Type="http://schemas.openxmlformats.org/officeDocument/2006/relationships/slideLayout" Target="../slideLayouts/slideLayout369.xml"/><Relationship Id="rId15" Type="http://schemas.openxmlformats.org/officeDocument/2006/relationships/slideLayout" Target="../slideLayouts/slideLayout379.xml"/><Relationship Id="rId10" Type="http://schemas.openxmlformats.org/officeDocument/2006/relationships/slideLayout" Target="../slideLayouts/slideLayout374.xml"/><Relationship Id="rId19" Type="http://schemas.openxmlformats.org/officeDocument/2006/relationships/image" Target="../media/image79.png"/><Relationship Id="rId4" Type="http://schemas.openxmlformats.org/officeDocument/2006/relationships/slideLayout" Target="../slideLayouts/slideLayout368.xml"/><Relationship Id="rId9" Type="http://schemas.openxmlformats.org/officeDocument/2006/relationships/slideLayout" Target="../slideLayouts/slideLayout373.xml"/><Relationship Id="rId14" Type="http://schemas.openxmlformats.org/officeDocument/2006/relationships/slideLayout" Target="../slideLayouts/slideLayout37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0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45.xml"/><Relationship Id="rId7" Type="http://schemas.openxmlformats.org/officeDocument/2006/relationships/slideLayout" Target="../slideLayouts/slideLayout49.xml"/><Relationship Id="rId12" Type="http://schemas.openxmlformats.org/officeDocument/2006/relationships/slideLayout" Target="../slideLayouts/slideLayout54.xml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8.xml"/><Relationship Id="rId11" Type="http://schemas.openxmlformats.org/officeDocument/2006/relationships/slideLayout" Target="../slideLayouts/slideLayout53.xml"/><Relationship Id="rId5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6.xml"/><Relationship Id="rId9" Type="http://schemas.openxmlformats.org/officeDocument/2006/relationships/slideLayout" Target="../slideLayouts/slideLayout51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2.xml"/><Relationship Id="rId13" Type="http://schemas.openxmlformats.org/officeDocument/2006/relationships/slideLayout" Target="../slideLayouts/slideLayout67.xml"/><Relationship Id="rId3" Type="http://schemas.openxmlformats.org/officeDocument/2006/relationships/slideLayout" Target="../slideLayouts/slideLayout57.xml"/><Relationship Id="rId7" Type="http://schemas.openxmlformats.org/officeDocument/2006/relationships/slideLayout" Target="../slideLayouts/slideLayout61.xml"/><Relationship Id="rId12" Type="http://schemas.openxmlformats.org/officeDocument/2006/relationships/slideLayout" Target="../slideLayouts/slideLayout66.xml"/><Relationship Id="rId2" Type="http://schemas.openxmlformats.org/officeDocument/2006/relationships/slideLayout" Target="../slideLayouts/slideLayout56.xml"/><Relationship Id="rId16" Type="http://schemas.openxmlformats.org/officeDocument/2006/relationships/theme" Target="../theme/theme5.xml"/><Relationship Id="rId1" Type="http://schemas.openxmlformats.org/officeDocument/2006/relationships/slideLayout" Target="../slideLayouts/slideLayout55.xml"/><Relationship Id="rId6" Type="http://schemas.openxmlformats.org/officeDocument/2006/relationships/slideLayout" Target="../slideLayouts/slideLayout60.xml"/><Relationship Id="rId11" Type="http://schemas.openxmlformats.org/officeDocument/2006/relationships/slideLayout" Target="../slideLayouts/slideLayout65.xml"/><Relationship Id="rId5" Type="http://schemas.openxmlformats.org/officeDocument/2006/relationships/slideLayout" Target="../slideLayouts/slideLayout59.xml"/><Relationship Id="rId15" Type="http://schemas.openxmlformats.org/officeDocument/2006/relationships/slideLayout" Target="../slideLayouts/slideLayout69.xml"/><Relationship Id="rId10" Type="http://schemas.openxmlformats.org/officeDocument/2006/relationships/slideLayout" Target="../slideLayouts/slideLayout64.xml"/><Relationship Id="rId4" Type="http://schemas.openxmlformats.org/officeDocument/2006/relationships/slideLayout" Target="../slideLayouts/slideLayout58.xml"/><Relationship Id="rId9" Type="http://schemas.openxmlformats.org/officeDocument/2006/relationships/slideLayout" Target="../slideLayouts/slideLayout63.xml"/><Relationship Id="rId14" Type="http://schemas.openxmlformats.org/officeDocument/2006/relationships/slideLayout" Target="../slideLayouts/slideLayout68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7.xml"/><Relationship Id="rId3" Type="http://schemas.openxmlformats.org/officeDocument/2006/relationships/slideLayout" Target="../slideLayouts/slideLayout72.xml"/><Relationship Id="rId7" Type="http://schemas.openxmlformats.org/officeDocument/2006/relationships/slideLayout" Target="../slideLayouts/slideLayout76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71.xml"/><Relationship Id="rId1" Type="http://schemas.openxmlformats.org/officeDocument/2006/relationships/slideLayout" Target="../slideLayouts/slideLayout70.xml"/><Relationship Id="rId6" Type="http://schemas.openxmlformats.org/officeDocument/2006/relationships/slideLayout" Target="../slideLayouts/slideLayout75.xml"/><Relationship Id="rId11" Type="http://schemas.openxmlformats.org/officeDocument/2006/relationships/slideLayout" Target="../slideLayouts/slideLayout80.xml"/><Relationship Id="rId5" Type="http://schemas.openxmlformats.org/officeDocument/2006/relationships/slideLayout" Target="../slideLayouts/slideLayout74.xml"/><Relationship Id="rId10" Type="http://schemas.openxmlformats.org/officeDocument/2006/relationships/slideLayout" Target="../slideLayouts/slideLayout79.xml"/><Relationship Id="rId4" Type="http://schemas.openxmlformats.org/officeDocument/2006/relationships/slideLayout" Target="../slideLayouts/slideLayout73.xml"/><Relationship Id="rId9" Type="http://schemas.openxmlformats.org/officeDocument/2006/relationships/slideLayout" Target="../slideLayouts/slideLayout78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8.xml"/><Relationship Id="rId3" Type="http://schemas.openxmlformats.org/officeDocument/2006/relationships/slideLayout" Target="../slideLayouts/slideLayout83.xml"/><Relationship Id="rId7" Type="http://schemas.openxmlformats.org/officeDocument/2006/relationships/slideLayout" Target="../slideLayouts/slideLayout87.xml"/><Relationship Id="rId2" Type="http://schemas.openxmlformats.org/officeDocument/2006/relationships/slideLayout" Target="../slideLayouts/slideLayout82.xml"/><Relationship Id="rId1" Type="http://schemas.openxmlformats.org/officeDocument/2006/relationships/slideLayout" Target="../slideLayouts/slideLayout81.xml"/><Relationship Id="rId6" Type="http://schemas.openxmlformats.org/officeDocument/2006/relationships/slideLayout" Target="../slideLayouts/slideLayout86.xml"/><Relationship Id="rId11" Type="http://schemas.openxmlformats.org/officeDocument/2006/relationships/theme" Target="../theme/theme7.xml"/><Relationship Id="rId5" Type="http://schemas.openxmlformats.org/officeDocument/2006/relationships/slideLayout" Target="../slideLayouts/slideLayout85.xml"/><Relationship Id="rId10" Type="http://schemas.openxmlformats.org/officeDocument/2006/relationships/slideLayout" Target="../slideLayouts/slideLayout90.xml"/><Relationship Id="rId4" Type="http://schemas.openxmlformats.org/officeDocument/2006/relationships/slideLayout" Target="../slideLayouts/slideLayout84.xml"/><Relationship Id="rId9" Type="http://schemas.openxmlformats.org/officeDocument/2006/relationships/slideLayout" Target="../slideLayouts/slideLayout89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8.xml"/><Relationship Id="rId3" Type="http://schemas.openxmlformats.org/officeDocument/2006/relationships/slideLayout" Target="../slideLayouts/slideLayout93.xml"/><Relationship Id="rId7" Type="http://schemas.openxmlformats.org/officeDocument/2006/relationships/slideLayout" Target="../slideLayouts/slideLayout97.xml"/><Relationship Id="rId2" Type="http://schemas.openxmlformats.org/officeDocument/2006/relationships/slideLayout" Target="../slideLayouts/slideLayout92.xml"/><Relationship Id="rId1" Type="http://schemas.openxmlformats.org/officeDocument/2006/relationships/slideLayout" Target="../slideLayouts/slideLayout91.xml"/><Relationship Id="rId6" Type="http://schemas.openxmlformats.org/officeDocument/2006/relationships/slideLayout" Target="../slideLayouts/slideLayout96.xml"/><Relationship Id="rId5" Type="http://schemas.openxmlformats.org/officeDocument/2006/relationships/slideLayout" Target="../slideLayouts/slideLayout95.xml"/><Relationship Id="rId10" Type="http://schemas.openxmlformats.org/officeDocument/2006/relationships/theme" Target="../theme/theme8.xml"/><Relationship Id="rId4" Type="http://schemas.openxmlformats.org/officeDocument/2006/relationships/slideLayout" Target="../slideLayouts/slideLayout94.xml"/><Relationship Id="rId9" Type="http://schemas.openxmlformats.org/officeDocument/2006/relationships/slideLayout" Target="../slideLayouts/slideLayout99.xml"/></Relationships>
</file>

<file path=ppt/slideMasters/_rels/slideMaster9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12.xml"/><Relationship Id="rId18" Type="http://schemas.openxmlformats.org/officeDocument/2006/relationships/slideLayout" Target="../slideLayouts/slideLayout117.xml"/><Relationship Id="rId26" Type="http://schemas.openxmlformats.org/officeDocument/2006/relationships/slideLayout" Target="../slideLayouts/slideLayout125.xml"/><Relationship Id="rId21" Type="http://schemas.openxmlformats.org/officeDocument/2006/relationships/slideLayout" Target="../slideLayouts/slideLayout120.xml"/><Relationship Id="rId34" Type="http://schemas.openxmlformats.org/officeDocument/2006/relationships/slideLayout" Target="../slideLayouts/slideLayout133.xml"/><Relationship Id="rId7" Type="http://schemas.openxmlformats.org/officeDocument/2006/relationships/slideLayout" Target="../slideLayouts/slideLayout106.xml"/><Relationship Id="rId12" Type="http://schemas.openxmlformats.org/officeDocument/2006/relationships/slideLayout" Target="../slideLayouts/slideLayout111.xml"/><Relationship Id="rId17" Type="http://schemas.openxmlformats.org/officeDocument/2006/relationships/slideLayout" Target="../slideLayouts/slideLayout116.xml"/><Relationship Id="rId25" Type="http://schemas.openxmlformats.org/officeDocument/2006/relationships/slideLayout" Target="../slideLayouts/slideLayout124.xml"/><Relationship Id="rId33" Type="http://schemas.openxmlformats.org/officeDocument/2006/relationships/slideLayout" Target="../slideLayouts/slideLayout132.xml"/><Relationship Id="rId2" Type="http://schemas.openxmlformats.org/officeDocument/2006/relationships/slideLayout" Target="../slideLayouts/slideLayout101.xml"/><Relationship Id="rId16" Type="http://schemas.openxmlformats.org/officeDocument/2006/relationships/slideLayout" Target="../slideLayouts/slideLayout115.xml"/><Relationship Id="rId20" Type="http://schemas.openxmlformats.org/officeDocument/2006/relationships/slideLayout" Target="../slideLayouts/slideLayout119.xml"/><Relationship Id="rId29" Type="http://schemas.openxmlformats.org/officeDocument/2006/relationships/slideLayout" Target="../slideLayouts/slideLayout128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24" Type="http://schemas.openxmlformats.org/officeDocument/2006/relationships/slideLayout" Target="../slideLayouts/slideLayout123.xml"/><Relationship Id="rId32" Type="http://schemas.openxmlformats.org/officeDocument/2006/relationships/slideLayout" Target="../slideLayouts/slideLayout131.xml"/><Relationship Id="rId37" Type="http://schemas.openxmlformats.org/officeDocument/2006/relationships/theme" Target="../theme/theme9.xml"/><Relationship Id="rId5" Type="http://schemas.openxmlformats.org/officeDocument/2006/relationships/slideLayout" Target="../slideLayouts/slideLayout104.xml"/><Relationship Id="rId15" Type="http://schemas.openxmlformats.org/officeDocument/2006/relationships/slideLayout" Target="../slideLayouts/slideLayout114.xml"/><Relationship Id="rId23" Type="http://schemas.openxmlformats.org/officeDocument/2006/relationships/slideLayout" Target="../slideLayouts/slideLayout122.xml"/><Relationship Id="rId28" Type="http://schemas.openxmlformats.org/officeDocument/2006/relationships/slideLayout" Target="../slideLayouts/slideLayout127.xml"/><Relationship Id="rId36" Type="http://schemas.openxmlformats.org/officeDocument/2006/relationships/slideLayout" Target="../slideLayouts/slideLayout135.xml"/><Relationship Id="rId10" Type="http://schemas.openxmlformats.org/officeDocument/2006/relationships/slideLayout" Target="../slideLayouts/slideLayout109.xml"/><Relationship Id="rId19" Type="http://schemas.openxmlformats.org/officeDocument/2006/relationships/slideLayout" Target="../slideLayouts/slideLayout118.xml"/><Relationship Id="rId31" Type="http://schemas.openxmlformats.org/officeDocument/2006/relationships/slideLayout" Target="../slideLayouts/slideLayout130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Relationship Id="rId14" Type="http://schemas.openxmlformats.org/officeDocument/2006/relationships/slideLayout" Target="../slideLayouts/slideLayout113.xml"/><Relationship Id="rId22" Type="http://schemas.openxmlformats.org/officeDocument/2006/relationships/slideLayout" Target="../slideLayouts/slideLayout121.xml"/><Relationship Id="rId27" Type="http://schemas.openxmlformats.org/officeDocument/2006/relationships/slideLayout" Target="../slideLayouts/slideLayout126.xml"/><Relationship Id="rId30" Type="http://schemas.openxmlformats.org/officeDocument/2006/relationships/slideLayout" Target="../slideLayouts/slideLayout129.xml"/><Relationship Id="rId35" Type="http://schemas.openxmlformats.org/officeDocument/2006/relationships/slideLayout" Target="../slideLayouts/slideLayout134.xml"/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12192000" cy="1085088"/>
          </a:xfrm>
          <a:prstGeom prst="rect">
            <a:avLst/>
          </a:prstGeom>
          <a:gradFill>
            <a:gsLst>
              <a:gs pos="16000">
                <a:srgbClr val="232C3D"/>
              </a:gs>
              <a:gs pos="100000">
                <a:srgbClr val="525F78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Text Placeholder 2"/>
          <p:cNvSpPr>
            <a:spLocks noGrp="1"/>
          </p:cNvSpPr>
          <p:nvPr>
            <p:ph type="body" idx="1"/>
          </p:nvPr>
        </p:nvSpPr>
        <p:spPr>
          <a:xfrm>
            <a:off x="524256" y="1341440"/>
            <a:ext cx="11161776" cy="4716461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02FF0C5-A667-5144-84A0-151212437B98}"/>
              </a:ext>
            </a:extLst>
          </p:cNvPr>
          <p:cNvSpPr txBox="1"/>
          <p:nvPr userDrawn="1"/>
        </p:nvSpPr>
        <p:spPr>
          <a:xfrm>
            <a:off x="664363" y="6642556"/>
            <a:ext cx="108632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marL="0" marR="0" lvl="0" indent="0" algn="ctr" defTabSz="914400" latinLnBrk="0">
              <a:lnSpc>
                <a:spcPct val="100000"/>
              </a:lnSpc>
              <a:buClrTx/>
              <a:buSzTx/>
              <a:buFontTx/>
              <a:buNone/>
              <a:tabLst/>
              <a:defRPr kumimoji="0" sz="900" b="0" i="0" u="none" strike="noStrike" cap="none" normalizeH="0" baseline="0">
                <a:ln>
                  <a:noFill/>
                </a:ln>
                <a:solidFill>
                  <a:schemeClr val="accent6"/>
                </a:solidFill>
                <a:effectLst/>
                <a:latin typeface="+mj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 altLang="en-US" sz="900" b="0" i="0">
                <a:solidFill>
                  <a:srgbClr val="7F7F7F"/>
                </a:solidFill>
                <a:latin typeface="Proxima Nova Rg" panose="02000506030000020004" pitchFamily="2" charset="0"/>
              </a:rPr>
              <a:t>These materials are provided to you solely as an educational resource for your personal use. Any commercial use or distribution of these materials or any portion thereof is strictly prohibited.</a:t>
            </a:r>
          </a:p>
        </p:txBody>
      </p:sp>
    </p:spTree>
    <p:extLst>
      <p:ext uri="{BB962C8B-B14F-4D97-AF65-F5344CB8AC3E}">
        <p14:creationId xmlns:p14="http://schemas.microsoft.com/office/powerpoint/2010/main" val="3776179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2" r:id="rId1"/>
    <p:sldLayoutId id="2147483936" r:id="rId2"/>
    <p:sldLayoutId id="2147483872" r:id="rId3"/>
    <p:sldLayoutId id="2147483873" r:id="rId4"/>
    <p:sldLayoutId id="2147483921" r:id="rId5"/>
    <p:sldLayoutId id="2147483881" r:id="rId6"/>
    <p:sldLayoutId id="2147483879" r:id="rId7"/>
    <p:sldLayoutId id="2147483925" r:id="rId8"/>
    <p:sldLayoutId id="2147483876" r:id="rId9"/>
    <p:sldLayoutId id="2147483885" r:id="rId10"/>
    <p:sldLayoutId id="2147483923" r:id="rId11"/>
    <p:sldLayoutId id="2147483882" r:id="rId12"/>
    <p:sldLayoutId id="2147483880" r:id="rId13"/>
    <p:sldLayoutId id="2147483927" r:id="rId14"/>
    <p:sldLayoutId id="2147483929" r:id="rId15"/>
    <p:sldLayoutId id="2147483931" r:id="rId16"/>
    <p:sldLayoutId id="2147483933" r:id="rId17"/>
    <p:sldLayoutId id="2147483935" r:id="rId18"/>
    <p:sldLayoutId id="2147483884" r:id="rId19"/>
    <p:sldLayoutId id="2147483887" r:id="rId20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600" kern="1200" cap="none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20000"/>
        </a:lnSpc>
        <a:spcBef>
          <a:spcPts val="0"/>
        </a:spcBef>
        <a:spcAft>
          <a:spcPts val="1800"/>
        </a:spcAft>
        <a:buFontTx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360000" indent="-180000" algn="l" defTabSz="914400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Clr>
          <a:schemeClr val="accent6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540000" indent="-180000" algn="l" defTabSz="914400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Clr>
          <a:srgbClr val="FFC000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000" indent="-180000" algn="l" defTabSz="914400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Clr>
          <a:schemeClr val="accent2"/>
        </a:buClr>
        <a:buFont typeface="Proxima Nova Rg" panose="02000506030000020004" pitchFamily="50" charset="0"/>
        <a:buChar char="-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900000" indent="-180000" algn="l" defTabSz="914400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53" userDrawn="1">
          <p15:clr>
            <a:srgbClr val="F26B43"/>
          </p15:clr>
        </p15:guide>
        <p15:guide id="2" orient="horz" pos="663" userDrawn="1">
          <p15:clr>
            <a:srgbClr val="F26B43"/>
          </p15:clr>
        </p15:guide>
        <p15:guide id="3" pos="7227" userDrawn="1">
          <p15:clr>
            <a:srgbClr val="F26B43"/>
          </p15:clr>
        </p15:guide>
        <p15:guide id="4" orient="horz" pos="3816" userDrawn="1">
          <p15:clr>
            <a:srgbClr val="F26B43"/>
          </p15:clr>
        </p15:guide>
        <p15:guide id="5" orient="horz" pos="845" userDrawn="1">
          <p15:clr>
            <a:srgbClr val="F26B43"/>
          </p15:clr>
        </p15:guide>
        <p15:guide id="6" orient="horz" pos="595" userDrawn="1">
          <p15:clr>
            <a:srgbClr val="F26B43"/>
          </p15:clr>
        </p15:guide>
        <p15:guide id="7" orient="horz" pos="73" userDrawn="1">
          <p15:clr>
            <a:srgbClr val="F26B43"/>
          </p15:clr>
        </p15:guide>
        <p15:guide id="8" orient="horz" pos="1139" userDrawn="1">
          <p15:clr>
            <a:srgbClr val="F26B43"/>
          </p15:clr>
        </p15:guide>
      </p15:sldGuideLst>
    </p:ext>
  </p:extLst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chemeClr val="tx1"/>
            </a:gs>
            <a:gs pos="100000">
              <a:srgbClr val="000099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srgbClr val="000000"/>
                </a:solidFill>
              </a:rPr>
              <a:pPr/>
              <a:t>4/11/24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2337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770" r:id="rId1"/>
    <p:sldLayoutId id="2147484771" r:id="rId2"/>
    <p:sldLayoutId id="2147484772" r:id="rId3"/>
    <p:sldLayoutId id="2147484773" r:id="rId4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Arial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Arial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Arial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Arial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Arial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Arial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Arial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Arial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00FFFF"/>
        </a:buClr>
        <a:buSzPct val="150000"/>
        <a:buChar char="•"/>
        <a:defRPr sz="3300" b="1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FFFF"/>
        </a:buClr>
        <a:buSzPct val="150000"/>
        <a:buChar char="–"/>
        <a:defRPr sz="3300" b="1">
          <a:solidFill>
            <a:schemeClr val="bg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00FFFF"/>
        </a:buClr>
        <a:buSzPct val="150000"/>
        <a:buChar char="•"/>
        <a:defRPr sz="3300" b="1">
          <a:solidFill>
            <a:schemeClr val="bg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00FFFF"/>
        </a:buClr>
        <a:buSzPct val="150000"/>
        <a:buChar char="–"/>
        <a:defRPr sz="3300" b="1">
          <a:solidFill>
            <a:schemeClr val="bg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3300" b="1">
          <a:solidFill>
            <a:schemeClr val="bg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3300" b="1">
          <a:solidFill>
            <a:schemeClr val="bg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3300" b="1">
          <a:solidFill>
            <a:schemeClr val="bg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3300" b="1">
          <a:solidFill>
            <a:schemeClr val="bg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3300" b="1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chemeClr val="tx1"/>
            </a:gs>
            <a:gs pos="100000">
              <a:srgbClr val="000099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srgbClr val="000000"/>
                </a:solidFill>
              </a:rPr>
              <a:pPr/>
              <a:t>4/11/24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7583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776" r:id="rId1"/>
    <p:sldLayoutId id="2147484777" r:id="rId2"/>
    <p:sldLayoutId id="2147484778" r:id="rId3"/>
    <p:sldLayoutId id="2147484779" r:id="rId4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Arial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Arial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Arial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Arial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Arial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Arial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Arial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Arial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00FFFF"/>
        </a:buClr>
        <a:buSzPct val="150000"/>
        <a:buChar char="•"/>
        <a:defRPr sz="3300" b="1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FFFF"/>
        </a:buClr>
        <a:buSzPct val="150000"/>
        <a:buChar char="–"/>
        <a:defRPr sz="3300" b="1">
          <a:solidFill>
            <a:schemeClr val="bg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00FFFF"/>
        </a:buClr>
        <a:buSzPct val="150000"/>
        <a:buChar char="•"/>
        <a:defRPr sz="3300" b="1">
          <a:solidFill>
            <a:schemeClr val="bg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00FFFF"/>
        </a:buClr>
        <a:buSzPct val="150000"/>
        <a:buChar char="–"/>
        <a:defRPr sz="3300" b="1">
          <a:solidFill>
            <a:schemeClr val="bg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3300" b="1">
          <a:solidFill>
            <a:schemeClr val="bg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3300" b="1">
          <a:solidFill>
            <a:schemeClr val="bg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3300" b="1">
          <a:solidFill>
            <a:schemeClr val="bg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3300" b="1">
          <a:solidFill>
            <a:schemeClr val="bg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3300" b="1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C2B42D5E-9AC0-4105-A5C1-EE3C5663594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B95FF1B3-37DE-4E19-B477-EA9BAE29F25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A4688D-8F70-4BE7-B3F5-26E98F2A90A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161C9644-4C7F-40FB-8B16-20AB5EDBD655}" type="datetime1">
              <a:rPr lang="en-US" smtClean="0"/>
              <a:pPr>
                <a:defRPr/>
              </a:pPr>
              <a:t>4/11/24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D8A6F2-B466-43C6-AC27-2041969E3F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98B61C-5C8B-4178-AE0F-4C63DC3630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7533F668-E6A1-4423-A05E-FC5667E9D8A7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817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930" r:id="rId1"/>
    <p:sldLayoutId id="2147484931" r:id="rId2"/>
    <p:sldLayoutId id="2147484932" r:id="rId3"/>
    <p:sldLayoutId id="2147484933" r:id="rId4"/>
    <p:sldLayoutId id="2147484934" r:id="rId5"/>
    <p:sldLayoutId id="2147484935" r:id="rId6"/>
  </p:sldLayoutIdLst>
  <p:hf hdr="0" ft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304800" y="6356351"/>
            <a:ext cx="9997440" cy="365125"/>
          </a:xfrm>
          <a:prstGeom prst="rect">
            <a:avLst/>
          </a:prstGeom>
        </p:spPr>
        <p:txBody>
          <a:bodyPr vert="horz" lIns="45720" tIns="45720" rIns="91440" bIns="45720" rtlCol="0" anchor="b"/>
          <a:lstStyle>
            <a:lvl1pPr algn="l">
              <a:defRPr sz="1067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9" name="Picture 8" descr="PeerView.com-RGB@2x.png"/>
          <p:cNvPicPr>
            <a:picLocks noChangeAspect="1"/>
          </p:cNvPicPr>
          <p:nvPr userDrawn="1"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25021" y="6366691"/>
            <a:ext cx="1865376" cy="487680"/>
          </a:xfrm>
          <a:prstGeom prst="rect">
            <a:avLst/>
          </a:prstGeom>
        </p:spPr>
      </p:pic>
      <p:sp>
        <p:nvSpPr>
          <p:cNvPr id="6" name="Text Placeholder 3"/>
          <p:cNvSpPr>
            <a:spLocks noGrp="1"/>
          </p:cNvSpPr>
          <p:nvPr>
            <p:ph type="body" idx="1"/>
          </p:nvPr>
        </p:nvSpPr>
        <p:spPr>
          <a:xfrm>
            <a:off x="304800" y="1382974"/>
            <a:ext cx="11582400" cy="47201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121920" y="101763"/>
            <a:ext cx="11948160" cy="8683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31500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974" r:id="rId1"/>
    <p:sldLayoutId id="2147484975" r:id="rId2"/>
    <p:sldLayoutId id="2147484976" r:id="rId3"/>
    <p:sldLayoutId id="2147484977" r:id="rId4"/>
    <p:sldLayoutId id="2147484978" r:id="rId5"/>
    <p:sldLayoutId id="2147484979" r:id="rId6"/>
    <p:sldLayoutId id="2147484980" r:id="rId7"/>
    <p:sldLayoutId id="2147484981" r:id="rId8"/>
    <p:sldLayoutId id="2147484982" r:id="rId9"/>
    <p:sldLayoutId id="2147484983" r:id="rId10"/>
    <p:sldLayoutId id="2147484984" r:id="rId11"/>
    <p:sldLayoutId id="2147484985" r:id="rId12"/>
    <p:sldLayoutId id="2147484986" r:id="rId13"/>
    <p:sldLayoutId id="2147484987" r:id="rId14"/>
    <p:sldLayoutId id="2147484988" r:id="rId15"/>
    <p:sldLayoutId id="2147484989" r:id="rId16"/>
    <p:sldLayoutId id="2147484990" r:id="rId17"/>
    <p:sldLayoutId id="2147484991" r:id="rId18"/>
    <p:sldLayoutId id="2147484992" r:id="rId19"/>
    <p:sldLayoutId id="2147485048" r:id="rId20"/>
  </p:sldLayoutIdLst>
  <p:txStyles>
    <p:titleStyle>
      <a:lvl1pPr algn="ctr" defTabSz="1219170" rtl="0" eaLnBrk="1" latinLnBrk="0" hangingPunct="1">
        <a:spcBef>
          <a:spcPct val="0"/>
        </a:spcBef>
        <a:buNone/>
        <a:defRPr sz="3200" b="1" kern="1200" baseline="0">
          <a:solidFill>
            <a:schemeClr val="accent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1219170" rtl="0" eaLnBrk="1" latinLnBrk="0" hangingPunct="1">
        <a:spcBef>
          <a:spcPts val="0"/>
        </a:spcBef>
        <a:spcAft>
          <a:spcPts val="800"/>
        </a:spcAft>
        <a:buFont typeface="Arial" panose="020B0604020202020204" pitchFamily="34" charset="0"/>
        <a:buNone/>
        <a:defRPr sz="3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1066773" indent="-457189" algn="l" defTabSz="1219170" rtl="0" eaLnBrk="1" latinLnBrk="0" hangingPunct="1">
        <a:spcBef>
          <a:spcPts val="0"/>
        </a:spcBef>
        <a:spcAft>
          <a:spcPts val="800"/>
        </a:spcAft>
        <a:buFont typeface="Arial" panose="020B0604020202020204" pitchFamily="34" charset="0"/>
        <a:buChar char="–"/>
        <a:defRPr sz="3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676358" marR="0" indent="-457189" algn="l" defTabSz="1219170" rtl="0" eaLnBrk="1" fontAlgn="auto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SzPct val="70000"/>
        <a:buFont typeface="Wingdings 2" panose="05020102010507070707" pitchFamily="18" charset="2"/>
        <a:buChar char="®"/>
        <a:tabLst/>
        <a:defRPr sz="3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2133547" indent="-304792" algn="l" defTabSz="1219170" rtl="0" eaLnBrk="1" latinLnBrk="0" hangingPunct="1">
        <a:spcBef>
          <a:spcPts val="0"/>
        </a:spcBef>
        <a:spcAft>
          <a:spcPts val="800"/>
        </a:spcAft>
        <a:buFont typeface="Arial" panose="020B0604020202020204" pitchFamily="34" charset="0"/>
        <a:buChar char="–"/>
        <a:defRPr sz="3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743131" indent="-304792" algn="l" defTabSz="1219170" rtl="0" eaLnBrk="1" latinLnBrk="0" hangingPunct="1">
        <a:spcBef>
          <a:spcPts val="0"/>
        </a:spcBef>
        <a:spcAft>
          <a:spcPts val="800"/>
        </a:spcAft>
        <a:buFont typeface="Arial" panose="020B0604020202020204" pitchFamily="34" charset="0"/>
        <a:buChar char="»"/>
        <a:defRPr sz="3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tx1"/>
            </a:gs>
            <a:gs pos="100000">
              <a:srgbClr val="000099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98412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050" r:id="rId1"/>
    <p:sldLayoutId id="2147485051" r:id="rId2"/>
    <p:sldLayoutId id="2147485052" r:id="rId3"/>
    <p:sldLayoutId id="2147485053" r:id="rId4"/>
    <p:sldLayoutId id="2147485054" r:id="rId5"/>
    <p:sldLayoutId id="2147485055" r:id="rId6"/>
    <p:sldLayoutId id="2147485056" r:id="rId7"/>
    <p:sldLayoutId id="2147485057" r:id="rId8"/>
    <p:sldLayoutId id="2147485058" r:id="rId9"/>
    <p:sldLayoutId id="2147485059" r:id="rId10"/>
    <p:sldLayoutId id="2147485060" r:id="rId11"/>
    <p:sldLayoutId id="2147485061" r:id="rId12"/>
    <p:sldLayoutId id="2147485062" r:id="rId13"/>
  </p:sldLayoutIdLst>
  <p:transition spd="med">
    <p:wipe dir="r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FFFF"/>
        </a:buClr>
        <a:buSzPct val="150000"/>
        <a:buChar char="•"/>
        <a:defRPr sz="3300" b="1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FFFF"/>
        </a:buClr>
        <a:buSzPct val="150000"/>
        <a:buChar char="–"/>
        <a:defRPr sz="3300" b="1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FFFF"/>
        </a:buClr>
        <a:buSzPct val="150000"/>
        <a:buChar char="•"/>
        <a:defRPr sz="3300" b="1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0FFFF"/>
        </a:buClr>
        <a:buSzPct val="150000"/>
        <a:buChar char="–"/>
        <a:defRPr sz="3300" b="1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3300" b="1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3300" b="1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3300" b="1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3300" b="1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3300" b="1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chemeClr val="tx1"/>
            </a:gs>
            <a:gs pos="100000">
              <a:srgbClr val="000099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srgbClr val="000000"/>
                </a:solidFill>
              </a:rPr>
              <a:pPr/>
              <a:t>4/11/24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12995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07" r:id="rId1"/>
    <p:sldLayoutId id="2147485108" r:id="rId2"/>
    <p:sldLayoutId id="2147485109" r:id="rId3"/>
    <p:sldLayoutId id="2147485110" r:id="rId4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Arial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Arial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Arial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Arial" pitchFamily="34" charset="0"/>
        </a:defRPr>
      </a:lvl5pPr>
      <a:lvl6pPr marL="457189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Arial" pitchFamily="34" charset="0"/>
        </a:defRPr>
      </a:lvl6pPr>
      <a:lvl7pPr marL="914377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Arial" pitchFamily="34" charset="0"/>
        </a:defRPr>
      </a:lvl7pPr>
      <a:lvl8pPr marL="1371566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Arial" pitchFamily="34" charset="0"/>
        </a:defRPr>
      </a:lvl8pPr>
      <a:lvl9pPr marL="1828754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Arial" pitchFamily="34" charset="0"/>
        </a:defRPr>
      </a:lvl9pPr>
    </p:titleStyle>
    <p:bodyStyle>
      <a:lvl1pPr marL="342891" indent="-342891" algn="l" rtl="0" eaLnBrk="1" fontAlgn="base" hangingPunct="1">
        <a:spcBef>
          <a:spcPct val="20000"/>
        </a:spcBef>
        <a:spcAft>
          <a:spcPct val="0"/>
        </a:spcAft>
        <a:buClr>
          <a:srgbClr val="00FFFF"/>
        </a:buClr>
        <a:buSzPct val="150000"/>
        <a:buChar char="•"/>
        <a:defRPr sz="3300" b="1">
          <a:solidFill>
            <a:schemeClr val="bg1"/>
          </a:solidFill>
          <a:latin typeface="+mn-lt"/>
          <a:ea typeface="+mn-ea"/>
          <a:cs typeface="+mn-cs"/>
        </a:defRPr>
      </a:lvl1pPr>
      <a:lvl2pPr marL="742932" indent="-285744" algn="l" rtl="0" eaLnBrk="1" fontAlgn="base" hangingPunct="1">
        <a:spcBef>
          <a:spcPct val="20000"/>
        </a:spcBef>
        <a:spcAft>
          <a:spcPct val="0"/>
        </a:spcAft>
        <a:buClr>
          <a:srgbClr val="00FFFF"/>
        </a:buClr>
        <a:buSzPct val="150000"/>
        <a:buChar char="–"/>
        <a:defRPr sz="3300" b="1">
          <a:solidFill>
            <a:schemeClr val="bg1"/>
          </a:solidFill>
          <a:latin typeface="+mn-lt"/>
        </a:defRPr>
      </a:lvl2pPr>
      <a:lvl3pPr marL="1142971" indent="-228594" algn="l" rtl="0" eaLnBrk="1" fontAlgn="base" hangingPunct="1">
        <a:spcBef>
          <a:spcPct val="20000"/>
        </a:spcBef>
        <a:spcAft>
          <a:spcPct val="0"/>
        </a:spcAft>
        <a:buClr>
          <a:srgbClr val="00FFFF"/>
        </a:buClr>
        <a:buSzPct val="150000"/>
        <a:buChar char="•"/>
        <a:defRPr sz="3300" b="1">
          <a:solidFill>
            <a:schemeClr val="bg1"/>
          </a:solidFill>
          <a:latin typeface="+mn-lt"/>
        </a:defRPr>
      </a:lvl3pPr>
      <a:lvl4pPr marL="1600160" indent="-228594" algn="l" rtl="0" eaLnBrk="1" fontAlgn="base" hangingPunct="1">
        <a:spcBef>
          <a:spcPct val="20000"/>
        </a:spcBef>
        <a:spcAft>
          <a:spcPct val="0"/>
        </a:spcAft>
        <a:buClr>
          <a:srgbClr val="00FFFF"/>
        </a:buClr>
        <a:buSzPct val="150000"/>
        <a:buChar char="–"/>
        <a:defRPr sz="3300" b="1">
          <a:solidFill>
            <a:schemeClr val="bg1"/>
          </a:solidFill>
          <a:latin typeface="+mn-lt"/>
        </a:defRPr>
      </a:lvl4pPr>
      <a:lvl5pPr marL="2057349" indent="-228594" algn="l" rtl="0" eaLnBrk="1" fontAlgn="base" hangingPunct="1">
        <a:spcBef>
          <a:spcPct val="20000"/>
        </a:spcBef>
        <a:spcAft>
          <a:spcPct val="0"/>
        </a:spcAft>
        <a:buChar char="»"/>
        <a:defRPr sz="3300" b="1">
          <a:solidFill>
            <a:schemeClr val="bg1"/>
          </a:solidFill>
          <a:latin typeface="+mn-lt"/>
        </a:defRPr>
      </a:lvl5pPr>
      <a:lvl6pPr marL="2514537" indent="-228594" algn="l" rtl="0" eaLnBrk="1" fontAlgn="base" hangingPunct="1">
        <a:spcBef>
          <a:spcPct val="20000"/>
        </a:spcBef>
        <a:spcAft>
          <a:spcPct val="0"/>
        </a:spcAft>
        <a:buChar char="»"/>
        <a:defRPr sz="3300" b="1">
          <a:solidFill>
            <a:schemeClr val="bg1"/>
          </a:solidFill>
          <a:latin typeface="+mn-lt"/>
        </a:defRPr>
      </a:lvl6pPr>
      <a:lvl7pPr marL="2971726" indent="-228594" algn="l" rtl="0" eaLnBrk="1" fontAlgn="base" hangingPunct="1">
        <a:spcBef>
          <a:spcPct val="20000"/>
        </a:spcBef>
        <a:spcAft>
          <a:spcPct val="0"/>
        </a:spcAft>
        <a:buChar char="»"/>
        <a:defRPr sz="3300" b="1">
          <a:solidFill>
            <a:schemeClr val="bg1"/>
          </a:solidFill>
          <a:latin typeface="+mn-lt"/>
        </a:defRPr>
      </a:lvl7pPr>
      <a:lvl8pPr marL="3428914" indent="-228594" algn="l" rtl="0" eaLnBrk="1" fontAlgn="base" hangingPunct="1">
        <a:spcBef>
          <a:spcPct val="20000"/>
        </a:spcBef>
        <a:spcAft>
          <a:spcPct val="0"/>
        </a:spcAft>
        <a:buChar char="»"/>
        <a:defRPr sz="3300" b="1">
          <a:solidFill>
            <a:schemeClr val="bg1"/>
          </a:solidFill>
          <a:latin typeface="+mn-lt"/>
        </a:defRPr>
      </a:lvl8pPr>
      <a:lvl9pPr marL="3886103" indent="-228594" algn="l" rtl="0" eaLnBrk="1" fontAlgn="base" hangingPunct="1">
        <a:spcBef>
          <a:spcPct val="20000"/>
        </a:spcBef>
        <a:spcAft>
          <a:spcPct val="0"/>
        </a:spcAft>
        <a:buChar char="»"/>
        <a:defRPr sz="3300" b="1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575D91FB-C3B1-E947-8875-617A24F14E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5075" y="753951"/>
            <a:ext cx="10333039" cy="77866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r-FR" dirty="0" err="1"/>
              <a:t>Title</a:t>
            </a:r>
            <a:r>
              <a:rPr lang="fr-FR" dirty="0"/>
              <a:t> of </a:t>
            </a:r>
            <a:r>
              <a:rPr lang="fr-FR" dirty="0" err="1"/>
              <a:t>your</a:t>
            </a:r>
            <a:r>
              <a:rPr lang="fr-FR" dirty="0"/>
              <a:t> </a:t>
            </a:r>
            <a:r>
              <a:rPr lang="fr-FR" dirty="0" err="1"/>
              <a:t>presentation</a:t>
            </a:r>
            <a:br>
              <a:rPr lang="fr-FR" dirty="0"/>
            </a:br>
            <a:r>
              <a:rPr lang="fr-FR" dirty="0"/>
              <a:t>in few </a:t>
            </a:r>
            <a:r>
              <a:rPr lang="fr-FR" dirty="0" err="1"/>
              <a:t>lines</a:t>
            </a:r>
            <a:r>
              <a:rPr lang="fr-FR" dirty="0"/>
              <a:t> (Century Gothic Bold 32 pt)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2CD5419-8635-6746-8267-5797256E54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35075" y="1825625"/>
            <a:ext cx="10333039" cy="423941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r>
              <a:rPr lang="fr-FR" dirty="0" err="1"/>
              <a:t>Level</a:t>
            </a:r>
            <a:r>
              <a:rPr lang="fr-FR" dirty="0"/>
              <a:t> 1 </a:t>
            </a:r>
            <a:r>
              <a:rPr lang="fr-FR" dirty="0" err="1"/>
              <a:t>with</a:t>
            </a:r>
            <a:r>
              <a:rPr lang="fr-FR" dirty="0"/>
              <a:t> round </a:t>
            </a:r>
            <a:r>
              <a:rPr lang="fr-FR" dirty="0" err="1"/>
              <a:t>bullet</a:t>
            </a:r>
            <a:r>
              <a:rPr lang="fr-FR" dirty="0"/>
              <a:t> point </a:t>
            </a:r>
            <a:br>
              <a:rPr lang="fr-FR" dirty="0"/>
            </a:br>
            <a:r>
              <a:rPr lang="fr-FR" dirty="0"/>
              <a:t>(Century Gothic 20 pt)</a:t>
            </a:r>
          </a:p>
          <a:p>
            <a:pPr lvl="1"/>
            <a:r>
              <a:rPr lang="fr-FR" dirty="0" err="1"/>
              <a:t>Level</a:t>
            </a:r>
            <a:r>
              <a:rPr lang="fr-FR" dirty="0"/>
              <a:t> 2 </a:t>
            </a:r>
            <a:r>
              <a:rPr lang="fr-FR" dirty="0" err="1"/>
              <a:t>with</a:t>
            </a:r>
            <a:r>
              <a:rPr lang="fr-FR" dirty="0"/>
              <a:t> </a:t>
            </a:r>
            <a:r>
              <a:rPr lang="fr-FR" dirty="0" err="1"/>
              <a:t>dash</a:t>
            </a:r>
            <a:r>
              <a:rPr lang="fr-FR" dirty="0"/>
              <a:t> </a:t>
            </a:r>
            <a:r>
              <a:rPr lang="fr-FR" dirty="0" err="1"/>
              <a:t>bullet</a:t>
            </a:r>
            <a:r>
              <a:rPr lang="fr-FR" dirty="0"/>
              <a:t> point (Century Gothic 18 pt) </a:t>
            </a:r>
          </a:p>
          <a:p>
            <a:pPr lvl="2"/>
            <a:r>
              <a:rPr lang="fr-FR" dirty="0" err="1"/>
              <a:t>Level</a:t>
            </a:r>
            <a:r>
              <a:rPr lang="fr-FR" dirty="0"/>
              <a:t> 3 </a:t>
            </a:r>
            <a:r>
              <a:rPr lang="fr-FR" dirty="0" err="1"/>
              <a:t>with</a:t>
            </a:r>
            <a:r>
              <a:rPr lang="fr-FR" dirty="0"/>
              <a:t> </a:t>
            </a:r>
            <a:r>
              <a:rPr lang="fr-FR" dirty="0" err="1"/>
              <a:t>roubd</a:t>
            </a:r>
            <a:r>
              <a:rPr lang="fr-FR" dirty="0"/>
              <a:t> </a:t>
            </a:r>
            <a:r>
              <a:rPr lang="fr-FR" dirty="0" err="1"/>
              <a:t>bullet</a:t>
            </a:r>
            <a:r>
              <a:rPr lang="fr-FR" dirty="0"/>
              <a:t> point (</a:t>
            </a:r>
            <a:r>
              <a:rPr lang="fr-FR" dirty="0" err="1"/>
              <a:t>century</a:t>
            </a:r>
            <a:r>
              <a:rPr lang="fr-FR" dirty="0"/>
              <a:t> Gothic 16 pt)</a:t>
            </a:r>
          </a:p>
          <a:p>
            <a:pPr lvl="3"/>
            <a:r>
              <a:rPr lang="fr-FR" dirty="0" err="1"/>
              <a:t>Level</a:t>
            </a:r>
            <a:r>
              <a:rPr lang="fr-FR" dirty="0"/>
              <a:t> 4 </a:t>
            </a:r>
            <a:r>
              <a:rPr lang="fr-FR" dirty="0" err="1"/>
              <a:t>with</a:t>
            </a:r>
            <a:r>
              <a:rPr lang="fr-FR" dirty="0"/>
              <a:t> </a:t>
            </a:r>
            <a:r>
              <a:rPr lang="fr-FR" dirty="0" err="1"/>
              <a:t>dash</a:t>
            </a:r>
            <a:r>
              <a:rPr lang="fr-FR" dirty="0"/>
              <a:t> </a:t>
            </a:r>
            <a:r>
              <a:rPr lang="fr-FR" dirty="0" err="1"/>
              <a:t>bullet</a:t>
            </a:r>
            <a:r>
              <a:rPr lang="fr-FR" dirty="0"/>
              <a:t> point (Century Gothic 14 pt)</a:t>
            </a:r>
          </a:p>
          <a:p>
            <a:pPr lvl="4"/>
            <a:r>
              <a:rPr lang="fr-FR" dirty="0"/>
              <a:t>Body </a:t>
            </a:r>
            <a:r>
              <a:rPr lang="fr-FR" dirty="0" err="1"/>
              <a:t>text</a:t>
            </a:r>
            <a:r>
              <a:rPr lang="fr-FR" dirty="0"/>
              <a:t> (Century Gothic 12 pt)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610B9B7-1681-AC45-B161-655CBDE4BD5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95375" y="6285660"/>
            <a:ext cx="41148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300" b="1" i="0">
                <a:solidFill>
                  <a:schemeClr val="accent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fr-FR"/>
              <a:t>Footer of your presentation</a:t>
            </a:r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444D1E6-A1FF-9A49-BD7C-267FB60C1A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3889" y="6292011"/>
            <a:ext cx="411956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 b="1" i="0">
                <a:solidFill>
                  <a:schemeClr val="accent1"/>
                </a:solidFill>
                <a:latin typeface="Century Gothic" panose="020B0502020202020204" pitchFamily="34" charset="0"/>
              </a:defRPr>
            </a:lvl1pPr>
          </a:lstStyle>
          <a:p>
            <a:fld id="{151E75B2-1F5F-104D-81CC-0E99E60AEADE}" type="slidenum">
              <a:rPr lang="fr-FR" smtClean="0"/>
              <a:pPr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400033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74" r:id="rId1"/>
    <p:sldLayoutId id="2147485175" r:id="rId2"/>
    <p:sldLayoutId id="2147485176" r:id="rId3"/>
    <p:sldLayoutId id="2147485177" r:id="rId4"/>
    <p:sldLayoutId id="2147485178" r:id="rId5"/>
    <p:sldLayoutId id="2147485179" r:id="rId6"/>
    <p:sldLayoutId id="2147485180" r:id="rId7"/>
    <p:sldLayoutId id="2147485181" r:id="rId8"/>
    <p:sldLayoutId id="2147485182" r:id="rId9"/>
    <p:sldLayoutId id="2147485183" r:id="rId10"/>
  </p:sldLayoutIdLst>
  <p:hf hdr="0"/>
  <p:txStyles>
    <p:titleStyle>
      <a:lvl1pPr algn="l" defTabSz="914377" rtl="0" eaLnBrk="1" latinLnBrk="0" hangingPunct="1">
        <a:lnSpc>
          <a:spcPts val="3200"/>
        </a:lnSpc>
        <a:spcBef>
          <a:spcPct val="0"/>
        </a:spcBef>
        <a:buNone/>
        <a:defRPr sz="2600" b="1" i="0" kern="1200">
          <a:solidFill>
            <a:schemeClr val="accent1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215995" indent="-215995" algn="l" defTabSz="914377" rtl="0" eaLnBrk="1" latinLnBrk="0" hangingPunct="1">
        <a:lnSpc>
          <a:spcPct val="100000"/>
        </a:lnSpc>
        <a:spcBef>
          <a:spcPts val="600"/>
        </a:spcBef>
        <a:buSzPct val="90000"/>
        <a:buFont typeface="Arial" panose="020B0604020202020204" pitchFamily="34" charset="0"/>
        <a:buChar char="•"/>
        <a:defRPr sz="2000" b="0" i="0" kern="1200">
          <a:solidFill>
            <a:schemeClr val="accent1"/>
          </a:solidFill>
          <a:latin typeface="Century Gothic" panose="020B0502020202020204" pitchFamily="34" charset="0"/>
          <a:ea typeface="+mn-ea"/>
          <a:cs typeface="+mn-cs"/>
        </a:defRPr>
      </a:lvl1pPr>
      <a:lvl2pPr marL="395990" indent="-179996" algn="l" defTabSz="914377" rtl="0" eaLnBrk="1" latinLnBrk="0" hangingPunct="1">
        <a:lnSpc>
          <a:spcPct val="100000"/>
        </a:lnSpc>
        <a:spcBef>
          <a:spcPts val="400"/>
        </a:spcBef>
        <a:buSzPct val="120000"/>
        <a:buFont typeface="Police système"/>
        <a:buChar char="-"/>
        <a:defRPr sz="1800" b="0" i="0" kern="1200">
          <a:solidFill>
            <a:schemeClr val="accent1"/>
          </a:solidFill>
          <a:latin typeface="Century Gothic" panose="020B0502020202020204" pitchFamily="34" charset="0"/>
          <a:ea typeface="+mn-ea"/>
          <a:cs typeface="+mn-cs"/>
        </a:defRPr>
      </a:lvl2pPr>
      <a:lvl3pPr marL="575986" indent="-179996" algn="l" defTabSz="914377" rtl="0" eaLnBrk="1" latinLnBrk="0" hangingPunct="1">
        <a:lnSpc>
          <a:spcPts val="2200"/>
        </a:lnSpc>
        <a:spcBef>
          <a:spcPts val="0"/>
        </a:spcBef>
        <a:buSzPct val="90000"/>
        <a:buFont typeface="Arial" panose="020B0604020202020204" pitchFamily="34" charset="0"/>
        <a:buChar char="•"/>
        <a:defRPr sz="1600" b="0" i="0" kern="1200">
          <a:solidFill>
            <a:schemeClr val="accent1"/>
          </a:solidFill>
          <a:latin typeface="Century Gothic" panose="020B0502020202020204" pitchFamily="34" charset="0"/>
          <a:ea typeface="+mn-ea"/>
          <a:cs typeface="+mn-cs"/>
        </a:defRPr>
      </a:lvl3pPr>
      <a:lvl4pPr marL="719982" indent="-143996" algn="l" defTabSz="914377" rtl="0" eaLnBrk="1" latinLnBrk="0" hangingPunct="1">
        <a:lnSpc>
          <a:spcPts val="2000"/>
        </a:lnSpc>
        <a:spcBef>
          <a:spcPts val="0"/>
        </a:spcBef>
        <a:buSzPct val="120000"/>
        <a:buFont typeface="Police système"/>
        <a:buChar char="-"/>
        <a:defRPr sz="1400" b="0" i="0" kern="1200">
          <a:solidFill>
            <a:schemeClr val="accent1"/>
          </a:solidFill>
          <a:latin typeface="Century Gothic" panose="020B0502020202020204" pitchFamily="34" charset="0"/>
          <a:ea typeface="+mn-ea"/>
          <a:cs typeface="+mn-cs"/>
        </a:defRPr>
      </a:lvl4pPr>
      <a:lvl5pPr marL="719982" indent="0" algn="l" defTabSz="914377" rtl="0" eaLnBrk="1" latinLnBrk="0" hangingPunct="1">
        <a:lnSpc>
          <a:spcPts val="2000"/>
        </a:lnSpc>
        <a:spcBef>
          <a:spcPts val="0"/>
        </a:spcBef>
        <a:buFont typeface="Arial" panose="020B0604020202020204" pitchFamily="34" charset="0"/>
        <a:buNone/>
        <a:defRPr sz="1200" b="0" i="0" kern="1200">
          <a:solidFill>
            <a:schemeClr val="accent1"/>
          </a:solidFill>
          <a:latin typeface="Century Gothic" panose="020B0502020202020204" pitchFamily="34" charset="0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14">
          <p15:clr>
            <a:srgbClr val="F26B43"/>
          </p15:clr>
        </p15:guide>
        <p15:guide id="2" orient="horz" pos="3929">
          <p15:clr>
            <a:srgbClr val="F26B43"/>
          </p15:clr>
        </p15:guide>
        <p15:guide id="3" pos="393">
          <p15:clr>
            <a:srgbClr val="F26B43"/>
          </p15:clr>
        </p15:guide>
        <p15:guide id="4" pos="7287">
          <p15:clr>
            <a:srgbClr val="F26B43"/>
          </p15:clr>
        </p15:guide>
        <p15:guide id="5" pos="778">
          <p15:clr>
            <a:srgbClr val="F26B43"/>
          </p15:clr>
        </p15:guide>
        <p15:guide id="6" orient="horz" pos="4110">
          <p15:clr>
            <a:srgbClr val="F26B43"/>
          </p15:clr>
        </p15:guide>
        <p15:guide id="7" pos="3840">
          <p15:clr>
            <a:srgbClr val="F26B43"/>
          </p15:clr>
        </p15:guide>
        <p15:guide id="8" orient="horz" pos="3816">
          <p15:clr>
            <a:srgbClr val="F26B43"/>
          </p15:clr>
        </p15:guide>
        <p15:guide id="9" orient="horz" pos="663">
          <p15:clr>
            <a:srgbClr val="F26B43"/>
          </p15:clr>
        </p15:guide>
      </p15:sldGuideLst>
    </p:ext>
  </p:extLst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6">
            <a:extLst>
              <a:ext uri="{FF2B5EF4-FFF2-40B4-BE49-F238E27FC236}">
                <a16:creationId xmlns:a16="http://schemas.microsoft.com/office/drawing/2014/main" id="{1FBA405B-91D7-455B-838E-7390C471CAC4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759" y="238125"/>
            <a:ext cx="10872444" cy="110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7">
            <a:extLst>
              <a:ext uri="{FF2B5EF4-FFF2-40B4-BE49-F238E27FC236}">
                <a16:creationId xmlns:a16="http://schemas.microsoft.com/office/drawing/2014/main" id="{5E3FA78F-9815-470C-AAC7-65118010A9A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0231" y="1517651"/>
            <a:ext cx="10881972" cy="4654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US" alt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928AFCB-3188-4961-AAEE-DB4C7846ECE6}"/>
              </a:ext>
            </a:extLst>
          </p:cNvPr>
          <p:cNvSpPr/>
          <p:nvPr/>
        </p:nvSpPr>
        <p:spPr>
          <a:xfrm>
            <a:off x="1" y="3"/>
            <a:ext cx="12192000" cy="144463"/>
          </a:xfrm>
          <a:prstGeom prst="rect">
            <a:avLst/>
          </a:prstGeom>
          <a:gradFill>
            <a:gsLst>
              <a:gs pos="0">
                <a:schemeClr val="tx1"/>
              </a:gs>
              <a:gs pos="50000">
                <a:schemeClr val="tx1">
                  <a:lumMod val="50000"/>
                </a:schemeClr>
              </a:gs>
              <a:gs pos="100000">
                <a:schemeClr val="tx1"/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07A185B-7FCD-47CF-95BF-44DC96F2E8FE}"/>
              </a:ext>
            </a:extLst>
          </p:cNvPr>
          <p:cNvSpPr/>
          <p:nvPr userDrawn="1"/>
        </p:nvSpPr>
        <p:spPr>
          <a:xfrm>
            <a:off x="1" y="3"/>
            <a:ext cx="12192000" cy="144463"/>
          </a:xfrm>
          <a:prstGeom prst="rect">
            <a:avLst/>
          </a:prstGeom>
          <a:gradFill>
            <a:gsLst>
              <a:gs pos="0">
                <a:schemeClr val="tx1"/>
              </a:gs>
              <a:gs pos="50000">
                <a:schemeClr val="tx1">
                  <a:lumMod val="75000"/>
                </a:schemeClr>
              </a:gs>
              <a:gs pos="100000">
                <a:schemeClr val="tx1"/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FEB3B6D-B8AE-4726-B830-C447FAD3394B}"/>
              </a:ext>
            </a:extLst>
          </p:cNvPr>
          <p:cNvCxnSpPr/>
          <p:nvPr userDrawn="1"/>
        </p:nvCxnSpPr>
        <p:spPr>
          <a:xfrm>
            <a:off x="1" y="6745288"/>
            <a:ext cx="12192000" cy="0"/>
          </a:xfrm>
          <a:prstGeom prst="line">
            <a:avLst/>
          </a:prstGeom>
          <a:ln w="19050">
            <a:solidFill>
              <a:srgbClr val="7F3F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7354621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5185" r:id="rId1"/>
    <p:sldLayoutId id="2147485186" r:id="rId2"/>
    <p:sldLayoutId id="2147485187" r:id="rId3"/>
    <p:sldLayoutId id="2147485188" r:id="rId4"/>
    <p:sldLayoutId id="2147485189" r:id="rId5"/>
    <p:sldLayoutId id="2147485190" r:id="rId6"/>
    <p:sldLayoutId id="2147485191" r:id="rId7"/>
    <p:sldLayoutId id="2147485192" r:id="rId8"/>
    <p:sldLayoutId id="2147485193" r:id="rId9"/>
    <p:sldLayoutId id="2147485194" r:id="rId10"/>
    <p:sldLayoutId id="2147485195" r:id="rId11"/>
    <p:sldLayoutId id="2147485196" r:id="rId12"/>
    <p:sldLayoutId id="2147485197" r:id="rId13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5pPr>
      <a:lvl6pPr marL="457178" algn="l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6pPr>
      <a:lvl7pPr marL="914354" algn="l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7pPr>
      <a:lvl8pPr marL="1371532" algn="l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8pPr>
      <a:lvl9pPr marL="1828709" algn="l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9pPr>
    </p:titleStyle>
    <p:bodyStyle>
      <a:lvl1pPr marL="342882" indent="-342882" algn="l" rtl="0" eaLnBrk="1" fontAlgn="base" hangingPunct="1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Wingdings" panose="05000000000000000000" pitchFamily="2" charset="2"/>
        <a:buChar char="§"/>
        <a:defRPr sz="2800">
          <a:solidFill>
            <a:schemeClr val="bg1"/>
          </a:solidFill>
          <a:latin typeface="Calibri" panose="020F0502020204030204" pitchFamily="34" charset="0"/>
          <a:ea typeface="+mn-ea"/>
          <a:cs typeface="+mn-cs"/>
        </a:defRPr>
      </a:lvl1pPr>
      <a:lvl2pPr marL="742913" indent="-285737" algn="l" rtl="0" eaLnBrk="1" fontAlgn="base" hangingPunct="1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Arial" panose="020B0604020202020204" pitchFamily="34" charset="0"/>
        <a:buChar char="‒"/>
        <a:defRPr sz="2600">
          <a:solidFill>
            <a:schemeClr val="bg1"/>
          </a:solidFill>
          <a:latin typeface="Calibri" panose="020F0502020204030204" pitchFamily="34" charset="0"/>
        </a:defRPr>
      </a:lvl2pPr>
      <a:lvl3pPr marL="1142942" indent="-228589" algn="l" rtl="0" eaLnBrk="1" fontAlgn="base" hangingPunct="1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Arial" panose="020B0604020202020204" pitchFamily="34" charset="0"/>
        <a:buChar char="‒"/>
        <a:defRPr sz="2400">
          <a:solidFill>
            <a:schemeClr val="bg1"/>
          </a:solidFill>
          <a:latin typeface="Calibri" panose="020F0502020204030204" pitchFamily="34" charset="0"/>
        </a:defRPr>
      </a:lvl3pPr>
      <a:lvl4pPr marL="1600120" indent="-228589" algn="l" rtl="0" eaLnBrk="1" fontAlgn="base" hangingPunct="1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Arial" panose="020B0604020202020204" pitchFamily="34" charset="0"/>
        <a:buChar char="‒"/>
        <a:defRPr sz="2200">
          <a:solidFill>
            <a:schemeClr val="bg1"/>
          </a:solidFill>
          <a:latin typeface="Calibri" panose="020F0502020204030204" pitchFamily="34" charset="0"/>
        </a:defRPr>
      </a:lvl4pPr>
      <a:lvl5pPr marL="2057298" indent="-228589" algn="l" rtl="0" eaLnBrk="1" fontAlgn="base" hangingPunct="1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Arial" panose="020B0604020202020204" pitchFamily="34" charset="0"/>
        <a:buChar char="‒"/>
        <a:defRPr sz="2000">
          <a:solidFill>
            <a:schemeClr val="bg1"/>
          </a:solidFill>
          <a:latin typeface="Calibri" panose="020F0502020204030204" pitchFamily="34" charset="0"/>
        </a:defRPr>
      </a:lvl5pPr>
      <a:lvl6pPr marL="2514474" indent="-228589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400">
          <a:solidFill>
            <a:schemeClr val="tx1"/>
          </a:solidFill>
          <a:latin typeface="+mn-lt"/>
        </a:defRPr>
      </a:lvl6pPr>
      <a:lvl7pPr marL="2971652" indent="-228589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400">
          <a:solidFill>
            <a:schemeClr val="tx1"/>
          </a:solidFill>
          <a:latin typeface="+mn-lt"/>
        </a:defRPr>
      </a:lvl7pPr>
      <a:lvl8pPr marL="3428829" indent="-228589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400">
          <a:solidFill>
            <a:schemeClr val="tx1"/>
          </a:solidFill>
          <a:latin typeface="+mn-lt"/>
        </a:defRPr>
      </a:lvl8pPr>
      <a:lvl9pPr marL="3886006" indent="-228589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7"/>
          <p:cNvSpPr txBox="1">
            <a:spLocks noGrp="1"/>
          </p:cNvSpPr>
          <p:nvPr>
            <p:ph type="ftr" idx="11"/>
          </p:nvPr>
        </p:nvSpPr>
        <p:spPr>
          <a:xfrm>
            <a:off x="304800" y="6356352"/>
            <a:ext cx="999744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0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pic>
        <p:nvPicPr>
          <p:cNvPr id="11" name="Google Shape;11;p27" descr="PeerView.com-RGB@2x.png"/>
          <p:cNvPicPr preferRelativeResize="0"/>
          <p:nvPr/>
        </p:nvPicPr>
        <p:blipFill rotWithShape="1">
          <a:blip r:embed="rId17">
            <a:alphaModFix/>
          </a:blip>
          <a:srcRect/>
          <a:stretch/>
        </p:blipFill>
        <p:spPr>
          <a:xfrm>
            <a:off x="10225021" y="6366691"/>
            <a:ext cx="1865376" cy="48768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12;p27"/>
          <p:cNvSpPr txBox="1">
            <a:spLocks noGrp="1"/>
          </p:cNvSpPr>
          <p:nvPr>
            <p:ph type="body" idx="1"/>
          </p:nvPr>
        </p:nvSpPr>
        <p:spPr>
          <a:xfrm>
            <a:off x="304800" y="1382975"/>
            <a:ext cx="11582400" cy="47201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3528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80"/>
              <a:buFont typeface="Noto Sans Symbols"/>
              <a:buChar char="◆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»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Google Shape;13;p27"/>
          <p:cNvSpPr txBox="1">
            <a:spLocks noGrp="1"/>
          </p:cNvSpPr>
          <p:nvPr>
            <p:ph type="title"/>
          </p:nvPr>
        </p:nvSpPr>
        <p:spPr>
          <a:xfrm>
            <a:off x="121920" y="101764"/>
            <a:ext cx="11948160" cy="868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90547388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5199" r:id="rId1"/>
    <p:sldLayoutId id="2147485200" r:id="rId2"/>
    <p:sldLayoutId id="2147485201" r:id="rId3"/>
    <p:sldLayoutId id="2147485203" r:id="rId4"/>
    <p:sldLayoutId id="2147485204" r:id="rId5"/>
    <p:sldLayoutId id="2147485205" r:id="rId6"/>
    <p:sldLayoutId id="2147485206" r:id="rId7"/>
    <p:sldLayoutId id="2147485207" r:id="rId8"/>
    <p:sldLayoutId id="2147485208" r:id="rId9"/>
    <p:sldLayoutId id="2147485209" r:id="rId10"/>
    <p:sldLayoutId id="2147485210" r:id="rId11"/>
    <p:sldLayoutId id="2147485211" r:id="rId12"/>
    <p:sldLayoutId id="2147485212" r:id="rId13"/>
    <p:sldLayoutId id="2147485213" r:id="rId14"/>
    <p:sldLayoutId id="2147485214" r:id="rId1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12192000" cy="1085088"/>
          </a:xfrm>
          <a:prstGeom prst="rect">
            <a:avLst/>
          </a:prstGeom>
          <a:gradFill>
            <a:gsLst>
              <a:gs pos="16000">
                <a:srgbClr val="232C3D"/>
              </a:gs>
              <a:gs pos="100000">
                <a:srgbClr val="525F78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Text Placeholder 2"/>
          <p:cNvSpPr>
            <a:spLocks noGrp="1"/>
          </p:cNvSpPr>
          <p:nvPr>
            <p:ph type="body" idx="1"/>
          </p:nvPr>
        </p:nvSpPr>
        <p:spPr>
          <a:xfrm>
            <a:off x="524256" y="1341440"/>
            <a:ext cx="11161776" cy="4716461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02FF0C5-A667-5144-84A0-151212437B98}"/>
              </a:ext>
            </a:extLst>
          </p:cNvPr>
          <p:cNvSpPr txBox="1"/>
          <p:nvPr userDrawn="1"/>
        </p:nvSpPr>
        <p:spPr>
          <a:xfrm>
            <a:off x="664363" y="6642556"/>
            <a:ext cx="108632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marL="0" marR="0" lvl="0" indent="0" algn="ctr" defTabSz="914400" latinLnBrk="0">
              <a:lnSpc>
                <a:spcPct val="100000"/>
              </a:lnSpc>
              <a:buClrTx/>
              <a:buSzTx/>
              <a:buFontTx/>
              <a:buNone/>
              <a:tabLst/>
              <a:defRPr kumimoji="0" sz="900" b="0" i="0" u="none" strike="noStrike" cap="none" normalizeH="0" baseline="0">
                <a:ln>
                  <a:noFill/>
                </a:ln>
                <a:solidFill>
                  <a:schemeClr val="accent6"/>
                </a:solidFill>
                <a:effectLst/>
                <a:latin typeface="+mj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 altLang="en-US" sz="900" b="0" i="0" dirty="0">
                <a:solidFill>
                  <a:srgbClr val="7F7F7F"/>
                </a:solidFill>
                <a:latin typeface="Proxima Nova Rg" panose="02000506030000020004" pitchFamily="2" charset="0"/>
              </a:rPr>
              <a:t>These materials are provided to you solely as an educational resource for your personal use. Any commercial use or distribution of these materials or any portion thereof is strictly prohibited.</a:t>
            </a:r>
          </a:p>
        </p:txBody>
      </p:sp>
    </p:spTree>
    <p:extLst>
      <p:ext uri="{BB962C8B-B14F-4D97-AF65-F5344CB8AC3E}">
        <p14:creationId xmlns:p14="http://schemas.microsoft.com/office/powerpoint/2010/main" val="13352372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216" r:id="rId1"/>
    <p:sldLayoutId id="2147485217" r:id="rId2"/>
    <p:sldLayoutId id="2147485218" r:id="rId3"/>
    <p:sldLayoutId id="2147485219" r:id="rId4"/>
    <p:sldLayoutId id="2147485220" r:id="rId5"/>
    <p:sldLayoutId id="2147485221" r:id="rId6"/>
    <p:sldLayoutId id="2147485222" r:id="rId7"/>
    <p:sldLayoutId id="2147485223" r:id="rId8"/>
    <p:sldLayoutId id="2147485224" r:id="rId9"/>
    <p:sldLayoutId id="2147485225" r:id="rId10"/>
    <p:sldLayoutId id="2147485226" r:id="rId11"/>
    <p:sldLayoutId id="2147485227" r:id="rId12"/>
    <p:sldLayoutId id="2147485228" r:id="rId13"/>
    <p:sldLayoutId id="2147485229" r:id="rId14"/>
    <p:sldLayoutId id="2147485230" r:id="rId15"/>
    <p:sldLayoutId id="2147485231" r:id="rId16"/>
    <p:sldLayoutId id="2147485232" r:id="rId17"/>
    <p:sldLayoutId id="2147485233" r:id="rId18"/>
    <p:sldLayoutId id="2147485234" r:id="rId19"/>
    <p:sldLayoutId id="2147485235" r:id="rId20"/>
    <p:sldLayoutId id="2147485236" r:id="rId21"/>
  </p:sldLayoutIdLst>
  <p:txStyles>
    <p:titleStyle>
      <a:lvl1pPr algn="l" defTabSz="914354" rtl="0" eaLnBrk="1" latinLnBrk="0" hangingPunct="1">
        <a:lnSpc>
          <a:spcPct val="100000"/>
        </a:lnSpc>
        <a:spcBef>
          <a:spcPct val="0"/>
        </a:spcBef>
        <a:buNone/>
        <a:defRPr sz="3600" kern="1200" cap="none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l" defTabSz="914354" rtl="0" eaLnBrk="1" latinLnBrk="0" hangingPunct="1">
        <a:lnSpc>
          <a:spcPct val="120000"/>
        </a:lnSpc>
        <a:spcBef>
          <a:spcPts val="0"/>
        </a:spcBef>
        <a:spcAft>
          <a:spcPts val="1800"/>
        </a:spcAft>
        <a:buFontTx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359982" indent="-179992" algn="l" defTabSz="914354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Clr>
          <a:schemeClr val="accent6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539973" indent="-179992" algn="l" defTabSz="914354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Clr>
          <a:srgbClr val="FFC000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19965" indent="-179992" algn="l" defTabSz="914354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Clr>
          <a:schemeClr val="accent2"/>
        </a:buClr>
        <a:buFont typeface="Proxima Nova Rg" panose="02000506030000020004" pitchFamily="50" charset="0"/>
        <a:buChar char="-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99956" indent="-179992" algn="l" defTabSz="914354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53">
          <p15:clr>
            <a:srgbClr val="F26B43"/>
          </p15:clr>
        </p15:guide>
        <p15:guide id="2" orient="horz" pos="663">
          <p15:clr>
            <a:srgbClr val="F26B43"/>
          </p15:clr>
        </p15:guide>
        <p15:guide id="3" pos="7227">
          <p15:clr>
            <a:srgbClr val="F26B43"/>
          </p15:clr>
        </p15:guide>
        <p15:guide id="4" orient="horz" pos="3816">
          <p15:clr>
            <a:srgbClr val="F26B43"/>
          </p15:clr>
        </p15:guide>
        <p15:guide id="5" orient="horz" pos="845">
          <p15:clr>
            <a:srgbClr val="F26B43"/>
          </p15:clr>
        </p15:guide>
        <p15:guide id="6" orient="horz" pos="595">
          <p15:clr>
            <a:srgbClr val="F26B43"/>
          </p15:clr>
        </p15:guide>
        <p15:guide id="7" orient="horz" pos="73">
          <p15:clr>
            <a:srgbClr val="F26B43"/>
          </p15:clr>
        </p15:guide>
        <p15:guide id="8" orient="horz" pos="1139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chemeClr val="tx1"/>
            </a:gs>
            <a:gs pos="100000">
              <a:srgbClr val="000099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4/11/24</a:t>
            </a:fld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9829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49" r:id="rId1"/>
    <p:sldLayoutId id="2147484350" r:id="rId2"/>
    <p:sldLayoutId id="2147484351" r:id="rId3"/>
    <p:sldLayoutId id="2147484352" r:id="rId4"/>
    <p:sldLayoutId id="2147484353" r:id="rId5"/>
    <p:sldLayoutId id="2147484354" r:id="rId6"/>
    <p:sldLayoutId id="2147484355" r:id="rId7"/>
    <p:sldLayoutId id="2147484356" r:id="rId8"/>
    <p:sldLayoutId id="2147484357" r:id="rId9"/>
    <p:sldLayoutId id="2147484358" r:id="rId10"/>
    <p:sldLayoutId id="2147484359" r:id="rId11"/>
  </p:sldLayoutIdLst>
  <p:transition spd="med">
    <p:wipe dir="r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Arial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Arial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Arial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Arial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Arial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Arial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Arial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Arial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00FFFF"/>
        </a:buClr>
        <a:buSzPct val="150000"/>
        <a:buChar char="•"/>
        <a:defRPr sz="3300" b="1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FFFF"/>
        </a:buClr>
        <a:buSzPct val="150000"/>
        <a:buChar char="–"/>
        <a:defRPr sz="3300" b="1">
          <a:solidFill>
            <a:schemeClr val="bg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00FFFF"/>
        </a:buClr>
        <a:buSzPct val="150000"/>
        <a:buChar char="•"/>
        <a:defRPr sz="3300" b="1">
          <a:solidFill>
            <a:schemeClr val="bg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00FFFF"/>
        </a:buClr>
        <a:buSzPct val="150000"/>
        <a:buChar char="–"/>
        <a:defRPr sz="3300" b="1">
          <a:solidFill>
            <a:schemeClr val="bg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3300" b="1">
          <a:solidFill>
            <a:schemeClr val="bg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3300" b="1">
          <a:solidFill>
            <a:schemeClr val="bg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3300" b="1">
          <a:solidFill>
            <a:schemeClr val="bg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3300" b="1">
          <a:solidFill>
            <a:schemeClr val="bg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3300" b="1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chemeClr val="tx1"/>
            </a:gs>
            <a:gs pos="100000">
              <a:srgbClr val="000099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4/11/24</a:t>
            </a:fld>
            <a:endParaRPr lang="en-US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42907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238" r:id="rId1"/>
    <p:sldLayoutId id="2147485239" r:id="rId2"/>
  </p:sldLayoutIdLst>
  <mc:AlternateContent xmlns:mc="http://schemas.openxmlformats.org/markup-compatibility/2006" xmlns:p14="http://schemas.microsoft.com/office/powerpoint/2010/main">
    <mc:Choice Requires="p14">
      <p:transition p14:dur="0" advTm="91417"/>
    </mc:Choice>
    <mc:Fallback xmlns="">
      <p:transition advTm="91417"/>
    </mc:Fallback>
  </mc:AlternateConten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Arial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Arial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Arial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Arial" pitchFamily="34" charset="0"/>
        </a:defRPr>
      </a:lvl5pPr>
      <a:lvl6pPr marL="457189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Arial" pitchFamily="34" charset="0"/>
        </a:defRPr>
      </a:lvl6pPr>
      <a:lvl7pPr marL="914377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Arial" pitchFamily="34" charset="0"/>
        </a:defRPr>
      </a:lvl7pPr>
      <a:lvl8pPr marL="1371566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Arial" pitchFamily="34" charset="0"/>
        </a:defRPr>
      </a:lvl8pPr>
      <a:lvl9pPr marL="1828754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Arial" pitchFamily="34" charset="0"/>
        </a:defRPr>
      </a:lvl9pPr>
    </p:titleStyle>
    <p:bodyStyle>
      <a:lvl1pPr marL="342891" indent="-342891" algn="l" rtl="0" eaLnBrk="1" fontAlgn="base" hangingPunct="1">
        <a:spcBef>
          <a:spcPct val="20000"/>
        </a:spcBef>
        <a:spcAft>
          <a:spcPct val="0"/>
        </a:spcAft>
        <a:buClr>
          <a:srgbClr val="00FFFF"/>
        </a:buClr>
        <a:buSzPct val="150000"/>
        <a:buChar char="•"/>
        <a:defRPr sz="3300" b="1">
          <a:solidFill>
            <a:schemeClr val="bg1"/>
          </a:solidFill>
          <a:latin typeface="+mn-lt"/>
          <a:ea typeface="+mn-ea"/>
          <a:cs typeface="+mn-cs"/>
        </a:defRPr>
      </a:lvl1pPr>
      <a:lvl2pPr marL="742932" indent="-285744" algn="l" rtl="0" eaLnBrk="1" fontAlgn="base" hangingPunct="1">
        <a:spcBef>
          <a:spcPct val="20000"/>
        </a:spcBef>
        <a:spcAft>
          <a:spcPct val="0"/>
        </a:spcAft>
        <a:buClr>
          <a:srgbClr val="00FFFF"/>
        </a:buClr>
        <a:buSzPct val="150000"/>
        <a:buChar char="–"/>
        <a:defRPr sz="3300" b="1">
          <a:solidFill>
            <a:schemeClr val="bg1"/>
          </a:solidFill>
          <a:latin typeface="+mn-lt"/>
        </a:defRPr>
      </a:lvl2pPr>
      <a:lvl3pPr marL="1142971" indent="-228594" algn="l" rtl="0" eaLnBrk="1" fontAlgn="base" hangingPunct="1">
        <a:spcBef>
          <a:spcPct val="20000"/>
        </a:spcBef>
        <a:spcAft>
          <a:spcPct val="0"/>
        </a:spcAft>
        <a:buClr>
          <a:srgbClr val="00FFFF"/>
        </a:buClr>
        <a:buSzPct val="150000"/>
        <a:buChar char="•"/>
        <a:defRPr sz="3300" b="1">
          <a:solidFill>
            <a:schemeClr val="bg1"/>
          </a:solidFill>
          <a:latin typeface="+mn-lt"/>
        </a:defRPr>
      </a:lvl3pPr>
      <a:lvl4pPr marL="1600160" indent="-228594" algn="l" rtl="0" eaLnBrk="1" fontAlgn="base" hangingPunct="1">
        <a:spcBef>
          <a:spcPct val="20000"/>
        </a:spcBef>
        <a:spcAft>
          <a:spcPct val="0"/>
        </a:spcAft>
        <a:buClr>
          <a:srgbClr val="00FFFF"/>
        </a:buClr>
        <a:buSzPct val="150000"/>
        <a:buChar char="–"/>
        <a:defRPr sz="3300" b="1">
          <a:solidFill>
            <a:schemeClr val="bg1"/>
          </a:solidFill>
          <a:latin typeface="+mn-lt"/>
        </a:defRPr>
      </a:lvl4pPr>
      <a:lvl5pPr marL="2057349" indent="-228594" algn="l" rtl="0" eaLnBrk="1" fontAlgn="base" hangingPunct="1">
        <a:spcBef>
          <a:spcPct val="20000"/>
        </a:spcBef>
        <a:spcAft>
          <a:spcPct val="0"/>
        </a:spcAft>
        <a:buChar char="»"/>
        <a:defRPr sz="3300" b="1">
          <a:solidFill>
            <a:schemeClr val="bg1"/>
          </a:solidFill>
          <a:latin typeface="+mn-lt"/>
        </a:defRPr>
      </a:lvl5pPr>
      <a:lvl6pPr marL="2514537" indent="-228594" algn="l" rtl="0" eaLnBrk="1" fontAlgn="base" hangingPunct="1">
        <a:spcBef>
          <a:spcPct val="20000"/>
        </a:spcBef>
        <a:spcAft>
          <a:spcPct val="0"/>
        </a:spcAft>
        <a:buChar char="»"/>
        <a:defRPr sz="3300" b="1">
          <a:solidFill>
            <a:schemeClr val="bg1"/>
          </a:solidFill>
          <a:latin typeface="+mn-lt"/>
        </a:defRPr>
      </a:lvl6pPr>
      <a:lvl7pPr marL="2971726" indent="-228594" algn="l" rtl="0" eaLnBrk="1" fontAlgn="base" hangingPunct="1">
        <a:spcBef>
          <a:spcPct val="20000"/>
        </a:spcBef>
        <a:spcAft>
          <a:spcPct val="0"/>
        </a:spcAft>
        <a:buChar char="»"/>
        <a:defRPr sz="3300" b="1">
          <a:solidFill>
            <a:schemeClr val="bg1"/>
          </a:solidFill>
          <a:latin typeface="+mn-lt"/>
        </a:defRPr>
      </a:lvl7pPr>
      <a:lvl8pPr marL="3428914" indent="-228594" algn="l" rtl="0" eaLnBrk="1" fontAlgn="base" hangingPunct="1">
        <a:spcBef>
          <a:spcPct val="20000"/>
        </a:spcBef>
        <a:spcAft>
          <a:spcPct val="0"/>
        </a:spcAft>
        <a:buChar char="»"/>
        <a:defRPr sz="3300" b="1">
          <a:solidFill>
            <a:schemeClr val="bg1"/>
          </a:solidFill>
          <a:latin typeface="+mn-lt"/>
        </a:defRPr>
      </a:lvl8pPr>
      <a:lvl9pPr marL="3886103" indent="-228594" algn="l" rtl="0" eaLnBrk="1" fontAlgn="base" hangingPunct="1">
        <a:spcBef>
          <a:spcPct val="20000"/>
        </a:spcBef>
        <a:spcAft>
          <a:spcPct val="0"/>
        </a:spcAft>
        <a:buChar char="»"/>
        <a:defRPr sz="3300" b="1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chemeClr val="tx1"/>
            </a:gs>
            <a:gs pos="100000">
              <a:srgbClr val="000099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srgbClr val="000000"/>
                </a:solidFill>
              </a:rPr>
              <a:pPr/>
              <a:t>4/11/24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76054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278" r:id="rId1"/>
    <p:sldLayoutId id="2147485279" r:id="rId2"/>
    <p:sldLayoutId id="2147485280" r:id="rId3"/>
    <p:sldLayoutId id="2147485281" r:id="rId4"/>
    <p:sldLayoutId id="2147485282" r:id="rId5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Arial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Arial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Arial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Arial" pitchFamily="34" charset="0"/>
        </a:defRPr>
      </a:lvl5pPr>
      <a:lvl6pPr marL="457189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Arial" pitchFamily="34" charset="0"/>
        </a:defRPr>
      </a:lvl6pPr>
      <a:lvl7pPr marL="914377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Arial" pitchFamily="34" charset="0"/>
        </a:defRPr>
      </a:lvl7pPr>
      <a:lvl8pPr marL="1371566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Arial" pitchFamily="34" charset="0"/>
        </a:defRPr>
      </a:lvl8pPr>
      <a:lvl9pPr marL="1828754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Arial" pitchFamily="34" charset="0"/>
        </a:defRPr>
      </a:lvl9pPr>
    </p:titleStyle>
    <p:bodyStyle>
      <a:lvl1pPr marL="342891" indent="-342891" algn="l" rtl="0" eaLnBrk="1" fontAlgn="base" hangingPunct="1">
        <a:spcBef>
          <a:spcPct val="20000"/>
        </a:spcBef>
        <a:spcAft>
          <a:spcPct val="0"/>
        </a:spcAft>
        <a:buClr>
          <a:srgbClr val="00FFFF"/>
        </a:buClr>
        <a:buSzPct val="150000"/>
        <a:buChar char="•"/>
        <a:defRPr sz="3300" b="1">
          <a:solidFill>
            <a:schemeClr val="bg1"/>
          </a:solidFill>
          <a:latin typeface="+mn-lt"/>
          <a:ea typeface="+mn-ea"/>
          <a:cs typeface="+mn-cs"/>
        </a:defRPr>
      </a:lvl1pPr>
      <a:lvl2pPr marL="742932" indent="-285744" algn="l" rtl="0" eaLnBrk="1" fontAlgn="base" hangingPunct="1">
        <a:spcBef>
          <a:spcPct val="20000"/>
        </a:spcBef>
        <a:spcAft>
          <a:spcPct val="0"/>
        </a:spcAft>
        <a:buClr>
          <a:srgbClr val="00FFFF"/>
        </a:buClr>
        <a:buSzPct val="150000"/>
        <a:buChar char="–"/>
        <a:defRPr sz="3300" b="1">
          <a:solidFill>
            <a:schemeClr val="bg1"/>
          </a:solidFill>
          <a:latin typeface="+mn-lt"/>
        </a:defRPr>
      </a:lvl2pPr>
      <a:lvl3pPr marL="1142971" indent="-228594" algn="l" rtl="0" eaLnBrk="1" fontAlgn="base" hangingPunct="1">
        <a:spcBef>
          <a:spcPct val="20000"/>
        </a:spcBef>
        <a:spcAft>
          <a:spcPct val="0"/>
        </a:spcAft>
        <a:buClr>
          <a:srgbClr val="00FFFF"/>
        </a:buClr>
        <a:buSzPct val="150000"/>
        <a:buChar char="•"/>
        <a:defRPr sz="3300" b="1">
          <a:solidFill>
            <a:schemeClr val="bg1"/>
          </a:solidFill>
          <a:latin typeface="+mn-lt"/>
        </a:defRPr>
      </a:lvl3pPr>
      <a:lvl4pPr marL="1600160" indent="-228594" algn="l" rtl="0" eaLnBrk="1" fontAlgn="base" hangingPunct="1">
        <a:spcBef>
          <a:spcPct val="20000"/>
        </a:spcBef>
        <a:spcAft>
          <a:spcPct val="0"/>
        </a:spcAft>
        <a:buClr>
          <a:srgbClr val="00FFFF"/>
        </a:buClr>
        <a:buSzPct val="150000"/>
        <a:buChar char="–"/>
        <a:defRPr sz="3300" b="1">
          <a:solidFill>
            <a:schemeClr val="bg1"/>
          </a:solidFill>
          <a:latin typeface="+mn-lt"/>
        </a:defRPr>
      </a:lvl4pPr>
      <a:lvl5pPr marL="2057349" indent="-228594" algn="l" rtl="0" eaLnBrk="1" fontAlgn="base" hangingPunct="1">
        <a:spcBef>
          <a:spcPct val="20000"/>
        </a:spcBef>
        <a:spcAft>
          <a:spcPct val="0"/>
        </a:spcAft>
        <a:buChar char="»"/>
        <a:defRPr sz="3300" b="1">
          <a:solidFill>
            <a:schemeClr val="bg1"/>
          </a:solidFill>
          <a:latin typeface="+mn-lt"/>
        </a:defRPr>
      </a:lvl5pPr>
      <a:lvl6pPr marL="2514537" indent="-228594" algn="l" rtl="0" eaLnBrk="1" fontAlgn="base" hangingPunct="1">
        <a:spcBef>
          <a:spcPct val="20000"/>
        </a:spcBef>
        <a:spcAft>
          <a:spcPct val="0"/>
        </a:spcAft>
        <a:buChar char="»"/>
        <a:defRPr sz="3300" b="1">
          <a:solidFill>
            <a:schemeClr val="bg1"/>
          </a:solidFill>
          <a:latin typeface="+mn-lt"/>
        </a:defRPr>
      </a:lvl6pPr>
      <a:lvl7pPr marL="2971726" indent="-228594" algn="l" rtl="0" eaLnBrk="1" fontAlgn="base" hangingPunct="1">
        <a:spcBef>
          <a:spcPct val="20000"/>
        </a:spcBef>
        <a:spcAft>
          <a:spcPct val="0"/>
        </a:spcAft>
        <a:buChar char="»"/>
        <a:defRPr sz="3300" b="1">
          <a:solidFill>
            <a:schemeClr val="bg1"/>
          </a:solidFill>
          <a:latin typeface="+mn-lt"/>
        </a:defRPr>
      </a:lvl7pPr>
      <a:lvl8pPr marL="3428914" indent="-228594" algn="l" rtl="0" eaLnBrk="1" fontAlgn="base" hangingPunct="1">
        <a:spcBef>
          <a:spcPct val="20000"/>
        </a:spcBef>
        <a:spcAft>
          <a:spcPct val="0"/>
        </a:spcAft>
        <a:buChar char="»"/>
        <a:defRPr sz="3300" b="1">
          <a:solidFill>
            <a:schemeClr val="bg1"/>
          </a:solidFill>
          <a:latin typeface="+mn-lt"/>
        </a:defRPr>
      </a:lvl8pPr>
      <a:lvl9pPr marL="3886103" indent="-228594" algn="l" rtl="0" eaLnBrk="1" fontAlgn="base" hangingPunct="1">
        <a:spcBef>
          <a:spcPct val="20000"/>
        </a:spcBef>
        <a:spcAft>
          <a:spcPct val="0"/>
        </a:spcAft>
        <a:buChar char="»"/>
        <a:defRPr sz="3300" b="1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6">
            <a:extLst>
              <a:ext uri="{FF2B5EF4-FFF2-40B4-BE49-F238E27FC236}">
                <a16:creationId xmlns:a16="http://schemas.microsoft.com/office/drawing/2014/main" id="{1FBA405B-91D7-455B-838E-7390C471CAC4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759" y="238125"/>
            <a:ext cx="10872444" cy="110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7">
            <a:extLst>
              <a:ext uri="{FF2B5EF4-FFF2-40B4-BE49-F238E27FC236}">
                <a16:creationId xmlns:a16="http://schemas.microsoft.com/office/drawing/2014/main" id="{5E3FA78F-9815-470C-AAC7-65118010A9A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0231" y="1517650"/>
            <a:ext cx="10881972" cy="465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928AFCB-3188-4961-AAEE-DB4C7846ECE6}"/>
              </a:ext>
            </a:extLst>
          </p:cNvPr>
          <p:cNvSpPr/>
          <p:nvPr/>
        </p:nvSpPr>
        <p:spPr>
          <a:xfrm>
            <a:off x="1" y="1"/>
            <a:ext cx="12192000" cy="144463"/>
          </a:xfrm>
          <a:prstGeom prst="rect">
            <a:avLst/>
          </a:prstGeom>
          <a:gradFill>
            <a:gsLst>
              <a:gs pos="0">
                <a:schemeClr val="tx1"/>
              </a:gs>
              <a:gs pos="50000">
                <a:schemeClr val="tx1">
                  <a:lumMod val="50000"/>
                </a:schemeClr>
              </a:gs>
              <a:gs pos="100000">
                <a:schemeClr val="tx1"/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07A185B-7FCD-47CF-95BF-44DC96F2E8FE}"/>
              </a:ext>
            </a:extLst>
          </p:cNvPr>
          <p:cNvSpPr/>
          <p:nvPr userDrawn="1"/>
        </p:nvSpPr>
        <p:spPr>
          <a:xfrm>
            <a:off x="1" y="1"/>
            <a:ext cx="12192000" cy="144463"/>
          </a:xfrm>
          <a:prstGeom prst="rect">
            <a:avLst/>
          </a:prstGeom>
          <a:gradFill>
            <a:gsLst>
              <a:gs pos="0">
                <a:schemeClr val="tx1"/>
              </a:gs>
              <a:gs pos="50000">
                <a:schemeClr val="tx1">
                  <a:lumMod val="75000"/>
                </a:schemeClr>
              </a:gs>
              <a:gs pos="100000">
                <a:schemeClr val="tx1"/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FEB3B6D-B8AE-4726-B830-C447FAD3394B}"/>
              </a:ext>
            </a:extLst>
          </p:cNvPr>
          <p:cNvCxnSpPr/>
          <p:nvPr userDrawn="1"/>
        </p:nvCxnSpPr>
        <p:spPr>
          <a:xfrm>
            <a:off x="1" y="6745288"/>
            <a:ext cx="12192000" cy="0"/>
          </a:xfrm>
          <a:prstGeom prst="line">
            <a:avLst/>
          </a:prstGeom>
          <a:ln w="19050">
            <a:solidFill>
              <a:srgbClr val="F47D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3537646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5284" r:id="rId1"/>
    <p:sldLayoutId id="2147485285" r:id="rId2"/>
    <p:sldLayoutId id="2147485286" r:id="rId3"/>
    <p:sldLayoutId id="2147485287" r:id="rId4"/>
    <p:sldLayoutId id="2147485288" r:id="rId5"/>
    <p:sldLayoutId id="2147485289" r:id="rId6"/>
    <p:sldLayoutId id="2147485290" r:id="rId7"/>
    <p:sldLayoutId id="2147485291" r:id="rId8"/>
    <p:sldLayoutId id="2147485292" r:id="rId9"/>
    <p:sldLayoutId id="2147485293" r:id="rId10"/>
    <p:sldLayoutId id="2147485294" r:id="rId11"/>
    <p:sldLayoutId id="2147485295" r:id="rId12"/>
    <p:sldLayoutId id="2147485296" r:id="rId13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Wingdings" panose="05000000000000000000" pitchFamily="2" charset="2"/>
        <a:buChar char="§"/>
        <a:defRPr sz="2800">
          <a:solidFill>
            <a:schemeClr val="bg1"/>
          </a:solidFill>
          <a:latin typeface="Calibri" panose="020F0502020204030204" pitchFamily="34" charset="0"/>
          <a:ea typeface="+mn-ea"/>
          <a:cs typeface="+mn-cs"/>
        </a:defRPr>
      </a:lvl1pPr>
      <a:lvl2pPr marL="742950" indent="-285750" algn="l" rtl="0" eaLnBrk="1" fontAlgn="base" hangingPunct="1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Arial" panose="020B0604020202020204" pitchFamily="34" charset="0"/>
        <a:buChar char="‒"/>
        <a:defRPr sz="2600">
          <a:solidFill>
            <a:schemeClr val="bg1"/>
          </a:solidFill>
          <a:latin typeface="Calibri" panose="020F0502020204030204" pitchFamily="34" charset="0"/>
        </a:defRPr>
      </a:lvl2pPr>
      <a:lvl3pPr marL="1143000" indent="-228600" algn="l" rtl="0" eaLnBrk="1" fontAlgn="base" hangingPunct="1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Arial" panose="020B0604020202020204" pitchFamily="34" charset="0"/>
        <a:buChar char="‒"/>
        <a:defRPr sz="2400">
          <a:solidFill>
            <a:schemeClr val="bg1"/>
          </a:solidFill>
          <a:latin typeface="Calibri" panose="020F0502020204030204" pitchFamily="34" charset="0"/>
        </a:defRPr>
      </a:lvl3pPr>
      <a:lvl4pPr marL="1600200" indent="-228600" algn="l" rtl="0" eaLnBrk="1" fontAlgn="base" hangingPunct="1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Arial" panose="020B0604020202020204" pitchFamily="34" charset="0"/>
        <a:buChar char="‒"/>
        <a:defRPr sz="2200">
          <a:solidFill>
            <a:schemeClr val="bg1"/>
          </a:solidFill>
          <a:latin typeface="Calibri" panose="020F0502020204030204" pitchFamily="34" charset="0"/>
        </a:defRPr>
      </a:lvl4pPr>
      <a:lvl5pPr marL="2057400" indent="-228600" algn="l" rtl="0" eaLnBrk="1" fontAlgn="base" hangingPunct="1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Arial" panose="020B0604020202020204" pitchFamily="34" charset="0"/>
        <a:buChar char="‒"/>
        <a:defRPr sz="2000">
          <a:solidFill>
            <a:schemeClr val="bg1"/>
          </a:solidFill>
          <a:latin typeface="Calibri" panose="020F0502020204030204" pitchFamily="34" charset="0"/>
        </a:defRPr>
      </a:lvl5pPr>
      <a:lvl6pPr marL="2514600" indent="-228600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44">
          <p15:clr>
            <a:srgbClr val="F26B43"/>
          </p15:clr>
        </p15:guide>
        <p15:guide id="2" pos="456">
          <p15:clr>
            <a:srgbClr val="F26B43"/>
          </p15:clr>
        </p15:guide>
        <p15:guide id="3" orient="horz" pos="1010">
          <p15:clr>
            <a:srgbClr val="F26B43"/>
          </p15:clr>
        </p15:guide>
        <p15:guide id="4" orient="horz" pos="4138">
          <p15:clr>
            <a:srgbClr val="F26B43"/>
          </p15:clr>
        </p15:guide>
        <p15:guide id="5" orient="horz" pos="3888">
          <p15:clr>
            <a:srgbClr val="F26B43"/>
          </p15:clr>
        </p15:guide>
        <p15:guide id="6" orient="horz" pos="4032">
          <p15:clr>
            <a:srgbClr val="F26B43"/>
          </p15:clr>
        </p15:guide>
        <p15:guide id="7" pos="328">
          <p15:clr>
            <a:srgbClr val="F26B43"/>
          </p15:clr>
        </p15:guide>
        <p15:guide id="8" pos="7231">
          <p15:clr>
            <a:srgbClr val="F26B43"/>
          </p15:clr>
        </p15:guide>
        <p15:guide id="9" pos="7417">
          <p15:clr>
            <a:srgbClr val="F26B43"/>
          </p15:clr>
        </p15:guide>
      </p15:sldGuideLst>
    </p:ext>
  </p:extLst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6" descr="SAL_PP-H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42800" cy="688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8"/>
          <p:cNvSpPr>
            <a:spLocks noChangeArrowheads="1"/>
          </p:cNvSpPr>
          <p:nvPr/>
        </p:nvSpPr>
        <p:spPr bwMode="auto">
          <a:xfrm>
            <a:off x="0" y="1295400"/>
            <a:ext cx="12244388" cy="53022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9pPr>
          </a:lstStyle>
          <a:p>
            <a:pPr algn="ctr" eaLnBrk="1" hangingPunct="1">
              <a:defRPr/>
            </a:pPr>
            <a:endParaRPr lang="de-DE" altLang="de-DE" sz="1800"/>
          </a:p>
        </p:txBody>
      </p:sp>
      <p:sp>
        <p:nvSpPr>
          <p:cNvPr id="1028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814388" y="188913"/>
            <a:ext cx="7899400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72000" rIns="90000" bIns="720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/>
              <a:t>Mastertitelformat bearbeiten</a:t>
            </a:r>
          </a:p>
        </p:txBody>
      </p:sp>
      <p:sp>
        <p:nvSpPr>
          <p:cNvPr id="1029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8800"/>
            <a:ext cx="10509250" cy="3959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72000" rIns="90000" bIns="720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/>
              <a:t>Mastertextformat bearbeiten</a:t>
            </a:r>
          </a:p>
          <a:p>
            <a:pPr lvl="1"/>
            <a:r>
              <a:rPr lang="en-US" altLang="de-DE"/>
              <a:t>Zweite Ebene</a:t>
            </a:r>
          </a:p>
          <a:p>
            <a:pPr lvl="2"/>
            <a:r>
              <a:rPr lang="en-US" altLang="de-DE"/>
              <a:t>Dritte Ebene</a:t>
            </a:r>
          </a:p>
          <a:p>
            <a:pPr lvl="3"/>
            <a:r>
              <a:rPr lang="en-US" altLang="de-DE"/>
              <a:t>Vierte Ebene</a:t>
            </a:r>
          </a:p>
          <a:p>
            <a:pPr lvl="4"/>
            <a:r>
              <a:rPr lang="en-US" alt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00592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298" r:id="rId1"/>
    <p:sldLayoutId id="2147485299" r:id="rId2"/>
    <p:sldLayoutId id="2147485300" r:id="rId3"/>
    <p:sldLayoutId id="2147485301" r:id="rId4"/>
    <p:sldLayoutId id="2147485302" r:id="rId5"/>
    <p:sldLayoutId id="2147485303" r:id="rId6"/>
    <p:sldLayoutId id="2147485304" r:id="rId7"/>
    <p:sldLayoutId id="2147485305" r:id="rId8"/>
    <p:sldLayoutId id="2147485306" r:id="rId9"/>
    <p:sldLayoutId id="2147485307" r:id="rId10"/>
    <p:sldLayoutId id="2147485308" r:id="rId11"/>
    <p:sldLayoutId id="2147485309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ヒラギノ角ゴ Pro W3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ヒラギノ角ゴ Pro W3" pitchFamily="16" charset="-128"/>
          <a:cs typeface="ヒラギノ角ゴ Pro W3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ヒラギノ角ゴ Pro W3" pitchFamily="16" charset="-128"/>
          <a:cs typeface="ヒラギノ角ゴ Pro W3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ヒラギノ角ゴ Pro W3" pitchFamily="16" charset="-128"/>
          <a:cs typeface="ヒラギノ角ゴ Pro W3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ヒラギノ角ゴ Pro W3" pitchFamily="16" charset="-128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ヒラギノ角ゴ Pro W3" pitchFamily="16" charset="-128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ヒラギノ角ゴ Pro W3" pitchFamily="16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ヒラギノ角ゴ Pro W3" pitchFamily="16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ヒラギノ角ゴ Pro W3" pitchFamily="16" charset="-128"/>
        </a:defRPr>
      </a:lvl9pPr>
    </p:titleStyle>
    <p:bodyStyle>
      <a:lvl1pPr marL="285750" indent="-285750" algn="l" rtl="0" eaLnBrk="0" fontAlgn="base" hangingPunct="0">
        <a:lnSpc>
          <a:spcPct val="110000"/>
        </a:lnSpc>
        <a:spcBef>
          <a:spcPct val="20000"/>
        </a:spcBef>
        <a:spcAft>
          <a:spcPct val="0"/>
        </a:spcAft>
        <a:buClr>
          <a:srgbClr val="D4001E"/>
        </a:buClr>
        <a:buChar char="¬"/>
        <a:defRPr sz="2000">
          <a:solidFill>
            <a:schemeClr val="tx1"/>
          </a:solidFill>
          <a:latin typeface="+mn-lt"/>
          <a:ea typeface="+mn-ea"/>
          <a:cs typeface="ヒラギノ角ゴ Pro W3"/>
        </a:defRPr>
      </a:lvl1pPr>
      <a:lvl2pPr marL="762000" indent="-1905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SzPct val="70000"/>
        <a:buFont typeface="Times" panose="02020603050405020304" pitchFamily="18" charset="0"/>
        <a:buChar char="•"/>
        <a:defRPr sz="1700">
          <a:solidFill>
            <a:schemeClr val="tx1"/>
          </a:solidFill>
          <a:latin typeface="+mn-lt"/>
          <a:ea typeface="+mn-ea"/>
          <a:cs typeface="ヒラギノ角ゴ Pro W3"/>
        </a:defRPr>
      </a:lvl2pPr>
      <a:lvl3pPr marL="1143000" indent="-190500" algn="l" rtl="0" eaLnBrk="0" fontAlgn="base" hangingPunct="0">
        <a:lnSpc>
          <a:spcPct val="110000"/>
        </a:lnSpc>
        <a:spcBef>
          <a:spcPct val="20000"/>
        </a:spcBef>
        <a:spcAft>
          <a:spcPct val="0"/>
        </a:spcAft>
        <a:buChar char="-"/>
        <a:defRPr sz="1700">
          <a:solidFill>
            <a:schemeClr val="tx1"/>
          </a:solidFill>
          <a:latin typeface="+mn-lt"/>
          <a:ea typeface="+mn-ea"/>
          <a:cs typeface="ヒラギノ角ゴ Pro W3"/>
        </a:defRPr>
      </a:lvl3pPr>
      <a:lvl4pPr marL="1714500" indent="-190500" algn="l" rtl="0" eaLnBrk="0" fontAlgn="base" hangingPunct="0">
        <a:spcBef>
          <a:spcPct val="20000"/>
        </a:spcBef>
        <a:spcAft>
          <a:spcPct val="0"/>
        </a:spcAft>
        <a:buFont typeface="Times" panose="02020603050405020304" pitchFamily="18" charset="0"/>
        <a:defRPr sz="1400">
          <a:solidFill>
            <a:schemeClr val="tx1"/>
          </a:solidFill>
          <a:latin typeface="+mn-lt"/>
          <a:ea typeface="+mn-ea"/>
          <a:cs typeface="ヒラギノ角ゴ Pro W3"/>
        </a:defRPr>
      </a:lvl4pPr>
      <a:lvl5pPr marL="2095500" indent="-190500" algn="l" rtl="0" eaLnBrk="0" fontAlgn="base" hangingPunct="0">
        <a:spcBef>
          <a:spcPct val="20000"/>
        </a:spcBef>
        <a:spcAft>
          <a:spcPct val="0"/>
        </a:spcAft>
        <a:defRPr sz="1400">
          <a:solidFill>
            <a:schemeClr val="tx1"/>
          </a:solidFill>
          <a:latin typeface="+mn-lt"/>
          <a:ea typeface="+mn-ea"/>
          <a:cs typeface="ヒラギノ角ゴ Pro W3"/>
        </a:defRPr>
      </a:lvl5pPr>
      <a:lvl6pPr marL="2552700" indent="-190500" algn="l" rtl="0" fontAlgn="base">
        <a:spcBef>
          <a:spcPct val="20000"/>
        </a:spcBef>
        <a:spcAft>
          <a:spcPct val="0"/>
        </a:spcAft>
        <a:defRPr sz="1400">
          <a:solidFill>
            <a:schemeClr val="tx1"/>
          </a:solidFill>
          <a:latin typeface="+mn-lt"/>
          <a:ea typeface="+mn-ea"/>
        </a:defRPr>
      </a:lvl6pPr>
      <a:lvl7pPr marL="3009900" indent="-190500" algn="l" rtl="0" fontAlgn="base">
        <a:spcBef>
          <a:spcPct val="20000"/>
        </a:spcBef>
        <a:spcAft>
          <a:spcPct val="0"/>
        </a:spcAft>
        <a:defRPr sz="1400">
          <a:solidFill>
            <a:schemeClr val="tx1"/>
          </a:solidFill>
          <a:latin typeface="+mn-lt"/>
          <a:ea typeface="+mn-ea"/>
        </a:defRPr>
      </a:lvl7pPr>
      <a:lvl8pPr marL="3467100" indent="-190500" algn="l" rtl="0" fontAlgn="base">
        <a:spcBef>
          <a:spcPct val="20000"/>
        </a:spcBef>
        <a:spcAft>
          <a:spcPct val="0"/>
        </a:spcAft>
        <a:defRPr sz="1400">
          <a:solidFill>
            <a:schemeClr val="tx1"/>
          </a:solidFill>
          <a:latin typeface="+mn-lt"/>
          <a:ea typeface="+mn-ea"/>
        </a:defRPr>
      </a:lvl8pPr>
      <a:lvl9pPr marL="3924300" indent="-190500" algn="l" rtl="0" fontAlgn="base">
        <a:spcBef>
          <a:spcPct val="20000"/>
        </a:spcBef>
        <a:spcAft>
          <a:spcPct val="0"/>
        </a:spcAft>
        <a:defRPr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6263AC0-8C13-9F4C-96C1-2129D937E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AF49C25-EF9B-154B-B275-43C4737392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F856D1-4CC2-C34C-881A-2448D23E855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710858-F65F-2541-909B-B9B9C58D06D8}" type="datetime1">
              <a:rPr lang="en-US" smtClean="0"/>
              <a:t>4/11/24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954160-C784-704B-8182-143DE203D18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9771AE-1A49-9444-A556-605273CDDC9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05DCBE-A7FF-F942-9441-73A720C0DC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38349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311" r:id="rId1"/>
    <p:sldLayoutId id="2147485312" r:id="rId2"/>
    <p:sldLayoutId id="2147485313" r:id="rId3"/>
    <p:sldLayoutId id="2147485314" r:id="rId4"/>
    <p:sldLayoutId id="2147485315" r:id="rId5"/>
    <p:sldLayoutId id="2147485316" r:id="rId6"/>
    <p:sldLayoutId id="2147485317" r:id="rId7"/>
    <p:sldLayoutId id="2147485318" r:id="rId8"/>
    <p:sldLayoutId id="2147485319" r:id="rId9"/>
    <p:sldLayoutId id="2147485320" r:id="rId10"/>
    <p:sldLayoutId id="214748532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8641" y="685800"/>
            <a:ext cx="11094720" cy="85344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8640" y="1950720"/>
            <a:ext cx="11094720" cy="451104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 bwMode="gray">
          <a:xfrm>
            <a:off x="1889760" y="289267"/>
            <a:ext cx="8534400" cy="215444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400">
                <a:solidFill>
                  <a:schemeClr val="accent6"/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>
                <a:solidFill>
                  <a:srgbClr val="63666A"/>
                </a:solidFill>
              </a:rPr>
              <a:t>CoC Called Meeting: COVID-19 Update</a:t>
            </a:r>
            <a:endParaRPr lang="en-US" dirty="0">
              <a:solidFill>
                <a:srgbClr val="63666A"/>
              </a:solidFill>
            </a:endParaRP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4"/>
          </p:nvPr>
        </p:nvSpPr>
        <p:spPr bwMode="gray">
          <a:xfrm>
            <a:off x="11248254" y="289267"/>
            <a:ext cx="395111" cy="215444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sz="1400">
                <a:solidFill>
                  <a:schemeClr val="accent6"/>
                </a:solidFill>
                <a:latin typeface="+mj-lt"/>
                <a:cs typeface="Arial" pitchFamily="34" charset="0"/>
              </a:defRPr>
            </a:lvl1pPr>
          </a:lstStyle>
          <a:p>
            <a:fld id="{CC041753-90EA-4E44-9BB8-633978F3CCC4}" type="slidenum">
              <a:rPr lang="en-US" smtClean="0">
                <a:solidFill>
                  <a:srgbClr val="63666A"/>
                </a:solidFill>
              </a:rPr>
              <a:pPr/>
              <a:t>‹#›</a:t>
            </a:fld>
            <a:endParaRPr lang="en-US" dirty="0">
              <a:solidFill>
                <a:srgbClr val="63666A"/>
              </a:solidFill>
            </a:endParaRPr>
          </a:p>
        </p:txBody>
      </p:sp>
      <p:cxnSp>
        <p:nvCxnSpPr>
          <p:cNvPr id="19" name="Straight Connector 18"/>
          <p:cNvCxnSpPr/>
          <p:nvPr/>
        </p:nvCxnSpPr>
        <p:spPr bwMode="gray">
          <a:xfrm>
            <a:off x="3" y="396984"/>
            <a:ext cx="361244" cy="0"/>
          </a:xfrm>
          <a:prstGeom prst="line">
            <a:avLst/>
          </a:prstGeom>
          <a:ln w="44450" cmpd="sng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 bwMode="gray">
          <a:xfrm>
            <a:off x="553147" y="289267"/>
            <a:ext cx="1097280" cy="21544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en-US" sz="1400" dirty="0">
                <a:solidFill>
                  <a:srgbClr val="63666A"/>
                </a:solidFill>
                <a:latin typeface="+mj-lt"/>
                <a:cs typeface="Arial" pitchFamily="34" charset="0"/>
              </a:rPr>
              <a:t>MD Anderson </a:t>
            </a:r>
          </a:p>
        </p:txBody>
      </p:sp>
      <p:cxnSp>
        <p:nvCxnSpPr>
          <p:cNvPr id="11" name="Straight Connector 10"/>
          <p:cNvCxnSpPr/>
          <p:nvPr/>
        </p:nvCxnSpPr>
        <p:spPr bwMode="gray">
          <a:xfrm>
            <a:off x="1755225" y="289265"/>
            <a:ext cx="0" cy="219456"/>
          </a:xfrm>
          <a:prstGeom prst="line">
            <a:avLst/>
          </a:prstGeom>
          <a:ln w="952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00344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323" r:id="rId1"/>
    <p:sldLayoutId id="2147485324" r:id="rId2"/>
    <p:sldLayoutId id="2147485325" r:id="rId3"/>
    <p:sldLayoutId id="2147485326" r:id="rId4"/>
    <p:sldLayoutId id="2147485327" r:id="rId5"/>
    <p:sldLayoutId id="2147485328" r:id="rId6"/>
    <p:sldLayoutId id="2147485329" r:id="rId7"/>
    <p:sldLayoutId id="2147485330" r:id="rId8"/>
    <p:sldLayoutId id="2147485331" r:id="rId9"/>
    <p:sldLayoutId id="2147485332" r:id="rId10"/>
    <p:sldLayoutId id="2147485333" r:id="rId11"/>
  </p:sldLayoutIdLst>
  <p:hf sldNum="0" hdr="0" dt="0"/>
  <p:txStyles>
    <p:titleStyle>
      <a:lvl1pPr algn="l" defTabSz="914354" rtl="0" eaLnBrk="1" latinLnBrk="0" hangingPunct="1">
        <a:lnSpc>
          <a:spcPct val="100000"/>
        </a:lnSpc>
        <a:spcBef>
          <a:spcPct val="0"/>
        </a:spcBef>
        <a:buNone/>
        <a:defRPr sz="2933" b="1" kern="1200">
          <a:solidFill>
            <a:schemeClr val="tx1"/>
          </a:solidFill>
          <a:latin typeface="+mj-lt"/>
          <a:ea typeface="+mj-ea"/>
          <a:cs typeface="Arial" pitchFamily="34" charset="0"/>
        </a:defRPr>
      </a:lvl1pPr>
    </p:titleStyle>
    <p:bodyStyle>
      <a:lvl1pPr marL="0" indent="0" algn="l" defTabSz="914354" rtl="0" eaLnBrk="1" latinLnBrk="0" hangingPunct="1">
        <a:lnSpc>
          <a:spcPct val="100000"/>
        </a:lnSpc>
        <a:spcBef>
          <a:spcPts val="1867"/>
        </a:spcBef>
        <a:spcAft>
          <a:spcPts val="0"/>
        </a:spcAft>
        <a:buFont typeface="Arial" pitchFamily="34" charset="0"/>
        <a:buNone/>
        <a:defRPr sz="2400" kern="1200">
          <a:solidFill>
            <a:schemeClr val="tx1"/>
          </a:solidFill>
          <a:latin typeface="+mn-lt"/>
          <a:ea typeface="+mn-ea"/>
          <a:cs typeface="Times New Roman" pitchFamily="18" charset="0"/>
        </a:defRPr>
      </a:lvl1pPr>
      <a:lvl2pPr marL="173030" indent="-173030" algn="l" defTabSz="914354" rtl="0" eaLnBrk="1" latinLnBrk="0" hangingPunct="1">
        <a:lnSpc>
          <a:spcPct val="100000"/>
        </a:lnSpc>
        <a:spcBef>
          <a:spcPts val="1200"/>
        </a:spcBef>
        <a:spcAft>
          <a:spcPts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Times New Roman" pitchFamily="18" charset="0"/>
        </a:defRPr>
      </a:lvl2pPr>
      <a:lvl3pPr marL="344470" indent="-173030" algn="l" defTabSz="914354" rtl="0" eaLnBrk="1" latinLnBrk="0" hangingPunct="1">
        <a:lnSpc>
          <a:spcPct val="100000"/>
        </a:lnSpc>
        <a:spcBef>
          <a:spcPts val="800"/>
        </a:spcBef>
        <a:spcAft>
          <a:spcPts val="0"/>
        </a:spcAft>
        <a:buFont typeface="Arial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Times New Roman" pitchFamily="18" charset="0"/>
        </a:defRPr>
      </a:lvl3pPr>
      <a:lvl4pPr marL="517499" indent="-173030" algn="l" defTabSz="914354" rtl="0" eaLnBrk="1" latinLnBrk="0" hangingPunct="1">
        <a:lnSpc>
          <a:spcPct val="100000"/>
        </a:lnSpc>
        <a:spcBef>
          <a:spcPts val="800"/>
        </a:spcBef>
        <a:spcAft>
          <a:spcPts val="0"/>
        </a:spcAft>
        <a:buFont typeface="Arial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Times New Roman" pitchFamily="18" charset="0"/>
        </a:defRPr>
      </a:lvl4pPr>
      <a:lvl5pPr marL="2057298" indent="-228589" algn="l" defTabSz="914354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bg1"/>
          </a:solidFill>
          <a:latin typeface="Times New Roman" pitchFamily="18" charset="0"/>
          <a:ea typeface="+mn-ea"/>
          <a:cs typeface="Times New Roman" pitchFamily="18" charset="0"/>
        </a:defRPr>
      </a:lvl5pPr>
      <a:lvl6pPr marL="2514474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CC5FD89-473A-49A1-B578-3D0F386C88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7EFE79-E8F1-440F-B42E-D292ED7B28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2CE7E7-5968-44AC-A8A2-8BA894FCEB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9E7AB0-430E-4965-816A-4748E50A3710}" type="datetimeFigureOut">
              <a:rPr lang="en-US" smtClean="0"/>
              <a:t>4/11/24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3951B6-DB33-4D6D-AF6F-CE927D97DB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7C645A-5410-4A40-B9AA-16A5CE82C67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891066-067F-46CE-B6F8-B80E863B14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79828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335" r:id="rId1"/>
    <p:sldLayoutId id="2147485336" r:id="rId2"/>
    <p:sldLayoutId id="2147485337" r:id="rId3"/>
    <p:sldLayoutId id="2147485338" r:id="rId4"/>
    <p:sldLayoutId id="2147485339" r:id="rId5"/>
    <p:sldLayoutId id="2147485340" r:id="rId6"/>
    <p:sldLayoutId id="2147485341" r:id="rId7"/>
    <p:sldLayoutId id="2147485342" r:id="rId8"/>
    <p:sldLayoutId id="2147485343" r:id="rId9"/>
    <p:sldLayoutId id="2147485344" r:id="rId10"/>
    <p:sldLayoutId id="2147485345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chemeClr val="tx1"/>
            </a:gs>
            <a:gs pos="100000">
              <a:srgbClr val="000099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4/11/24</a:t>
            </a:fld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10420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347" r:id="rId1"/>
    <p:sldLayoutId id="2147485348" r:id="rId2"/>
    <p:sldLayoutId id="2147485349" r:id="rId3"/>
    <p:sldLayoutId id="2147485350" r:id="rId4"/>
    <p:sldLayoutId id="2147485351" r:id="rId5"/>
    <p:sldLayoutId id="2147485352" r:id="rId6"/>
    <p:sldLayoutId id="2147485353" r:id="rId7"/>
    <p:sldLayoutId id="2147485354" r:id="rId8"/>
    <p:sldLayoutId id="2147485355" r:id="rId9"/>
    <p:sldLayoutId id="2147485356" r:id="rId10"/>
    <p:sldLayoutId id="2147485357" r:id="rId11"/>
    <p:sldLayoutId id="2147485358" r:id="rId12"/>
  </p:sldLayoutIdLst>
  <p:transition spd="med">
    <p:wipe dir="r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Arial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Arial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Arial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Arial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Arial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Arial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Arial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Arial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00FFFF"/>
        </a:buClr>
        <a:buSzPct val="150000"/>
        <a:buChar char="•"/>
        <a:defRPr sz="3300" b="1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FFFF"/>
        </a:buClr>
        <a:buSzPct val="150000"/>
        <a:buChar char="–"/>
        <a:defRPr sz="3300" b="1">
          <a:solidFill>
            <a:schemeClr val="bg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00FFFF"/>
        </a:buClr>
        <a:buSzPct val="150000"/>
        <a:buChar char="•"/>
        <a:defRPr sz="3300" b="1">
          <a:solidFill>
            <a:schemeClr val="bg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00FFFF"/>
        </a:buClr>
        <a:buSzPct val="150000"/>
        <a:buChar char="–"/>
        <a:defRPr sz="3300" b="1">
          <a:solidFill>
            <a:schemeClr val="bg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3300" b="1">
          <a:solidFill>
            <a:schemeClr val="bg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3300" b="1">
          <a:solidFill>
            <a:schemeClr val="bg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3300" b="1">
          <a:solidFill>
            <a:schemeClr val="bg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3300" b="1">
          <a:solidFill>
            <a:schemeClr val="bg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3300" b="1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B3C4B3-012B-9999-BDCB-B49486F1AE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21640"/>
            <a:ext cx="10515600" cy="9748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2044C9-F9B2-7F6F-1413-FB6178338B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512391"/>
            <a:ext cx="10515600" cy="45883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pic>
        <p:nvPicPr>
          <p:cNvPr id="13" name="Picture 2" descr="http://www.lawandmore.co.uk/static/images/decembervanessa/janvan/cardiff.jpg">
            <a:extLst>
              <a:ext uri="{FF2B5EF4-FFF2-40B4-BE49-F238E27FC236}">
                <a16:creationId xmlns:a16="http://schemas.microsoft.com/office/drawing/2014/main" id="{FA29033E-98F5-B695-DB22-7A21E1CA4E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01402" y="6140005"/>
            <a:ext cx="941919" cy="677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6" descr="http://www.bangor.ac.uk/imscar/cognate/images/NCRI_logo_000.gif">
            <a:extLst>
              <a:ext uri="{FF2B5EF4-FFF2-40B4-BE49-F238E27FC236}">
                <a16:creationId xmlns:a16="http://schemas.microsoft.com/office/drawing/2014/main" id="{3E3A0F69-14C4-17E8-391F-CF8AF8C5C9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000" r="20000"/>
          <a:stretch>
            <a:fillRect/>
          </a:stretch>
        </p:blipFill>
        <p:spPr bwMode="auto">
          <a:xfrm>
            <a:off x="10668001" y="6099869"/>
            <a:ext cx="533401" cy="717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F8552BE9-7420-FCE7-D737-38E2F10A897D}"/>
              </a:ext>
            </a:extLst>
          </p:cNvPr>
          <p:cNvSpPr/>
          <p:nvPr/>
        </p:nvSpPr>
        <p:spPr bwMode="auto">
          <a:xfrm>
            <a:off x="0" y="-9523"/>
            <a:ext cx="12192000" cy="352425"/>
          </a:xfrm>
          <a:prstGeom prst="rect">
            <a:avLst/>
          </a:prstGeom>
          <a:solidFill>
            <a:srgbClr val="333399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0591133-6B80-0840-7766-21FEBDF2053B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31753" y="6140808"/>
            <a:ext cx="1747089" cy="6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2745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360" r:id="rId1"/>
    <p:sldLayoutId id="2147485361" r:id="rId2"/>
    <p:sldLayoutId id="2147485362" r:id="rId3"/>
    <p:sldLayoutId id="2147485363" r:id="rId4"/>
    <p:sldLayoutId id="2147485364" r:id="rId5"/>
    <p:sldLayoutId id="2147485365" r:id="rId6"/>
    <p:sldLayoutId id="2147485366" r:id="rId7"/>
    <p:sldLayoutId id="2147485367" r:id="rId8"/>
    <p:sldLayoutId id="2147485368" r:id="rId9"/>
    <p:sldLayoutId id="2147485369" r:id="rId10"/>
    <p:sldLayoutId id="2147485370" r:id="rId11"/>
  </p:sldLayoutIdLst>
  <p:txStyles>
    <p:titleStyle>
      <a:lvl1pPr algn="ctr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Segoe UI" panose="020B0502040204020203" pitchFamily="34" charset="0"/>
          <a:ea typeface="+mj-ea"/>
          <a:cs typeface="Segoe UI" panose="020B0502040204020203" pitchFamily="34" charset="0"/>
        </a:defRPr>
      </a:lvl1pPr>
    </p:titleStyle>
    <p:bodyStyle>
      <a:lvl1pPr marL="228594" indent="-228594" algn="l" defTabSz="914377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tabLst>
          <a:tab pos="1082648" algn="l"/>
        </a:tabLst>
        <a:defRPr sz="2800" kern="12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1pPr>
      <a:lvl2pPr marL="685783" indent="-228594" algn="l" defTabSz="914377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tabLst>
          <a:tab pos="1082648" algn="l"/>
        </a:tabLst>
        <a:defRPr sz="2400" kern="12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2pPr>
      <a:lvl3pPr marL="1142971" indent="-228594" algn="l" defTabSz="914377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tabLst>
          <a:tab pos="1082648" algn="l"/>
        </a:tabLst>
        <a:defRPr sz="2000" kern="12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3pPr>
      <a:lvl4pPr marL="1600160" indent="-228594" algn="l" defTabSz="914377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tabLst>
          <a:tab pos="1082648" algn="l"/>
        </a:tabLst>
        <a:defRPr sz="1800" kern="12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4pPr>
      <a:lvl5pPr marL="2057349" indent="-228594" algn="l" defTabSz="914377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tabLst>
          <a:tab pos="1082648" algn="l"/>
        </a:tabLst>
        <a:defRPr sz="1800" kern="12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41600" y="385507"/>
            <a:ext cx="11313600" cy="960000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endParaRPr lang="en-US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1588" y="1791835"/>
            <a:ext cx="11304000" cy="357264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noProof="0"/>
              <a:t>First Level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66442" y="6479322"/>
            <a:ext cx="6459117" cy="170333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ctr">
              <a:defRPr sz="1867" b="0" i="0" cap="all" baseline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endParaRPr lang="en-US"/>
          </a:p>
        </p:txBody>
      </p:sp>
      <p:sp>
        <p:nvSpPr>
          <p:cNvPr id="29" name="Espace réservé de la date 28">
            <a:extLst>
              <a:ext uri="{FF2B5EF4-FFF2-40B4-BE49-F238E27FC236}">
                <a16:creationId xmlns:a16="http://schemas.microsoft.com/office/drawing/2014/main" id="{B6D8E440-8C31-4584-85CD-3DE2B7815CCC}"/>
              </a:ext>
            </a:extLst>
          </p:cNvPr>
          <p:cNvSpPr>
            <a:spLocks noGrp="1"/>
          </p:cNvSpPr>
          <p:nvPr userDrawn="1">
            <p:ph type="dt" sz="half" idx="2"/>
          </p:nvPr>
        </p:nvSpPr>
        <p:spPr>
          <a:xfrm>
            <a:off x="4724400" y="6106773"/>
            <a:ext cx="27432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67" b="0" i="0" spc="27" baseline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4"/>
          </p:nvPr>
        </p:nvSpPr>
        <p:spPr>
          <a:xfrm>
            <a:off x="11114968" y="6375331"/>
            <a:ext cx="635000" cy="27432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867" b="0" i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6B54B0F7-55DD-40D6-B7F4-70B586885C0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857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372" r:id="rId1"/>
    <p:sldLayoutId id="2147485373" r:id="rId2"/>
    <p:sldLayoutId id="2147485374" r:id="rId3"/>
    <p:sldLayoutId id="2147485375" r:id="rId4"/>
    <p:sldLayoutId id="2147485376" r:id="rId5"/>
    <p:sldLayoutId id="2147485377" r:id="rId6"/>
    <p:sldLayoutId id="2147485378" r:id="rId7"/>
    <p:sldLayoutId id="2147485379" r:id="rId8"/>
    <p:sldLayoutId id="2147485380" r:id="rId9"/>
    <p:sldLayoutId id="2147485381" r:id="rId10"/>
    <p:sldLayoutId id="2147485382" r:id="rId11"/>
    <p:sldLayoutId id="2147485383" r:id="rId12"/>
    <p:sldLayoutId id="2147485384" r:id="rId13"/>
    <p:sldLayoutId id="2147485385" r:id="rId14"/>
    <p:sldLayoutId id="2147485386" r:id="rId15"/>
    <p:sldLayoutId id="2147485387" r:id="rId16"/>
    <p:sldLayoutId id="2147485388" r:id="rId17"/>
    <p:sldLayoutId id="2147485389" r:id="rId18"/>
    <p:sldLayoutId id="2147485390" r:id="rId19"/>
    <p:sldLayoutId id="2147485391" r:id="rId20"/>
    <p:sldLayoutId id="2147485392" r:id="rId21"/>
    <p:sldLayoutId id="2147485393" r:id="rId22"/>
    <p:sldLayoutId id="2147485394" r:id="rId23"/>
    <p:sldLayoutId id="2147485395" r:id="rId24"/>
  </p:sldLayoutIdLst>
  <p:hf hdr="0" ft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lang="fr-FR" sz="2400" b="0" i="0" kern="1200" dirty="0">
          <a:solidFill>
            <a:schemeClr val="accent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1pPr>
    </p:titleStyle>
    <p:bodyStyle>
      <a:lvl1pPr marL="0" indent="0" algn="l" defTabSz="914377" rtl="0" eaLnBrk="1" latinLnBrk="0" hangingPunct="1">
        <a:lnSpc>
          <a:spcPct val="125000"/>
        </a:lnSpc>
        <a:spcBef>
          <a:spcPts val="0"/>
        </a:spcBef>
        <a:buFont typeface="Arial" panose="020B0604020202020204" pitchFamily="34" charset="0"/>
        <a:buNone/>
        <a:defRPr sz="1867" b="0" i="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1pPr>
      <a:lvl2pPr marL="302392" indent="-302392" algn="l" defTabSz="914377" rtl="0" eaLnBrk="1" latinLnBrk="0" hangingPunct="1">
        <a:lnSpc>
          <a:spcPct val="125000"/>
        </a:lnSpc>
        <a:spcBef>
          <a:spcPts val="0"/>
        </a:spcBef>
        <a:buClr>
          <a:schemeClr val="accent2"/>
        </a:buClr>
        <a:buFontTx/>
        <a:buBlip>
          <a:blip r:embed="rId26"/>
        </a:buBlip>
        <a:defRPr sz="1867" b="0" i="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2pPr>
      <a:lvl3pPr marL="609585" indent="-302392" algn="l" defTabSz="914377" rtl="0" eaLnBrk="1" latinLnBrk="0" hangingPunct="1">
        <a:lnSpc>
          <a:spcPct val="125000"/>
        </a:lnSpc>
        <a:spcBef>
          <a:spcPts val="0"/>
        </a:spcBef>
        <a:buFontTx/>
        <a:buBlip>
          <a:blip r:embed="rId26"/>
        </a:buBlip>
        <a:defRPr sz="1867" b="0" i="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3pPr>
      <a:lvl4pPr marL="911977" indent="-302392" algn="l" defTabSz="914377" rtl="0" eaLnBrk="1" latinLnBrk="0" hangingPunct="1">
        <a:lnSpc>
          <a:spcPct val="125000"/>
        </a:lnSpc>
        <a:spcBef>
          <a:spcPts val="0"/>
        </a:spcBef>
        <a:buFontTx/>
        <a:buBlip>
          <a:blip r:embed="rId26"/>
        </a:buBlip>
        <a:defRPr sz="1867" b="0" i="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4pPr>
      <a:lvl5pPr marL="0" indent="0" algn="l" defTabSz="914377" rtl="0" eaLnBrk="1" latinLnBrk="0" hangingPunct="1">
        <a:lnSpc>
          <a:spcPct val="125000"/>
        </a:lnSpc>
        <a:spcBef>
          <a:spcPts val="0"/>
        </a:spcBef>
        <a:buFont typeface="Arial" panose="020B0604020202020204" pitchFamily="34" charset="0"/>
        <a:buNone/>
        <a:defRPr sz="1867" b="1" i="0" kern="1200">
          <a:solidFill>
            <a:schemeClr val="accent1"/>
          </a:solidFill>
          <a:latin typeface="+mj-lt"/>
          <a:ea typeface="Verdana" panose="020B0604030504040204" pitchFamily="34" charset="0"/>
          <a:cs typeface="Georgia" panose="02040502050405020303" pitchFamily="18" charset="0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04">
          <p15:clr>
            <a:srgbClr val="F26B43"/>
          </p15:clr>
        </p15:guide>
        <p15:guide id="2" pos="5556">
          <p15:clr>
            <a:srgbClr val="F26B43"/>
          </p15:clr>
        </p15:guide>
        <p15:guide id="3" orient="horz" pos="169">
          <p15:clr>
            <a:srgbClr val="F26B43"/>
          </p15:clr>
        </p15:guide>
        <p15:guide id="4" orient="horz" pos="298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chemeClr val="tx1"/>
            </a:gs>
            <a:gs pos="100000">
              <a:srgbClr val="000099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srgbClr val="000000"/>
                </a:solidFill>
              </a:rPr>
              <a:pPr/>
              <a:t>4/11/24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9453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61" r:id="rId1"/>
    <p:sldLayoutId id="2147484362" r:id="rId2"/>
    <p:sldLayoutId id="2147484363" r:id="rId3"/>
    <p:sldLayoutId id="2147484364" r:id="rId4"/>
    <p:sldLayoutId id="2147484365" r:id="rId5"/>
    <p:sldLayoutId id="2147484366" r:id="rId6"/>
    <p:sldLayoutId id="2147484367" r:id="rId7"/>
    <p:sldLayoutId id="2147484368" r:id="rId8"/>
    <p:sldLayoutId id="2147484369" r:id="rId9"/>
    <p:sldLayoutId id="2147484370" r:id="rId10"/>
    <p:sldLayoutId id="2147484371" r:id="rId11"/>
  </p:sldLayoutIdLst>
  <p:transition spd="med">
    <p:wipe dir="r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Arial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Arial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Arial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Arial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Arial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Arial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Arial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Arial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00FFFF"/>
        </a:buClr>
        <a:buSzPct val="150000"/>
        <a:buChar char="•"/>
        <a:defRPr sz="3300" b="1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FFFF"/>
        </a:buClr>
        <a:buSzPct val="150000"/>
        <a:buChar char="–"/>
        <a:defRPr sz="3300" b="1">
          <a:solidFill>
            <a:schemeClr val="bg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00FFFF"/>
        </a:buClr>
        <a:buSzPct val="150000"/>
        <a:buChar char="•"/>
        <a:defRPr sz="3300" b="1">
          <a:solidFill>
            <a:schemeClr val="bg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00FFFF"/>
        </a:buClr>
        <a:buSzPct val="150000"/>
        <a:buChar char="–"/>
        <a:defRPr sz="3300" b="1">
          <a:solidFill>
            <a:schemeClr val="bg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3300" b="1">
          <a:solidFill>
            <a:schemeClr val="bg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3300" b="1">
          <a:solidFill>
            <a:schemeClr val="bg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3300" b="1">
          <a:solidFill>
            <a:schemeClr val="bg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3300" b="1">
          <a:solidFill>
            <a:schemeClr val="bg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3300" b="1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05473" y="6388685"/>
            <a:ext cx="1125384" cy="463136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"/>
            <a:ext cx="12192000" cy="292607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15959" y="301246"/>
            <a:ext cx="1196008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63135" y="2322915"/>
            <a:ext cx="67437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2"/>
            <a:ext cx="39014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2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4/11/24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2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966613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397" r:id="rId1"/>
    <p:sldLayoutId id="2147485398" r:id="rId2"/>
    <p:sldLayoutId id="2147485399" r:id="rId3"/>
    <p:sldLayoutId id="2147485400" r:id="rId4"/>
    <p:sldLayoutId id="2147485401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609570">
        <a:defRPr>
          <a:latin typeface="+mn-lt"/>
          <a:ea typeface="+mn-ea"/>
          <a:cs typeface="+mn-cs"/>
        </a:defRPr>
      </a:lvl2pPr>
      <a:lvl3pPr marL="1219140">
        <a:defRPr>
          <a:latin typeface="+mn-lt"/>
          <a:ea typeface="+mn-ea"/>
          <a:cs typeface="+mn-cs"/>
        </a:defRPr>
      </a:lvl3pPr>
      <a:lvl4pPr marL="1828709">
        <a:defRPr>
          <a:latin typeface="+mn-lt"/>
          <a:ea typeface="+mn-ea"/>
          <a:cs typeface="+mn-cs"/>
        </a:defRPr>
      </a:lvl4pPr>
      <a:lvl5pPr marL="2438278">
        <a:defRPr>
          <a:latin typeface="+mn-lt"/>
          <a:ea typeface="+mn-ea"/>
          <a:cs typeface="+mn-cs"/>
        </a:defRPr>
      </a:lvl5pPr>
      <a:lvl6pPr marL="3047848">
        <a:defRPr>
          <a:latin typeface="+mn-lt"/>
          <a:ea typeface="+mn-ea"/>
          <a:cs typeface="+mn-cs"/>
        </a:defRPr>
      </a:lvl6pPr>
      <a:lvl7pPr marL="3657418">
        <a:defRPr>
          <a:latin typeface="+mn-lt"/>
          <a:ea typeface="+mn-ea"/>
          <a:cs typeface="+mn-cs"/>
        </a:defRPr>
      </a:lvl7pPr>
      <a:lvl8pPr marL="4266987">
        <a:defRPr>
          <a:latin typeface="+mn-lt"/>
          <a:ea typeface="+mn-ea"/>
          <a:cs typeface="+mn-cs"/>
        </a:defRPr>
      </a:lvl8pPr>
      <a:lvl9pPr marL="4876557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609570">
        <a:defRPr>
          <a:latin typeface="+mn-lt"/>
          <a:ea typeface="+mn-ea"/>
          <a:cs typeface="+mn-cs"/>
        </a:defRPr>
      </a:lvl2pPr>
      <a:lvl3pPr marL="1219140">
        <a:defRPr>
          <a:latin typeface="+mn-lt"/>
          <a:ea typeface="+mn-ea"/>
          <a:cs typeface="+mn-cs"/>
        </a:defRPr>
      </a:lvl3pPr>
      <a:lvl4pPr marL="1828709">
        <a:defRPr>
          <a:latin typeface="+mn-lt"/>
          <a:ea typeface="+mn-ea"/>
          <a:cs typeface="+mn-cs"/>
        </a:defRPr>
      </a:lvl4pPr>
      <a:lvl5pPr marL="2438278">
        <a:defRPr>
          <a:latin typeface="+mn-lt"/>
          <a:ea typeface="+mn-ea"/>
          <a:cs typeface="+mn-cs"/>
        </a:defRPr>
      </a:lvl5pPr>
      <a:lvl6pPr marL="3047848">
        <a:defRPr>
          <a:latin typeface="+mn-lt"/>
          <a:ea typeface="+mn-ea"/>
          <a:cs typeface="+mn-cs"/>
        </a:defRPr>
      </a:lvl6pPr>
      <a:lvl7pPr marL="3657418">
        <a:defRPr>
          <a:latin typeface="+mn-lt"/>
          <a:ea typeface="+mn-ea"/>
          <a:cs typeface="+mn-cs"/>
        </a:defRPr>
      </a:lvl7pPr>
      <a:lvl8pPr marL="4266987">
        <a:defRPr>
          <a:latin typeface="+mn-lt"/>
          <a:ea typeface="+mn-ea"/>
          <a:cs typeface="+mn-cs"/>
        </a:defRPr>
      </a:lvl8pPr>
      <a:lvl9pPr marL="4876557">
        <a:defRPr>
          <a:latin typeface="+mn-lt"/>
          <a:ea typeface="+mn-ea"/>
          <a:cs typeface="+mn-cs"/>
        </a:defRPr>
      </a:lvl9pPr>
    </p:otherStyle>
  </p:txStyles>
</p:sldMaster>
</file>

<file path=ppt/slideMasters/slideMaster3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32AB4C-0125-42CB-86E3-E93CFF839BE2}" type="datetime1">
              <a:rPr lang="en-US" smtClean="0"/>
              <a:t>4/11/24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107B33-3DD5-4A67-8BF8-3909BA7BB70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66232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03" r:id="rId1"/>
    <p:sldLayoutId id="2147485404" r:id="rId2"/>
  </p:sldLayoutIdLst>
  <p:hf hdr="0" dt="0"/>
  <p:txStyles>
    <p:titleStyle>
      <a:lvl1pPr algn="l" defTabSz="91436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1" indent="-228591" algn="l" defTabSz="91436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73" indent="-228591" algn="l" defTabSz="9143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54" indent="-228591" algn="l" defTabSz="9143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36" indent="-228591" algn="l" defTabSz="9143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18" indent="-228591" algn="l" defTabSz="9143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99" indent="-228591" algn="l" defTabSz="9143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2EC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912286" y="227013"/>
            <a:ext cx="1035896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</a:p>
        </p:txBody>
      </p:sp>
      <p:sp>
        <p:nvSpPr>
          <p:cNvPr id="102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2286" y="1416053"/>
            <a:ext cx="10358967" cy="479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B4CCBE2E-CAAE-B74A-AD06-6C8F94F20E4C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5992" y="6156880"/>
            <a:ext cx="650240" cy="54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3639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06" r:id="rId1"/>
    <p:sldLayoutId id="2147485407" r:id="rId2"/>
    <p:sldLayoutId id="2147485408" r:id="rId3"/>
    <p:sldLayoutId id="2147485409" r:id="rId4"/>
    <p:sldLayoutId id="2147485410" r:id="rId5"/>
    <p:sldLayoutId id="2147485411" r:id="rId6"/>
    <p:sldLayoutId id="2147485412" r:id="rId7"/>
    <p:sldLayoutId id="2147485413" r:id="rId8"/>
    <p:sldLayoutId id="2147485414" r:id="rId9"/>
    <p:sldLayoutId id="2147485415" r:id="rId10"/>
    <p:sldLayoutId id="2147485416" r:id="rId11"/>
    <p:sldLayoutId id="2147485417" r:id="rId12"/>
    <p:sldLayoutId id="2147485418" r:id="rId13"/>
    <p:sldLayoutId id="2147485419" r:id="rId14"/>
    <p:sldLayoutId id="2147485420" r:id="rId15"/>
    <p:sldLayoutId id="2147485421" r:id="rId16"/>
    <p:sldLayoutId id="2147485422" r:id="rId17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000" b="1">
          <a:solidFill>
            <a:srgbClr val="3333FF"/>
          </a:solidFill>
          <a:latin typeface="Calibri"/>
          <a:ea typeface="MS PGothic" pitchFamily="34" charset="-128"/>
          <a:cs typeface="Calibri"/>
        </a:defRPr>
      </a:lvl1pPr>
      <a:lvl2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2pPr>
      <a:lvl3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3pPr>
      <a:lvl4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4pPr>
      <a:lvl5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5pPr>
      <a:lvl6pPr marL="1536221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6pPr>
      <a:lvl7pPr marL="1993281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7pPr>
      <a:lvl8pPr marL="2450337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8pPr>
      <a:lvl9pPr marL="2907397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9pPr>
    </p:titleStyle>
    <p:bodyStyle>
      <a:lvl1pPr marL="390525" indent="-292100" algn="l" defTabSz="412750" rtl="0" eaLnBrk="0" fontAlgn="base" hangingPunct="0">
        <a:lnSpc>
          <a:spcPct val="105000"/>
        </a:lnSpc>
        <a:spcBef>
          <a:spcPct val="30000"/>
        </a:spcBef>
        <a:spcAft>
          <a:spcPts val="800"/>
        </a:spcAft>
        <a:buClr>
          <a:srgbClr val="000000"/>
        </a:buClr>
        <a:buSzPct val="100000"/>
        <a:buFont typeface="Arial" pitchFamily="-72" charset="0"/>
        <a:buChar char="•"/>
        <a:defRPr sz="2900" b="1">
          <a:solidFill>
            <a:srgbClr val="000000"/>
          </a:solidFill>
          <a:latin typeface="Calibri" charset="0"/>
          <a:ea typeface="MS PGothic" pitchFamily="34" charset="-128"/>
          <a:cs typeface="MS PGothic" charset="0"/>
        </a:defRPr>
      </a:lvl1pPr>
      <a:lvl2pPr marL="782638" indent="-260350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75000"/>
        <a:buFont typeface="Symbol" pitchFamily="-72" charset="2"/>
        <a:buChar char=""/>
        <a:defRPr sz="2600" b="1">
          <a:solidFill>
            <a:srgbClr val="000000"/>
          </a:solidFill>
          <a:latin typeface="Calibri" charset="0"/>
          <a:ea typeface="MS PGothic" pitchFamily="34" charset="-128"/>
        </a:defRPr>
      </a:lvl2pPr>
      <a:lvl3pPr marL="1173163" indent="-193675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buChar char=""/>
        <a:defRPr sz="2400" b="1">
          <a:solidFill>
            <a:srgbClr val="000000"/>
          </a:solidFill>
          <a:latin typeface="Calibri" charset="0"/>
          <a:ea typeface="ＭＳ Ｐゴシック" pitchFamily="-123" charset="-128"/>
          <a:cs typeface="ＭＳ Ｐゴシック" pitchFamily="-72" charset="-128"/>
        </a:defRPr>
      </a:lvl3pPr>
      <a:lvl4pPr marL="1565275" indent="-193675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75000"/>
        <a:buFont typeface="Symbol" pitchFamily="-72" charset="2"/>
        <a:buChar char=""/>
        <a:defRPr sz="2200" b="1">
          <a:solidFill>
            <a:srgbClr val="000000"/>
          </a:solidFill>
          <a:latin typeface="Calibri" charset="0"/>
          <a:ea typeface="ＭＳ Ｐゴシック" pitchFamily="-123" charset="-128"/>
        </a:defRPr>
      </a:lvl4pPr>
      <a:lvl5pPr marL="1957388" indent="-195263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buChar char=""/>
        <a:defRPr sz="2000" b="1">
          <a:solidFill>
            <a:srgbClr val="000000"/>
          </a:solidFill>
          <a:latin typeface="Calibri" charset="0"/>
          <a:ea typeface="ＭＳ Ｐゴシック" pitchFamily="-123" charset="-128"/>
        </a:defRPr>
      </a:lvl5pPr>
      <a:lvl6pPr marL="2615386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6pPr>
      <a:lvl7pPr marL="3072444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7pPr>
      <a:lvl8pPr marL="3529502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8pPr>
      <a:lvl9pPr marL="3986559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58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15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173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231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289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347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405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462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51B2BBE-8FBD-394A-A304-2B34CB3851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6299F3F-7AEB-D64A-A37E-5250EB8F9D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65C4E5-30D1-1343-9A9F-C5CA5EC1E05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EDCDF7-CCE0-D24B-8336-FC5C52FAB559}" type="datetimeFigureOut">
              <a:rPr lang="en-US" smtClean="0"/>
              <a:t>4/11/24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34B9B2-77FD-D640-8AAB-9F0435865B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FEFCA5-4825-2748-8B19-A19A997D804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F35F0B-F730-6840-8B84-686FF6BFC2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7718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39" r:id="rId1"/>
    <p:sldLayoutId id="2147484440" r:id="rId2"/>
    <p:sldLayoutId id="2147484441" r:id="rId3"/>
    <p:sldLayoutId id="2147484442" r:id="rId4"/>
    <p:sldLayoutId id="2147484443" r:id="rId5"/>
    <p:sldLayoutId id="2147484444" r:id="rId6"/>
    <p:sldLayoutId id="2147484445" r:id="rId7"/>
    <p:sldLayoutId id="2147484446" r:id="rId8"/>
    <p:sldLayoutId id="2147484447" r:id="rId9"/>
    <p:sldLayoutId id="2147484448" r:id="rId10"/>
    <p:sldLayoutId id="2147484449" r:id="rId11"/>
    <p:sldLayoutId id="21474849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6">
            <a:extLst>
              <a:ext uri="{FF2B5EF4-FFF2-40B4-BE49-F238E27FC236}">
                <a16:creationId xmlns:a16="http://schemas.microsoft.com/office/drawing/2014/main" id="{1FBA405B-91D7-455B-838E-7390C471CAC4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759" y="238125"/>
            <a:ext cx="10872444" cy="110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7">
            <a:extLst>
              <a:ext uri="{FF2B5EF4-FFF2-40B4-BE49-F238E27FC236}">
                <a16:creationId xmlns:a16="http://schemas.microsoft.com/office/drawing/2014/main" id="{5E3FA78F-9815-470C-AAC7-65118010A9A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0231" y="1517650"/>
            <a:ext cx="10881972" cy="465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US" alt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928AFCB-3188-4961-AAEE-DB4C7846ECE6}"/>
              </a:ext>
            </a:extLst>
          </p:cNvPr>
          <p:cNvSpPr/>
          <p:nvPr/>
        </p:nvSpPr>
        <p:spPr>
          <a:xfrm>
            <a:off x="1" y="1"/>
            <a:ext cx="12192000" cy="144463"/>
          </a:xfrm>
          <a:prstGeom prst="rect">
            <a:avLst/>
          </a:prstGeom>
          <a:gradFill>
            <a:gsLst>
              <a:gs pos="0">
                <a:schemeClr val="tx1"/>
              </a:gs>
              <a:gs pos="50000">
                <a:schemeClr val="tx1">
                  <a:lumMod val="50000"/>
                </a:schemeClr>
              </a:gs>
              <a:gs pos="100000">
                <a:schemeClr val="tx1"/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07A185B-7FCD-47CF-95BF-44DC96F2E8FE}"/>
              </a:ext>
            </a:extLst>
          </p:cNvPr>
          <p:cNvSpPr/>
          <p:nvPr userDrawn="1"/>
        </p:nvSpPr>
        <p:spPr>
          <a:xfrm>
            <a:off x="1" y="1"/>
            <a:ext cx="12192000" cy="144463"/>
          </a:xfrm>
          <a:prstGeom prst="rect">
            <a:avLst/>
          </a:prstGeom>
          <a:gradFill>
            <a:gsLst>
              <a:gs pos="0">
                <a:schemeClr val="tx1"/>
              </a:gs>
              <a:gs pos="50000">
                <a:schemeClr val="tx1">
                  <a:lumMod val="75000"/>
                </a:schemeClr>
              </a:gs>
              <a:gs pos="100000">
                <a:schemeClr val="tx1"/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FEB3B6D-B8AE-4726-B830-C447FAD3394B}"/>
              </a:ext>
            </a:extLst>
          </p:cNvPr>
          <p:cNvCxnSpPr/>
          <p:nvPr userDrawn="1"/>
        </p:nvCxnSpPr>
        <p:spPr>
          <a:xfrm>
            <a:off x="1" y="6745288"/>
            <a:ext cx="12192000" cy="0"/>
          </a:xfrm>
          <a:prstGeom prst="line">
            <a:avLst/>
          </a:prstGeom>
          <a:ln w="19050">
            <a:solidFill>
              <a:srgbClr val="F47D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85906170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4452" r:id="rId1"/>
    <p:sldLayoutId id="2147484453" r:id="rId2"/>
    <p:sldLayoutId id="2147484454" r:id="rId3"/>
    <p:sldLayoutId id="2147484455" r:id="rId4"/>
    <p:sldLayoutId id="2147484456" r:id="rId5"/>
    <p:sldLayoutId id="2147484457" r:id="rId6"/>
    <p:sldLayoutId id="2147484458" r:id="rId7"/>
    <p:sldLayoutId id="2147484459" r:id="rId8"/>
    <p:sldLayoutId id="2147484460" r:id="rId9"/>
    <p:sldLayoutId id="2147484461" r:id="rId10"/>
    <p:sldLayoutId id="2147484462" r:id="rId11"/>
    <p:sldLayoutId id="2147484463" r:id="rId12"/>
    <p:sldLayoutId id="2147484464" r:id="rId13"/>
    <p:sldLayoutId id="2147484465" r:id="rId14"/>
    <p:sldLayoutId id="2147484466" r:id="rId15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Wingdings" panose="05000000000000000000" pitchFamily="2" charset="2"/>
        <a:buChar char="§"/>
        <a:defRPr sz="2800">
          <a:solidFill>
            <a:schemeClr val="bg1"/>
          </a:solidFill>
          <a:latin typeface="Calibri" panose="020F0502020204030204" pitchFamily="34" charset="0"/>
          <a:ea typeface="+mn-ea"/>
          <a:cs typeface="+mn-cs"/>
        </a:defRPr>
      </a:lvl1pPr>
      <a:lvl2pPr marL="742950" indent="-285750" algn="l" rtl="0" eaLnBrk="1" fontAlgn="base" hangingPunct="1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Arial" panose="020B0604020202020204" pitchFamily="34" charset="0"/>
        <a:buChar char="‒"/>
        <a:defRPr sz="2600">
          <a:solidFill>
            <a:schemeClr val="bg1"/>
          </a:solidFill>
          <a:latin typeface="Calibri" panose="020F0502020204030204" pitchFamily="34" charset="0"/>
        </a:defRPr>
      </a:lvl2pPr>
      <a:lvl3pPr marL="1143000" indent="-228600" algn="l" rtl="0" eaLnBrk="1" fontAlgn="base" hangingPunct="1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Arial" panose="020B0604020202020204" pitchFamily="34" charset="0"/>
        <a:buChar char="‒"/>
        <a:defRPr sz="2400">
          <a:solidFill>
            <a:schemeClr val="bg1"/>
          </a:solidFill>
          <a:latin typeface="Calibri" panose="020F0502020204030204" pitchFamily="34" charset="0"/>
        </a:defRPr>
      </a:lvl3pPr>
      <a:lvl4pPr marL="1600200" indent="-228600" algn="l" rtl="0" eaLnBrk="1" fontAlgn="base" hangingPunct="1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Arial" panose="020B0604020202020204" pitchFamily="34" charset="0"/>
        <a:buChar char="‒"/>
        <a:defRPr sz="2200">
          <a:solidFill>
            <a:schemeClr val="bg1"/>
          </a:solidFill>
          <a:latin typeface="Calibri" panose="020F0502020204030204" pitchFamily="34" charset="0"/>
        </a:defRPr>
      </a:lvl4pPr>
      <a:lvl5pPr marL="2057400" indent="-228600" algn="l" rtl="0" eaLnBrk="1" fontAlgn="base" hangingPunct="1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Arial" panose="020B0604020202020204" pitchFamily="34" charset="0"/>
        <a:buChar char="‒"/>
        <a:defRPr sz="2000">
          <a:solidFill>
            <a:schemeClr val="bg1"/>
          </a:solidFill>
          <a:latin typeface="Calibri" panose="020F0502020204030204" pitchFamily="34" charset="0"/>
        </a:defRPr>
      </a:lvl5pPr>
      <a:lvl6pPr marL="2514600" indent="-228600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chemeClr val="tx1"/>
            </a:gs>
            <a:gs pos="100000">
              <a:srgbClr val="000099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fld id="{C726F5B5-7032-47D1-8D41-53D489CDDE2D}" type="datetime1">
              <a:rPr lang="en-US" smtClean="0">
                <a:solidFill>
                  <a:srgbClr val="000000"/>
                </a:solidFill>
              </a:rPr>
              <a:t>4/11/24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48506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98" r:id="rId1"/>
    <p:sldLayoutId id="2147484499" r:id="rId2"/>
    <p:sldLayoutId id="2147484500" r:id="rId3"/>
    <p:sldLayoutId id="2147484501" r:id="rId4"/>
    <p:sldLayoutId id="2147484502" r:id="rId5"/>
    <p:sldLayoutId id="2147484503" r:id="rId6"/>
    <p:sldLayoutId id="2147484504" r:id="rId7"/>
    <p:sldLayoutId id="2147484505" r:id="rId8"/>
    <p:sldLayoutId id="2147484506" r:id="rId9"/>
    <p:sldLayoutId id="2147484507" r:id="rId10"/>
    <p:sldLayoutId id="2147484508" r:id="rId11"/>
  </p:sldLayoutIdLs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Arial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Arial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Arial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Arial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Arial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Arial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Arial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Arial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00FFFF"/>
        </a:buClr>
        <a:buSzPct val="150000"/>
        <a:buChar char="•"/>
        <a:defRPr sz="3300" b="1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FFFF"/>
        </a:buClr>
        <a:buSzPct val="150000"/>
        <a:buChar char="–"/>
        <a:defRPr sz="3300" b="1">
          <a:solidFill>
            <a:schemeClr val="bg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00FFFF"/>
        </a:buClr>
        <a:buSzPct val="150000"/>
        <a:buChar char="•"/>
        <a:defRPr sz="3300" b="1">
          <a:solidFill>
            <a:schemeClr val="bg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00FFFF"/>
        </a:buClr>
        <a:buSzPct val="150000"/>
        <a:buChar char="–"/>
        <a:defRPr sz="3300" b="1">
          <a:solidFill>
            <a:schemeClr val="bg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3300" b="1">
          <a:solidFill>
            <a:schemeClr val="bg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3300" b="1">
          <a:solidFill>
            <a:schemeClr val="bg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3300" b="1">
          <a:solidFill>
            <a:schemeClr val="bg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3300" b="1">
          <a:solidFill>
            <a:schemeClr val="bg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3300" b="1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8641" y="685800"/>
            <a:ext cx="11094720" cy="85344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8640" y="1950720"/>
            <a:ext cx="11094720" cy="451104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 bwMode="gray">
          <a:xfrm>
            <a:off x="1889760" y="289266"/>
            <a:ext cx="8534400" cy="215444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400">
                <a:solidFill>
                  <a:schemeClr val="accent6"/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>
                <a:solidFill>
                  <a:srgbClr val="63666A"/>
                </a:solidFill>
              </a:rPr>
              <a:t>CoC Called Meeting: COVID-19 Update</a:t>
            </a:r>
            <a:endParaRPr lang="en-US" dirty="0">
              <a:solidFill>
                <a:srgbClr val="63666A"/>
              </a:solidFill>
            </a:endParaRP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4"/>
          </p:nvPr>
        </p:nvSpPr>
        <p:spPr bwMode="gray">
          <a:xfrm>
            <a:off x="11248253" y="289266"/>
            <a:ext cx="395111" cy="215444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sz="1400">
                <a:solidFill>
                  <a:schemeClr val="accent6"/>
                </a:solidFill>
                <a:latin typeface="+mj-lt"/>
                <a:cs typeface="Arial" pitchFamily="34" charset="0"/>
              </a:defRPr>
            </a:lvl1pPr>
          </a:lstStyle>
          <a:p>
            <a:fld id="{CC041753-90EA-4E44-9BB8-633978F3CCC4}" type="slidenum">
              <a:rPr lang="en-US" smtClean="0">
                <a:solidFill>
                  <a:srgbClr val="63666A"/>
                </a:solidFill>
              </a:rPr>
              <a:pPr/>
              <a:t>‹#›</a:t>
            </a:fld>
            <a:endParaRPr lang="en-US" dirty="0">
              <a:solidFill>
                <a:srgbClr val="63666A"/>
              </a:solidFill>
            </a:endParaRPr>
          </a:p>
        </p:txBody>
      </p:sp>
      <p:cxnSp>
        <p:nvCxnSpPr>
          <p:cNvPr id="19" name="Straight Connector 18"/>
          <p:cNvCxnSpPr/>
          <p:nvPr/>
        </p:nvCxnSpPr>
        <p:spPr bwMode="gray">
          <a:xfrm>
            <a:off x="2" y="396984"/>
            <a:ext cx="361244" cy="0"/>
          </a:xfrm>
          <a:prstGeom prst="line">
            <a:avLst/>
          </a:prstGeom>
          <a:ln w="44450" cmpd="sng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 bwMode="gray">
          <a:xfrm>
            <a:off x="553147" y="289266"/>
            <a:ext cx="1097280" cy="21544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en-US" sz="1400" dirty="0">
                <a:solidFill>
                  <a:srgbClr val="63666A"/>
                </a:solidFill>
                <a:latin typeface="+mj-lt"/>
                <a:cs typeface="Arial" pitchFamily="34" charset="0"/>
              </a:rPr>
              <a:t>MD Anderson </a:t>
            </a:r>
          </a:p>
        </p:txBody>
      </p:sp>
      <p:cxnSp>
        <p:nvCxnSpPr>
          <p:cNvPr id="11" name="Straight Connector 10"/>
          <p:cNvCxnSpPr/>
          <p:nvPr/>
        </p:nvCxnSpPr>
        <p:spPr bwMode="gray">
          <a:xfrm>
            <a:off x="1755225" y="289265"/>
            <a:ext cx="0" cy="219456"/>
          </a:xfrm>
          <a:prstGeom prst="line">
            <a:avLst/>
          </a:prstGeom>
          <a:ln w="952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100933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76" r:id="rId1"/>
    <p:sldLayoutId id="2147484577" r:id="rId2"/>
    <p:sldLayoutId id="2147484578" r:id="rId3"/>
    <p:sldLayoutId id="2147484579" r:id="rId4"/>
    <p:sldLayoutId id="2147484580" r:id="rId5"/>
    <p:sldLayoutId id="2147484581" r:id="rId6"/>
    <p:sldLayoutId id="2147484582" r:id="rId7"/>
    <p:sldLayoutId id="2147484583" r:id="rId8"/>
    <p:sldLayoutId id="2147484584" r:id="rId9"/>
    <p:sldLayoutId id="2147484585" r:id="rId10"/>
  </p:sldLayoutIdLst>
  <p:hf sldNum="0" hdr="0" dt="0"/>
  <p:txStyles>
    <p:titleStyle>
      <a:lvl1pPr algn="l" defTabSz="914377" rtl="0" eaLnBrk="1" latinLnBrk="0" hangingPunct="1">
        <a:lnSpc>
          <a:spcPct val="100000"/>
        </a:lnSpc>
        <a:spcBef>
          <a:spcPct val="0"/>
        </a:spcBef>
        <a:buNone/>
        <a:defRPr sz="2933" b="1" kern="1200">
          <a:solidFill>
            <a:schemeClr val="tx1"/>
          </a:solidFill>
          <a:latin typeface="+mj-lt"/>
          <a:ea typeface="+mj-ea"/>
          <a:cs typeface="Arial" pitchFamily="34" charset="0"/>
        </a:defRPr>
      </a:lvl1pPr>
    </p:titleStyle>
    <p:bodyStyle>
      <a:lvl1pPr marL="0" indent="0" algn="l" defTabSz="914377" rtl="0" eaLnBrk="1" latinLnBrk="0" hangingPunct="1">
        <a:lnSpc>
          <a:spcPct val="100000"/>
        </a:lnSpc>
        <a:spcBef>
          <a:spcPts val="1867"/>
        </a:spcBef>
        <a:spcAft>
          <a:spcPts val="0"/>
        </a:spcAft>
        <a:buFont typeface="Arial" pitchFamily="34" charset="0"/>
        <a:buNone/>
        <a:defRPr sz="2400" kern="1200">
          <a:solidFill>
            <a:schemeClr val="tx1"/>
          </a:solidFill>
          <a:latin typeface="+mn-lt"/>
          <a:ea typeface="+mn-ea"/>
          <a:cs typeface="Times New Roman" pitchFamily="18" charset="0"/>
        </a:defRPr>
      </a:lvl1pPr>
      <a:lvl2pPr marL="173034" indent="-173034" algn="l" defTabSz="914377" rtl="0" eaLnBrk="1" latinLnBrk="0" hangingPunct="1">
        <a:lnSpc>
          <a:spcPct val="100000"/>
        </a:lnSpc>
        <a:spcBef>
          <a:spcPts val="1200"/>
        </a:spcBef>
        <a:spcAft>
          <a:spcPts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Times New Roman" pitchFamily="18" charset="0"/>
        </a:defRPr>
      </a:lvl2pPr>
      <a:lvl3pPr marL="344479" indent="-173034" algn="l" defTabSz="914377" rtl="0" eaLnBrk="1" latinLnBrk="0" hangingPunct="1">
        <a:lnSpc>
          <a:spcPct val="100000"/>
        </a:lnSpc>
        <a:spcBef>
          <a:spcPts val="800"/>
        </a:spcBef>
        <a:spcAft>
          <a:spcPts val="0"/>
        </a:spcAft>
        <a:buFont typeface="Arial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Times New Roman" pitchFamily="18" charset="0"/>
        </a:defRPr>
      </a:lvl3pPr>
      <a:lvl4pPr marL="517512" indent="-173034" algn="l" defTabSz="914377" rtl="0" eaLnBrk="1" latinLnBrk="0" hangingPunct="1">
        <a:lnSpc>
          <a:spcPct val="100000"/>
        </a:lnSpc>
        <a:spcBef>
          <a:spcPts val="800"/>
        </a:spcBef>
        <a:spcAft>
          <a:spcPts val="0"/>
        </a:spcAft>
        <a:buFont typeface="Arial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Times New Roman" pitchFamily="18" charset="0"/>
        </a:defRPr>
      </a:lvl4pPr>
      <a:lvl5pPr marL="2057349" indent="-228594" algn="l" defTabSz="914377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bg1"/>
          </a:solidFill>
          <a:latin typeface="Times New Roman" pitchFamily="18" charset="0"/>
          <a:ea typeface="+mn-ea"/>
          <a:cs typeface="Times New Roman" pitchFamily="18" charset="0"/>
        </a:defRPr>
      </a:lvl5pPr>
      <a:lvl6pPr marL="2514537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6">
            <a:extLst>
              <a:ext uri="{FF2B5EF4-FFF2-40B4-BE49-F238E27FC236}">
                <a16:creationId xmlns:a16="http://schemas.microsoft.com/office/drawing/2014/main" id="{1FBA405B-91D7-455B-838E-7390C471CAC4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759" y="238125"/>
            <a:ext cx="10872444" cy="110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7">
            <a:extLst>
              <a:ext uri="{FF2B5EF4-FFF2-40B4-BE49-F238E27FC236}">
                <a16:creationId xmlns:a16="http://schemas.microsoft.com/office/drawing/2014/main" id="{5E3FA78F-9815-470C-AAC7-65118010A9A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0231" y="1517650"/>
            <a:ext cx="10881972" cy="465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US" alt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928AFCB-3188-4961-AAEE-DB4C7846ECE6}"/>
              </a:ext>
            </a:extLst>
          </p:cNvPr>
          <p:cNvSpPr/>
          <p:nvPr/>
        </p:nvSpPr>
        <p:spPr>
          <a:xfrm>
            <a:off x="1" y="1"/>
            <a:ext cx="12192000" cy="144463"/>
          </a:xfrm>
          <a:prstGeom prst="rect">
            <a:avLst/>
          </a:prstGeom>
          <a:gradFill>
            <a:gsLst>
              <a:gs pos="0">
                <a:schemeClr val="tx1"/>
              </a:gs>
              <a:gs pos="50000">
                <a:schemeClr val="tx1">
                  <a:lumMod val="50000"/>
                </a:schemeClr>
              </a:gs>
              <a:gs pos="100000">
                <a:schemeClr val="tx1"/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D43CC73-466D-4F58-8CB4-E7D562EE94BD}"/>
              </a:ext>
            </a:extLst>
          </p:cNvPr>
          <p:cNvCxnSpPr/>
          <p:nvPr/>
        </p:nvCxnSpPr>
        <p:spPr>
          <a:xfrm>
            <a:off x="1" y="6745288"/>
            <a:ext cx="12192000" cy="0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507A185B-7FCD-47CF-95BF-44DC96F2E8FE}"/>
              </a:ext>
            </a:extLst>
          </p:cNvPr>
          <p:cNvSpPr/>
          <p:nvPr userDrawn="1"/>
        </p:nvSpPr>
        <p:spPr>
          <a:xfrm>
            <a:off x="1" y="1"/>
            <a:ext cx="12192000" cy="144463"/>
          </a:xfrm>
          <a:prstGeom prst="rect">
            <a:avLst/>
          </a:prstGeom>
          <a:gradFill>
            <a:gsLst>
              <a:gs pos="0">
                <a:schemeClr val="tx1"/>
              </a:gs>
              <a:gs pos="50000">
                <a:schemeClr val="tx1">
                  <a:lumMod val="75000"/>
                </a:schemeClr>
              </a:gs>
              <a:gs pos="100000">
                <a:schemeClr val="tx1"/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76908067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4651" r:id="rId1"/>
    <p:sldLayoutId id="2147484652" r:id="rId2"/>
    <p:sldLayoutId id="2147484653" r:id="rId3"/>
    <p:sldLayoutId id="2147484654" r:id="rId4"/>
    <p:sldLayoutId id="2147484655" r:id="rId5"/>
    <p:sldLayoutId id="2147484656" r:id="rId6"/>
    <p:sldLayoutId id="2147484657" r:id="rId7"/>
    <p:sldLayoutId id="2147484658" r:id="rId8"/>
    <p:sldLayoutId id="2147484659" r:id="rId9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Wingdings" panose="05000000000000000000" pitchFamily="2" charset="2"/>
        <a:buChar char="§"/>
        <a:defRPr sz="2800">
          <a:solidFill>
            <a:schemeClr val="bg1"/>
          </a:solidFill>
          <a:latin typeface="Calibri" panose="020F0502020204030204" pitchFamily="34" charset="0"/>
          <a:ea typeface="+mn-ea"/>
          <a:cs typeface="+mn-cs"/>
        </a:defRPr>
      </a:lvl1pPr>
      <a:lvl2pPr marL="742950" indent="-285750" algn="l" rtl="0" eaLnBrk="1" fontAlgn="base" hangingPunct="1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Arial" panose="020B0604020202020204" pitchFamily="34" charset="0"/>
        <a:buChar char="‒"/>
        <a:defRPr sz="2600">
          <a:solidFill>
            <a:schemeClr val="bg1"/>
          </a:solidFill>
          <a:latin typeface="Calibri" panose="020F0502020204030204" pitchFamily="34" charset="0"/>
        </a:defRPr>
      </a:lvl2pPr>
      <a:lvl3pPr marL="1143000" indent="-228600" algn="l" rtl="0" eaLnBrk="1" fontAlgn="base" hangingPunct="1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Arial" panose="020B0604020202020204" pitchFamily="34" charset="0"/>
        <a:buChar char="‒"/>
        <a:defRPr sz="2400">
          <a:solidFill>
            <a:schemeClr val="bg1"/>
          </a:solidFill>
          <a:latin typeface="Calibri" panose="020F0502020204030204" pitchFamily="34" charset="0"/>
        </a:defRPr>
      </a:lvl3pPr>
      <a:lvl4pPr marL="1600200" indent="-228600" algn="l" rtl="0" eaLnBrk="1" fontAlgn="base" hangingPunct="1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Arial" panose="020B0604020202020204" pitchFamily="34" charset="0"/>
        <a:buChar char="‒"/>
        <a:defRPr sz="2200">
          <a:solidFill>
            <a:schemeClr val="bg1"/>
          </a:solidFill>
          <a:latin typeface="Calibri" panose="020F0502020204030204" pitchFamily="34" charset="0"/>
        </a:defRPr>
      </a:lvl4pPr>
      <a:lvl5pPr marL="2057400" indent="-228600" algn="l" rtl="0" eaLnBrk="1" fontAlgn="base" hangingPunct="1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Arial" panose="020B0604020202020204" pitchFamily="34" charset="0"/>
        <a:buChar char="‒"/>
        <a:defRPr sz="2000">
          <a:solidFill>
            <a:schemeClr val="bg1"/>
          </a:solidFill>
          <a:latin typeface="Calibri" panose="020F0502020204030204" pitchFamily="34" charset="0"/>
        </a:defRPr>
      </a:lvl5pPr>
      <a:lvl6pPr marL="2514600" indent="-228600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0"/>
          <p:cNvSpPr>
            <a:spLocks noGrp="1"/>
          </p:cNvSpPr>
          <p:nvPr>
            <p:ph type="sldNum" sz="quarter" idx="4"/>
          </p:nvPr>
        </p:nvSpPr>
        <p:spPr>
          <a:xfrm>
            <a:off x="8737600" y="6550304"/>
            <a:ext cx="2844800" cy="171171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CFA9C6AD-F5D9-4909-94C3-E6A9EFC35C8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543934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609600" y="6467484"/>
            <a:ext cx="5791200" cy="27304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Quizartinib Virtual Advisory Board | CONFIDENTIAL</a:t>
            </a:r>
            <a:endParaRPr lang="en-US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1313B71-4787-4BCA-8A14-E1BEBE6522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3" y="152401"/>
            <a:ext cx="10483851" cy="4572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316185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661" r:id="rId1"/>
    <p:sldLayoutId id="2147484662" r:id="rId2"/>
    <p:sldLayoutId id="2147484663" r:id="rId3"/>
    <p:sldLayoutId id="2147484664" r:id="rId4"/>
    <p:sldLayoutId id="2147484665" r:id="rId5"/>
    <p:sldLayoutId id="2147484666" r:id="rId6"/>
    <p:sldLayoutId id="2147484667" r:id="rId7"/>
    <p:sldLayoutId id="2147484668" r:id="rId8"/>
    <p:sldLayoutId id="2147484669" r:id="rId9"/>
    <p:sldLayoutId id="2147484670" r:id="rId10"/>
    <p:sldLayoutId id="2147484671" r:id="rId11"/>
    <p:sldLayoutId id="2147484672" r:id="rId12"/>
    <p:sldLayoutId id="2147484673" r:id="rId13"/>
    <p:sldLayoutId id="2147484674" r:id="rId14"/>
    <p:sldLayoutId id="2147484675" r:id="rId15"/>
    <p:sldLayoutId id="2147484676" r:id="rId16"/>
    <p:sldLayoutId id="2147484677" r:id="rId17"/>
    <p:sldLayoutId id="2147484678" r:id="rId18"/>
    <p:sldLayoutId id="2147484679" r:id="rId19"/>
    <p:sldLayoutId id="2147484680" r:id="rId20"/>
    <p:sldLayoutId id="2147484681" r:id="rId21"/>
    <p:sldLayoutId id="2147484682" r:id="rId22"/>
    <p:sldLayoutId id="2147484683" r:id="rId23"/>
    <p:sldLayoutId id="2147484684" r:id="rId24"/>
    <p:sldLayoutId id="2147484685" r:id="rId25"/>
    <p:sldLayoutId id="2147484686" r:id="rId26"/>
    <p:sldLayoutId id="2147484687" r:id="rId27"/>
    <p:sldLayoutId id="2147484688" r:id="rId28"/>
    <p:sldLayoutId id="2147484689" r:id="rId29"/>
    <p:sldLayoutId id="2147484690" r:id="rId30"/>
    <p:sldLayoutId id="2147484691" r:id="rId31"/>
    <p:sldLayoutId id="2147484692" r:id="rId32"/>
    <p:sldLayoutId id="2147484693" r:id="rId33"/>
    <p:sldLayoutId id="2147484694" r:id="rId34"/>
    <p:sldLayoutId id="2147484695" r:id="rId35"/>
    <p:sldLayoutId id="2147484696" r:id="rId36"/>
  </p:sldLayoutIdLst>
  <p:transition>
    <p:fade/>
  </p:transition>
  <p:hf hdr="0" dt="0"/>
  <p:txStyles>
    <p:titleStyle>
      <a:lvl1pPr marL="0" marR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tabLst/>
        <a:defRPr kumimoji="1" sz="28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Arial" charset="0"/>
        </a:defRPr>
      </a:lvl9pPr>
    </p:titleStyle>
    <p:bodyStyle>
      <a:lvl1pPr marL="0" indent="0" algn="l" rtl="0" eaLnBrk="1" fontAlgn="base" hangingPunct="1">
        <a:spcBef>
          <a:spcPct val="20000"/>
        </a:spcBef>
        <a:spcAft>
          <a:spcPct val="0"/>
        </a:spcAft>
        <a:buClr>
          <a:srgbClr val="00B0F0"/>
        </a:buClr>
        <a:buFontTx/>
        <a:buNone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76263" indent="-238125" algn="l" rtl="0" eaLnBrk="1" fontAlgn="base" hangingPunct="1">
        <a:spcBef>
          <a:spcPct val="20000"/>
        </a:spcBef>
        <a:spcAft>
          <a:spcPct val="0"/>
        </a:spcAft>
        <a:buClr>
          <a:srgbClr val="00B0F0"/>
        </a:buClr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027113" indent="-225425" algn="l" rtl="0" eaLnBrk="1" fontAlgn="base" hangingPunct="1">
        <a:spcBef>
          <a:spcPct val="20000"/>
        </a:spcBef>
        <a:spcAft>
          <a:spcPct val="0"/>
        </a:spcAft>
        <a:buClr>
          <a:srgbClr val="00B0F0"/>
        </a:buClr>
        <a:buFont typeface="Arial" pitchFamily="34" charset="0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490663" indent="-238125" algn="l" rtl="0" eaLnBrk="1" fontAlgn="base" hangingPunct="1">
        <a:spcBef>
          <a:spcPct val="20000"/>
        </a:spcBef>
        <a:spcAft>
          <a:spcPct val="0"/>
        </a:spcAft>
        <a:buClr>
          <a:srgbClr val="00B0F0"/>
        </a:buClr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00B0F0"/>
        </a:buClr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2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3.xml"/><Relationship Id="rId5" Type="http://schemas.openxmlformats.org/officeDocument/2006/relationships/image" Target="../media/image101.png"/><Relationship Id="rId4" Type="http://schemas.openxmlformats.org/officeDocument/2006/relationships/image" Target="../media/image10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5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5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5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5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9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emf"/><Relationship Id="rId2" Type="http://schemas.openxmlformats.org/officeDocument/2006/relationships/image" Target="../media/image103.emf"/><Relationship Id="rId1" Type="http://schemas.openxmlformats.org/officeDocument/2006/relationships/slideLayout" Target="../slideLayouts/slideLayout30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emf"/><Relationship Id="rId2" Type="http://schemas.openxmlformats.org/officeDocument/2006/relationships/image" Target="../media/image105.emf"/><Relationship Id="rId1" Type="http://schemas.openxmlformats.org/officeDocument/2006/relationships/slideLayout" Target="../slideLayouts/slideLayout30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6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4.xml"/><Relationship Id="rId4" Type="http://schemas.openxmlformats.org/officeDocument/2006/relationships/image" Target="../media/image8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7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7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7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7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7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6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6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2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5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13.xml"/><Relationship Id="rId5" Type="http://schemas.openxmlformats.org/officeDocument/2006/relationships/image" Target="../media/image84.png"/><Relationship Id="rId4" Type="http://schemas.microsoft.com/office/2007/relationships/hdphoto" Target="../media/hdphoto2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47.xml"/><Relationship Id="rId5" Type="http://schemas.openxmlformats.org/officeDocument/2006/relationships/image" Target="../media/image112.jpeg"/><Relationship Id="rId4" Type="http://schemas.openxmlformats.org/officeDocument/2006/relationships/image" Target="../media/image61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34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34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2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24.xml"/><Relationship Id="rId5" Type="http://schemas.openxmlformats.org/officeDocument/2006/relationships/image" Target="../media/image115.png"/><Relationship Id="rId4" Type="http://schemas.openxmlformats.org/officeDocument/2006/relationships/image" Target="../media/image11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24.xml"/><Relationship Id="rId5" Type="http://schemas.openxmlformats.org/officeDocument/2006/relationships/image" Target="../media/image118.png"/><Relationship Id="rId4" Type="http://schemas.openxmlformats.org/officeDocument/2006/relationships/image" Target="../media/image11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24.xml"/><Relationship Id="rId4" Type="http://schemas.openxmlformats.org/officeDocument/2006/relationships/image" Target="../media/image120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7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70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6.xml"/></Relationships>
</file>

<file path=ppt/slides/_rels/slide40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370.xml"/></Relationships>
</file>

<file path=ppt/slides/_rels/slide41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370.xml"/></Relationships>
</file>

<file path=ppt/slides/_rels/slide42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370.xml"/></Relationships>
</file>

<file path=ppt/slides/_rels/slide43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370.xml"/></Relationships>
</file>

<file path=ppt/slides/_rels/slide44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370.xml"/></Relationships>
</file>

<file path=ppt/slides/_rels/slide45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370.xml"/></Relationships>
</file>

<file path=ppt/slides/_rels/slide46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370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69.xml"/><Relationship Id="rId4" Type="http://schemas.openxmlformats.org/officeDocument/2006/relationships/image" Target="../media/image8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emf"/><Relationship Id="rId2" Type="http://schemas.openxmlformats.org/officeDocument/2006/relationships/image" Target="../media/image88.tiff"/><Relationship Id="rId1" Type="http://schemas.openxmlformats.org/officeDocument/2006/relationships/slideLayout" Target="../slideLayouts/slideLayout252.xml"/><Relationship Id="rId5" Type="http://schemas.openxmlformats.org/officeDocument/2006/relationships/image" Target="../media/image91.png"/><Relationship Id="rId4" Type="http://schemas.openxmlformats.org/officeDocument/2006/relationships/image" Target="../media/image90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7" Type="http://schemas.openxmlformats.org/officeDocument/2006/relationships/image" Target="../media/image95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359.xml"/><Relationship Id="rId6" Type="http://schemas.openxmlformats.org/officeDocument/2006/relationships/image" Target="../media/image94.png"/><Relationship Id="rId5" Type="http://schemas.openxmlformats.org/officeDocument/2006/relationships/image" Target="../media/image93.png"/><Relationship Id="rId4" Type="http://schemas.openxmlformats.org/officeDocument/2006/relationships/image" Target="../media/image9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889" name="Rectangle 2"/>
          <p:cNvSpPr>
            <a:spLocks noChangeArrowheads="1"/>
          </p:cNvSpPr>
          <p:nvPr/>
        </p:nvSpPr>
        <p:spPr bwMode="auto">
          <a:xfrm>
            <a:off x="4099984" y="138"/>
            <a:ext cx="8092016" cy="4303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9" rIns="91437" bIns="45719" anchor="ctr"/>
          <a:lstStyle/>
          <a:p>
            <a:pPr algn="ctr" defTabSz="457189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600" b="1">
                <a:solidFill>
                  <a:srgbClr val="FFFF00"/>
                </a:solidFill>
                <a:latin typeface="Arial" charset="0"/>
                <a:ea typeface="MS PGothic" charset="0"/>
                <a:cs typeface="MS PGothic" charset="0"/>
              </a:rPr>
              <a:t>RTP: Year </a:t>
            </a:r>
            <a:r>
              <a:rPr lang="en-US" sz="3600" b="1" dirty="0">
                <a:solidFill>
                  <a:srgbClr val="FFFF00"/>
                </a:solidFill>
                <a:latin typeface="Arial" charset="0"/>
                <a:ea typeface="MS PGothic" charset="0"/>
                <a:cs typeface="MS PGothic" charset="0"/>
              </a:rPr>
              <a:t>in Review </a:t>
            </a:r>
          </a:p>
          <a:p>
            <a:pPr algn="ctr" defTabSz="457189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3600" b="1" dirty="0">
              <a:solidFill>
                <a:srgbClr val="FFFF00"/>
              </a:solidFill>
              <a:latin typeface="Arial" charset="0"/>
              <a:ea typeface="MS PGothic" charset="0"/>
              <a:cs typeface="MS PGothic" charset="0"/>
            </a:endParaRPr>
          </a:p>
          <a:p>
            <a:pPr algn="ctr" defTabSz="457189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FFFF00"/>
                </a:solidFill>
                <a:latin typeface="Arial" charset="0"/>
                <a:ea typeface="MS PGothic" charset="0"/>
                <a:cs typeface="MS PGothic" charset="0"/>
              </a:rPr>
              <a:t> Available and Emerging Nontargeted Therapies for AML </a:t>
            </a:r>
          </a:p>
          <a:p>
            <a:pPr algn="ctr" defTabSz="457189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3333" b="1" dirty="0">
              <a:solidFill>
                <a:srgbClr val="FFFF00"/>
              </a:solidFill>
              <a:latin typeface="Arial" charset="0"/>
              <a:ea typeface="MS PGothic" charset="0"/>
              <a:cs typeface="MS PGothic" charset="0"/>
            </a:endParaRPr>
          </a:p>
        </p:txBody>
      </p:sp>
      <p:pic>
        <p:nvPicPr>
          <p:cNvPr id="293890" name="Picture 6" descr="Alkek Hospital Pictur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38"/>
            <a:ext cx="4099984" cy="4303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3891" name="Line 7"/>
          <p:cNvSpPr>
            <a:spLocks noChangeShapeType="1"/>
          </p:cNvSpPr>
          <p:nvPr/>
        </p:nvSpPr>
        <p:spPr bwMode="auto">
          <a:xfrm>
            <a:off x="0" y="4303713"/>
            <a:ext cx="12192000" cy="0"/>
          </a:xfrm>
          <a:prstGeom prst="line">
            <a:avLst/>
          </a:prstGeom>
          <a:noFill/>
          <a:ln w="38100" cmpd="dbl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wrap="none" lIns="91437" tIns="45719" rIns="91437" bIns="45719"/>
          <a:lstStyle/>
          <a:p>
            <a:pPr defTabSz="457189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93892" name="Text Box 8"/>
          <p:cNvSpPr txBox="1">
            <a:spLocks noChangeArrowheads="1"/>
          </p:cNvSpPr>
          <p:nvPr/>
        </p:nvSpPr>
        <p:spPr bwMode="auto">
          <a:xfrm>
            <a:off x="0" y="4499190"/>
            <a:ext cx="12192000" cy="2677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9" rIns="91437" bIns="45719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 defTabSz="457189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800" b="1" dirty="0">
                <a:solidFill>
                  <a:srgbClr val="FFFFFF"/>
                </a:solidFill>
                <a:latin typeface="Arial" charset="0"/>
                <a:ea typeface="MS PGothic" charset="0"/>
                <a:cs typeface="MS PGothic" charset="0"/>
              </a:rPr>
              <a:t>Naval Daver, MD</a:t>
            </a:r>
          </a:p>
          <a:p>
            <a:pPr algn="ctr" defTabSz="457189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800" b="1" dirty="0">
                <a:solidFill>
                  <a:srgbClr val="FFFFFF"/>
                </a:solidFill>
                <a:latin typeface="Arial" charset="0"/>
                <a:ea typeface="MS PGothic" charset="0"/>
                <a:cs typeface="MS PGothic" charset="0"/>
              </a:rPr>
              <a:t>Director, Leukemia Research Alliance Program,</a:t>
            </a:r>
          </a:p>
          <a:p>
            <a:pPr algn="ctr" defTabSz="457189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800" b="1" dirty="0">
                <a:solidFill>
                  <a:srgbClr val="FFFFFF"/>
                </a:solidFill>
                <a:latin typeface="Arial" charset="0"/>
                <a:ea typeface="MS PGothic" charset="0"/>
                <a:cs typeface="MS PGothic" charset="0"/>
              </a:rPr>
              <a:t>Professor</a:t>
            </a:r>
          </a:p>
          <a:p>
            <a:pPr algn="ctr" defTabSz="457189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800" b="1" dirty="0">
                <a:solidFill>
                  <a:srgbClr val="FFFFFF"/>
                </a:solidFill>
                <a:latin typeface="Arial" charset="0"/>
                <a:ea typeface="MS PGothic" charset="0"/>
                <a:cs typeface="MS PGothic" charset="0"/>
              </a:rPr>
              <a:t>Department of Leukemia</a:t>
            </a:r>
          </a:p>
          <a:p>
            <a:pPr algn="ctr" defTabSz="457189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800" b="1" dirty="0">
                <a:solidFill>
                  <a:srgbClr val="FFFFFF"/>
                </a:solidFill>
                <a:latin typeface="Arial" charset="0"/>
                <a:ea typeface="MS PGothic" charset="0"/>
                <a:cs typeface="MS PGothic" charset="0"/>
              </a:rPr>
              <a:t>MD Anderson Cancer Center</a:t>
            </a:r>
          </a:p>
          <a:p>
            <a:pPr algn="ctr" defTabSz="457189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800" b="1" dirty="0">
              <a:solidFill>
                <a:srgbClr val="FFFFFF"/>
              </a:solidFill>
              <a:latin typeface="Arial" charset="0"/>
              <a:ea typeface="MS PGothic" charset="0"/>
              <a:cs typeface="MS P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0560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91417"/>
    </mc:Choice>
    <mc:Fallback xmlns="">
      <p:transition advTm="91417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278C3A-F0F7-4C56-8E29-D4EFCC5C5B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433953"/>
          </a:xfrm>
        </p:spPr>
        <p:txBody>
          <a:bodyPr/>
          <a:lstStyle/>
          <a:p>
            <a:r>
              <a:rPr lang="en-US" sz="2000" dirty="0"/>
              <a:t>Triple-Nucleoside Regimen ( CDA- </a:t>
            </a:r>
            <a:r>
              <a:rPr lang="en-US" sz="2000" dirty="0" err="1"/>
              <a:t>LDaraC</a:t>
            </a:r>
            <a:r>
              <a:rPr lang="en-US" sz="2000" dirty="0"/>
              <a:t>-AZA) + </a:t>
            </a:r>
            <a:r>
              <a:rPr lang="en-US" sz="2000" dirty="0" err="1"/>
              <a:t>Venetoclax</a:t>
            </a:r>
            <a:r>
              <a:rPr lang="en-US" sz="2000" dirty="0"/>
              <a:t> in Newly Dx older AML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AAF132-C870-4012-B7BF-9C2221586F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0481" y="433953"/>
            <a:ext cx="11871702" cy="6199321"/>
          </a:xfrm>
        </p:spPr>
        <p:txBody>
          <a:bodyPr/>
          <a:lstStyle/>
          <a:p>
            <a:r>
              <a:rPr lang="en-US" sz="2000" dirty="0"/>
              <a:t>123 pts; median age 68 </a:t>
            </a:r>
            <a:r>
              <a:rPr lang="en-US" sz="2000" dirty="0" err="1"/>
              <a:t>yrs</a:t>
            </a:r>
            <a:r>
              <a:rPr lang="en-US" sz="2000" dirty="0"/>
              <a:t> (57-84)</a:t>
            </a:r>
          </a:p>
          <a:p>
            <a:r>
              <a:rPr lang="en-US" sz="2000" dirty="0"/>
              <a:t>CDA-LD </a:t>
            </a:r>
            <a:r>
              <a:rPr lang="en-US" sz="2000" dirty="0" err="1"/>
              <a:t>araC</a:t>
            </a:r>
            <a:r>
              <a:rPr lang="en-US" sz="2000" dirty="0"/>
              <a:t> VEN x 2 alternating with AZA VEN x2. Total 2 years</a:t>
            </a:r>
          </a:p>
          <a:p>
            <a:r>
              <a:rPr lang="en-US" sz="2000" dirty="0">
                <a:solidFill>
                  <a:srgbClr val="FFFFCC"/>
                </a:solidFill>
              </a:rPr>
              <a:t>CR 92/123 = 75%. </a:t>
            </a:r>
            <a:r>
              <a:rPr lang="en-US" sz="2000" dirty="0" err="1">
                <a:solidFill>
                  <a:srgbClr val="FFFFCC"/>
                </a:solidFill>
              </a:rPr>
              <a:t>CR+CRi</a:t>
            </a:r>
            <a:r>
              <a:rPr lang="en-US" sz="2000" dirty="0">
                <a:solidFill>
                  <a:srgbClr val="FFFFCC"/>
                </a:solidFill>
              </a:rPr>
              <a:t> 105/123 = 92%. MRD-negative 81%. Early (4-wk) death 3/123 (2%)</a:t>
            </a:r>
          </a:p>
          <a:p>
            <a:r>
              <a:rPr lang="en-US" sz="2000" dirty="0">
                <a:solidFill>
                  <a:srgbClr val="FAFD73"/>
                </a:solidFill>
              </a:rPr>
              <a:t>2-yr OS 65%. Median OS 50 mos. </a:t>
            </a:r>
            <a:r>
              <a:rPr lang="en-US" sz="2000" dirty="0" err="1">
                <a:solidFill>
                  <a:srgbClr val="FAFD73"/>
                </a:solidFill>
              </a:rPr>
              <a:t>Allo</a:t>
            </a:r>
            <a:r>
              <a:rPr lang="en-US" sz="2000" dirty="0">
                <a:solidFill>
                  <a:srgbClr val="FAFD73"/>
                </a:solidFill>
              </a:rPr>
              <a:t> SCT = 51/123 (41%)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B8D1C6A-5ACD-4B30-9B70-BD322DFEA68C}"/>
              </a:ext>
            </a:extLst>
          </p:cNvPr>
          <p:cNvSpPr txBox="1"/>
          <p:nvPr/>
        </p:nvSpPr>
        <p:spPr>
          <a:xfrm>
            <a:off x="0" y="6557097"/>
            <a:ext cx="58109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66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Kadia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66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. JCO 21: June 16,2022. Bataller. Blood 142: </a:t>
            </a:r>
            <a:r>
              <a:rPr kumimoji="0" 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66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abstr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66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4256; 2023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9A12795E-5003-4770-BEA9-43E31B3E53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817" y="1860115"/>
            <a:ext cx="5756992" cy="469698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8C8518E-4C62-4E08-9EA1-A013ECCB84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1178" y="1860115"/>
            <a:ext cx="6118602" cy="4696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8269310"/>
      </p:ext>
    </p:extLst>
  </p:cSld>
  <p:clrMapOvr>
    <a:masterClrMapping/>
  </p:clrMapOvr>
  <p:transition spd="med"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9B2ACC-0117-4863-A69D-67474D58B9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30083"/>
            <a:ext cx="12086492" cy="515815"/>
          </a:xfrm>
        </p:spPr>
        <p:txBody>
          <a:bodyPr/>
          <a:lstStyle/>
          <a:p>
            <a:r>
              <a:rPr lang="en-US" sz="3600" dirty="0"/>
              <a:t>Triple-Nucleoside Regimen + </a:t>
            </a:r>
            <a:r>
              <a:rPr lang="en-US" sz="3600" dirty="0" err="1"/>
              <a:t>Venetoclax</a:t>
            </a:r>
            <a:r>
              <a:rPr lang="en-US" sz="3600" dirty="0"/>
              <a:t> in Older AML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F35F697-3F02-E1F1-2E9D-E9ECA34D9B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66" y="1299687"/>
            <a:ext cx="4559091" cy="370197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B905515-AFC7-BFD7-9704-6F806C9B16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94786" y="1299687"/>
            <a:ext cx="3697214" cy="370197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8467253-AC7D-4C5A-817A-4E495A2996A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18423" y="1299687"/>
            <a:ext cx="3846697" cy="3701972"/>
          </a:xfrm>
          <a:prstGeom prst="rect">
            <a:avLst/>
          </a:prstGeom>
        </p:spPr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8A35C281-8CE8-43C0-85B6-68DBB7B4B8AD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168272" y="6425051"/>
            <a:ext cx="5745162" cy="60340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66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Kadia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66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. JCO 21: June 16,2022. Bataller. Blood 142: </a:t>
            </a:r>
            <a:r>
              <a:rPr kumimoji="0" 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66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abstr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66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4256; 2023</a:t>
            </a:r>
          </a:p>
        </p:txBody>
      </p:sp>
    </p:spTree>
    <p:extLst>
      <p:ext uri="{BB962C8B-B14F-4D97-AF65-F5344CB8AC3E}">
        <p14:creationId xmlns:p14="http://schemas.microsoft.com/office/powerpoint/2010/main" val="4284246827"/>
      </p:ext>
    </p:extLst>
  </p:cSld>
  <p:clrMapOvr>
    <a:masterClrMapping/>
  </p:clrMapOvr>
  <p:transition spd="med"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8546831A-73CD-4F8E-9FF8-D931364866C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STOP-VEN: Study Design</a:t>
            </a:r>
            <a:endParaRPr lang="en-US" altLang="en-US" dirty="0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D25C30B9-DB9B-4F0D-825F-3ADFC7E0F72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04675" y="1513047"/>
            <a:ext cx="10877529" cy="834598"/>
          </a:xfrm>
        </p:spPr>
        <p:txBody>
          <a:bodyPr/>
          <a:lstStyle/>
          <a:p>
            <a:r>
              <a:rPr lang="en-US" altLang="en-US" sz="2400" dirty="0"/>
              <a:t>Retrospective study of patients treated at French FILO centers and US Moffit Cancer Center between 11/2018 and 7/2023</a:t>
            </a:r>
          </a:p>
        </p:txBody>
      </p:sp>
      <p:sp>
        <p:nvSpPr>
          <p:cNvPr id="9221" name="Text Box 11">
            <a:extLst>
              <a:ext uri="{FF2B5EF4-FFF2-40B4-BE49-F238E27FC236}">
                <a16:creationId xmlns:a16="http://schemas.microsoft.com/office/drawing/2014/main" id="{0B865CED-4EF9-403A-B72A-0302F40DC9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4339" y="6385740"/>
            <a:ext cx="80105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Wingdings" panose="05000000000000000000" pitchFamily="2" charset="2"/>
              <a:buChar char="§"/>
              <a:defRPr sz="2800">
                <a:solidFill>
                  <a:srgbClr val="FEFDDE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600">
                <a:solidFill>
                  <a:srgbClr val="FEFDDE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400">
                <a:solidFill>
                  <a:srgbClr val="FEFDDE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200">
                <a:solidFill>
                  <a:srgbClr val="FEFDDE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555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Garciaz. ASH 2023. Abstr 161.</a:t>
            </a:r>
          </a:p>
        </p:txBody>
      </p:sp>
      <p:sp>
        <p:nvSpPr>
          <p:cNvPr id="2" name="Text Box 45">
            <a:extLst>
              <a:ext uri="{FF2B5EF4-FFF2-40B4-BE49-F238E27FC236}">
                <a16:creationId xmlns:a16="http://schemas.microsoft.com/office/drawing/2014/main" id="{FB2E2ED9-23EA-3E6F-F179-4C5228E464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319" y="2647172"/>
            <a:ext cx="173954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Wingdings" panose="05000000000000000000" pitchFamily="2" charset="2"/>
              <a:buChar char="§"/>
              <a:defRPr sz="2600">
                <a:solidFill>
                  <a:srgbClr val="FEFDDE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400">
                <a:solidFill>
                  <a:srgbClr val="FEFDDE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200">
                <a:solidFill>
                  <a:srgbClr val="FEFDDE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>
                <a:solidFill>
                  <a:srgbClr val="FEFDDE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>
                <a:solidFill>
                  <a:srgbClr val="FEFDDE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>
                <a:solidFill>
                  <a:srgbClr val="FEFDDE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>
                <a:solidFill>
                  <a:srgbClr val="FEFDDE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>
                <a:solidFill>
                  <a:srgbClr val="FEFDDE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Patients aged ≥18 yr with ND or R/R AML</a:t>
            </a:r>
            <a:br>
              <a:rPr kumimoji="0" lang="en-GB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</a:br>
            <a:r>
              <a:rPr kumimoji="0" lang="en-GB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(N = 84)</a:t>
            </a: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146E8CE7-381E-74D1-A5EE-8D158B51C3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7075" y="4658846"/>
            <a:ext cx="10877529" cy="1353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chemeClr val="bg1"/>
              </a:buClr>
              <a:buFont typeface="Wingdings" panose="05000000000000000000" pitchFamily="2" charset="2"/>
              <a:buChar char="§"/>
              <a:defRPr sz="280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chemeClr val="bg1"/>
              </a:buClr>
              <a:buFont typeface="Arial" panose="020B0604020202020204" pitchFamily="34" charset="0"/>
              <a:buChar char="‒"/>
              <a:defRPr sz="2600">
                <a:solidFill>
                  <a:schemeClr val="bg1"/>
                </a:solidFill>
                <a:latin typeface="Calibri" panose="020F0502020204030204" pitchFamily="34" charset="0"/>
              </a:defRPr>
            </a:lvl2pPr>
            <a:lvl3pPr marL="1143000" indent="-228600" algn="l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chemeClr val="bg1"/>
              </a:buClr>
              <a:buFont typeface="Arial" panose="020B0604020202020204" pitchFamily="34" charset="0"/>
              <a:buChar char="‒"/>
              <a:defRPr sz="2400">
                <a:solidFill>
                  <a:schemeClr val="bg1"/>
                </a:solidFill>
                <a:latin typeface="Calibri" panose="020F0502020204030204" pitchFamily="34" charset="0"/>
              </a:defRPr>
            </a:lvl3pPr>
            <a:lvl4pPr marL="1600200" indent="-228600" algn="l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chemeClr val="bg1"/>
              </a:buClr>
              <a:buFont typeface="Arial" panose="020B0604020202020204" pitchFamily="34" charset="0"/>
              <a:buChar char="‒"/>
              <a:defRPr sz="2200">
                <a:solidFill>
                  <a:schemeClr val="bg1"/>
                </a:solidFill>
                <a:latin typeface="Calibri" panose="020F0502020204030204" pitchFamily="34" charset="0"/>
              </a:defRPr>
            </a:lvl4pPr>
            <a:lvl5pPr marL="2057400" indent="-228600" algn="l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chemeClr val="bg1"/>
              </a:buClr>
              <a:buFont typeface="Arial" panose="020B0604020202020204" pitchFamily="34" charset="0"/>
              <a:buChar char="‒"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5pPr>
            <a:lvl6pPr marL="2514600" indent="-228600" algn="l" rtl="0" eaLnBrk="1" fontAlgn="base" hangingPunct="1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chemeClr val="accent2"/>
              </a:buClr>
              <a:buFont typeface="Arial" charset="0"/>
              <a:buChar char="–"/>
              <a:defRPr sz="14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chemeClr val="accent2"/>
              </a:buClr>
              <a:buFont typeface="Arial" charset="0"/>
              <a:buChar char="–"/>
              <a:defRPr sz="14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chemeClr val="accent2"/>
              </a:buClr>
              <a:buFont typeface="Arial" charset="0"/>
              <a:buChar char="–"/>
              <a:defRPr sz="14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chemeClr val="accent2"/>
              </a:buClr>
              <a:buFont typeface="Arial" charset="0"/>
              <a:buChar char="–"/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00000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Primary Endpoints</a:t>
            </a: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: OS, TFR (from last day of VEN)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00000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Other Endpoints</a:t>
            </a: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: Multivariate analysis of OS and TFR by Cox regression based on disease and mutation status</a:t>
            </a:r>
          </a:p>
        </p:txBody>
      </p:sp>
      <p:sp>
        <p:nvSpPr>
          <p:cNvPr id="4" name="Rectangle 49">
            <a:extLst>
              <a:ext uri="{FF2B5EF4-FFF2-40B4-BE49-F238E27FC236}">
                <a16:creationId xmlns:a16="http://schemas.microsoft.com/office/drawing/2014/main" id="{DCE38F7E-DE99-A3DA-BAB8-F0C10FD55B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10532" y="2682852"/>
            <a:ext cx="2537078" cy="1128969"/>
          </a:xfrm>
          <a:prstGeom prst="rect">
            <a:avLst/>
          </a:prstGeom>
          <a:solidFill>
            <a:srgbClr val="015873"/>
          </a:solidFill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VEN + AZA</a:t>
            </a:r>
            <a:endParaRPr kumimoji="0" lang="en-GB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≥1 cycle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achieving CR/CRi/MLFS</a:t>
            </a:r>
          </a:p>
        </p:txBody>
      </p:sp>
      <p:sp>
        <p:nvSpPr>
          <p:cNvPr id="5" name="Rectangle 49">
            <a:extLst>
              <a:ext uri="{FF2B5EF4-FFF2-40B4-BE49-F238E27FC236}">
                <a16:creationId xmlns:a16="http://schemas.microsoft.com/office/drawing/2014/main" id="{BEA3C328-2A19-6780-A111-2CE3627824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52278" y="2682852"/>
            <a:ext cx="2542032" cy="1128969"/>
          </a:xfrm>
          <a:prstGeom prst="rect">
            <a:avLst/>
          </a:prstGeom>
          <a:solidFill>
            <a:srgbClr val="015873"/>
          </a:solidFill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Discontinued </a:t>
            </a:r>
            <a:b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</a:b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VEN* and/or AZA</a:t>
            </a:r>
            <a:endParaRPr kumimoji="0" lang="en-GB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≥3 mo prior</a:t>
            </a:r>
          </a:p>
        </p:txBody>
      </p:sp>
      <p:sp>
        <p:nvSpPr>
          <p:cNvPr id="6" name="Text Box 45">
            <a:extLst>
              <a:ext uri="{FF2B5EF4-FFF2-40B4-BE49-F238E27FC236}">
                <a16:creationId xmlns:a16="http://schemas.microsoft.com/office/drawing/2014/main" id="{E162BF03-0B28-4637-E640-B6F50AF6E2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98979" y="2785671"/>
            <a:ext cx="128322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Wingdings" panose="05000000000000000000" pitchFamily="2" charset="2"/>
              <a:buChar char="§"/>
              <a:defRPr sz="2600">
                <a:solidFill>
                  <a:srgbClr val="FEFDDE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400">
                <a:solidFill>
                  <a:srgbClr val="FEFDDE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200">
                <a:solidFill>
                  <a:srgbClr val="FEFDDE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>
                <a:solidFill>
                  <a:srgbClr val="FEFDDE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>
                <a:solidFill>
                  <a:srgbClr val="FEFDDE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>
                <a:solidFill>
                  <a:srgbClr val="FEFDDE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>
                <a:solidFill>
                  <a:srgbClr val="FEFDDE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>
                <a:solidFill>
                  <a:srgbClr val="FEFDDE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Follow-up for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TFR and OS</a:t>
            </a:r>
            <a:endParaRPr kumimoji="0" lang="en-US" altLang="en-US" sz="1800" b="0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827C9DD-0536-5FED-9A49-FB4818E5D137}"/>
              </a:ext>
            </a:extLst>
          </p:cNvPr>
          <p:cNvSpPr txBox="1"/>
          <p:nvPr/>
        </p:nvSpPr>
        <p:spPr bwMode="auto">
          <a:xfrm>
            <a:off x="6752278" y="3836098"/>
            <a:ext cx="30787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*For reasons other than progression, lack of response, or allogeneic SCT.</a:t>
            </a:r>
          </a:p>
        </p:txBody>
      </p:sp>
      <p:sp>
        <p:nvSpPr>
          <p:cNvPr id="9" name="Line 53">
            <a:extLst>
              <a:ext uri="{FF2B5EF4-FFF2-40B4-BE49-F238E27FC236}">
                <a16:creationId xmlns:a16="http://schemas.microsoft.com/office/drawing/2014/main" id="{A4F18221-4EEE-23EC-6985-1F6CC3B99188}"/>
              </a:ext>
            </a:extLst>
          </p:cNvPr>
          <p:cNvSpPr>
            <a:spLocks noChangeShapeType="1"/>
          </p:cNvSpPr>
          <p:nvPr/>
        </p:nvSpPr>
        <p:spPr bwMode="auto">
          <a:xfrm>
            <a:off x="2584169" y="3247336"/>
            <a:ext cx="548058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0" name="Line 53">
            <a:extLst>
              <a:ext uri="{FF2B5EF4-FFF2-40B4-BE49-F238E27FC236}">
                <a16:creationId xmlns:a16="http://schemas.microsoft.com/office/drawing/2014/main" id="{C268D6CB-B274-113B-BEAF-A5E9F1170B82}"/>
              </a:ext>
            </a:extLst>
          </p:cNvPr>
          <p:cNvSpPr>
            <a:spLocks noChangeShapeType="1"/>
          </p:cNvSpPr>
          <p:nvPr/>
        </p:nvSpPr>
        <p:spPr bwMode="auto">
          <a:xfrm>
            <a:off x="9472615" y="3247336"/>
            <a:ext cx="548058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Line 53">
            <a:extLst>
              <a:ext uri="{FF2B5EF4-FFF2-40B4-BE49-F238E27FC236}">
                <a16:creationId xmlns:a16="http://schemas.microsoft.com/office/drawing/2014/main" id="{A06852F1-5AFC-1FED-7F91-8335CEC81C72}"/>
              </a:ext>
            </a:extLst>
          </p:cNvPr>
          <p:cNvSpPr>
            <a:spLocks noChangeShapeType="1"/>
          </p:cNvSpPr>
          <p:nvPr/>
        </p:nvSpPr>
        <p:spPr bwMode="auto">
          <a:xfrm>
            <a:off x="6025915" y="3247336"/>
            <a:ext cx="548058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E464406-F071-BC08-97F3-84AAF30D3E21}"/>
              </a:ext>
            </a:extLst>
          </p:cNvPr>
          <p:cNvSpPr txBox="1"/>
          <p:nvPr/>
        </p:nvSpPr>
        <p:spPr bwMode="auto">
          <a:xfrm>
            <a:off x="8734752" y="6154981"/>
            <a:ext cx="3240911" cy="53946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FontTx/>
              <a:buNone/>
            </a:pPr>
            <a:endParaRPr lang="en-US" b="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38723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8546831A-73CD-4F8E-9FF8-D931364866C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STOP-VEN: VEN + AZA Treatment and Response</a:t>
            </a:r>
            <a:endParaRPr lang="en-US" altLang="en-US" dirty="0"/>
          </a:p>
        </p:txBody>
      </p:sp>
      <p:sp>
        <p:nvSpPr>
          <p:cNvPr id="2" name="Text Box 11">
            <a:extLst>
              <a:ext uri="{FF2B5EF4-FFF2-40B4-BE49-F238E27FC236}">
                <a16:creationId xmlns:a16="http://schemas.microsoft.com/office/drawing/2014/main" id="{8F3CB110-62AD-A0D7-851D-03C6ADC49B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4339" y="6385740"/>
            <a:ext cx="80105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Wingdings" panose="05000000000000000000" pitchFamily="2" charset="2"/>
              <a:buChar char="§"/>
              <a:defRPr sz="2800">
                <a:solidFill>
                  <a:srgbClr val="FEFDDE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600">
                <a:solidFill>
                  <a:srgbClr val="FEFDDE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400">
                <a:solidFill>
                  <a:srgbClr val="FEFDDE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200">
                <a:solidFill>
                  <a:srgbClr val="FEFDDE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555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Garciaz. ASH 2023. Abstr 161.</a:t>
            </a:r>
          </a:p>
        </p:txBody>
      </p:sp>
      <p:graphicFrame>
        <p:nvGraphicFramePr>
          <p:cNvPr id="4" name="Group 3">
            <a:extLst>
              <a:ext uri="{FF2B5EF4-FFF2-40B4-BE49-F238E27FC236}">
                <a16:creationId xmlns:a16="http://schemas.microsoft.com/office/drawing/2014/main" id="{6184D343-2710-5FFC-4A3D-A24F1473F258}"/>
              </a:ext>
            </a:extLst>
          </p:cNvPr>
          <p:cNvGraphicFramePr>
            <a:graphicFrameLocks/>
          </p:cNvGraphicFramePr>
          <p:nvPr/>
        </p:nvGraphicFramePr>
        <p:xfrm>
          <a:off x="723900" y="1603375"/>
          <a:ext cx="10755313" cy="4114816"/>
        </p:xfrm>
        <a:graphic>
          <a:graphicData uri="http://schemas.openxmlformats.org/drawingml/2006/table">
            <a:tbl>
              <a:tblPr/>
              <a:tblGrid>
                <a:gridCol w="44131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10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71067">
                  <a:extLst>
                    <a:ext uri="{9D8B030D-6E8A-4147-A177-3AD203B41FA5}">
                      <a16:colId xmlns:a16="http://schemas.microsoft.com/office/drawing/2014/main" val="3020696283"/>
                    </a:ext>
                  </a:extLst>
                </a:gridCol>
              </a:tblGrid>
              <a:tr h="3010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Patient Disposition and Response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With VEN + AZA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ND AML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(n = 62)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R/R AML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(n = 22)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2027">
                <a:tc>
                  <a:txBody>
                    <a:bodyPr/>
                    <a:lstStyle/>
                    <a:p>
                      <a:r>
                        <a:rPr lang="en-US" sz="1800" b="0" i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Median number of cycles, n (range)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 (1-17)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3.5 (1-17) 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00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ORR, n (%)</a:t>
                      </a:r>
                    </a:p>
                    <a:p>
                      <a:pPr marL="284163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CR</a:t>
                      </a:r>
                    </a:p>
                    <a:p>
                      <a:pPr marL="284163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CRi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57 (92)</a:t>
                      </a:r>
                    </a:p>
                    <a:p>
                      <a:pPr algn="ctr"/>
                      <a:r>
                        <a:rPr lang="en-US" sz="18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44 (79)</a:t>
                      </a:r>
                    </a:p>
                    <a:p>
                      <a:pPr algn="ctr"/>
                      <a:r>
                        <a:rPr lang="en-US" sz="18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13 (21)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17 (82)</a:t>
                      </a:r>
                    </a:p>
                    <a:p>
                      <a:pPr algn="ctr"/>
                      <a:r>
                        <a:rPr lang="en-US" sz="18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12 (55)</a:t>
                      </a:r>
                    </a:p>
                    <a:p>
                      <a:pPr algn="ctr"/>
                      <a:r>
                        <a:rPr lang="en-US" sz="18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 (27)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2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MLFS, n (%)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 (8)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 (18)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10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MRD-negative CR, n/N (%)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21/25 (78)*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 (100)</a:t>
                      </a:r>
                      <a:r>
                        <a:rPr lang="en-US" sz="1800" baseline="300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†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6168456"/>
                  </a:ext>
                </a:extLst>
              </a:tr>
              <a:tr h="6881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Reason for discontinuation, n (%)</a:t>
                      </a:r>
                    </a:p>
                    <a:p>
                      <a:pPr marL="284163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Hematologic toxicities</a:t>
                      </a:r>
                    </a:p>
                    <a:p>
                      <a:pPr marL="284163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Patient preference</a:t>
                      </a:r>
                    </a:p>
                    <a:p>
                      <a:pPr marL="284163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Nonhematologic toxicities</a:t>
                      </a:r>
                    </a:p>
                    <a:p>
                      <a:pPr marL="284163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Poor general status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ctr"/>
                      <a:r>
                        <a:rPr lang="en-US" sz="18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36 (58)</a:t>
                      </a:r>
                    </a:p>
                    <a:p>
                      <a:pPr algn="ctr"/>
                      <a:r>
                        <a:rPr lang="en-US" sz="18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 (13)</a:t>
                      </a:r>
                    </a:p>
                    <a:p>
                      <a:pPr algn="ctr"/>
                      <a:r>
                        <a:rPr lang="en-US" sz="18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 (8)</a:t>
                      </a:r>
                    </a:p>
                    <a:p>
                      <a:pPr algn="ctr"/>
                      <a:r>
                        <a:rPr lang="en-US" sz="18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 (5)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ctr"/>
                      <a:r>
                        <a:rPr lang="en-US" sz="18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16 (72.7)</a:t>
                      </a:r>
                    </a:p>
                    <a:p>
                      <a:pPr algn="ctr"/>
                      <a:r>
                        <a:rPr lang="en-US" sz="18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 (13.6)</a:t>
                      </a:r>
                    </a:p>
                    <a:p>
                      <a:pPr algn="ctr"/>
                      <a:r>
                        <a:rPr lang="en-US" sz="18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 (13.6)</a:t>
                      </a:r>
                    </a:p>
                    <a:p>
                      <a:pPr algn="ctr"/>
                      <a:r>
                        <a:rPr lang="en-US" sz="18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 (9.1)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5042278"/>
                  </a:ext>
                </a:extLst>
              </a:tr>
            </a:tbl>
          </a:graphicData>
        </a:graphic>
      </p:graphicFrame>
      <p:sp>
        <p:nvSpPr>
          <p:cNvPr id="5" name="Text Box 11">
            <a:extLst>
              <a:ext uri="{FF2B5EF4-FFF2-40B4-BE49-F238E27FC236}">
                <a16:creationId xmlns:a16="http://schemas.microsoft.com/office/drawing/2014/main" id="{9801DA9F-9A17-E7BC-944D-959C48AE49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900" y="5774966"/>
            <a:ext cx="80105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Wingdings" panose="05000000000000000000" pitchFamily="2" charset="2"/>
              <a:buChar char="§"/>
              <a:defRPr sz="2800">
                <a:solidFill>
                  <a:srgbClr val="FEFDDE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600">
                <a:solidFill>
                  <a:srgbClr val="FEFDDE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400">
                <a:solidFill>
                  <a:srgbClr val="FEFDDE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200">
                <a:solidFill>
                  <a:srgbClr val="FEFDDE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*Molecular (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NPM1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), n = 11; flow cytometry, n = 10. </a:t>
            </a:r>
            <a:r>
              <a:rPr kumimoji="0" lang="en-US" sz="12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†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Molecular (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NPM1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), n = 4; flow cytometry, n = 6.</a:t>
            </a:r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45556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FA3C01D-E03A-2120-62B8-A3DC5F702F4B}"/>
              </a:ext>
            </a:extLst>
          </p:cNvPr>
          <p:cNvSpPr txBox="1"/>
          <p:nvPr/>
        </p:nvSpPr>
        <p:spPr bwMode="auto">
          <a:xfrm>
            <a:off x="8734752" y="6154981"/>
            <a:ext cx="3240911" cy="53946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FontTx/>
              <a:buNone/>
            </a:pPr>
            <a:endParaRPr lang="en-US" b="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0751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8546831A-73CD-4F8E-9FF8-D931364866C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STOP-VEN: Efficacy</a:t>
            </a:r>
            <a:endParaRPr lang="en-US" altLang="en-US" dirty="0"/>
          </a:p>
        </p:txBody>
      </p:sp>
      <p:sp>
        <p:nvSpPr>
          <p:cNvPr id="2" name="Text Box 11">
            <a:extLst>
              <a:ext uri="{FF2B5EF4-FFF2-40B4-BE49-F238E27FC236}">
                <a16:creationId xmlns:a16="http://schemas.microsoft.com/office/drawing/2014/main" id="{F761354B-5C89-41F2-934A-94476CB710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4339" y="6385740"/>
            <a:ext cx="80105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Wingdings" panose="05000000000000000000" pitchFamily="2" charset="2"/>
              <a:buChar char="§"/>
              <a:defRPr sz="2800">
                <a:solidFill>
                  <a:srgbClr val="FEFDDE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600">
                <a:solidFill>
                  <a:srgbClr val="FEFDDE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400">
                <a:solidFill>
                  <a:srgbClr val="FEFDDE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200">
                <a:solidFill>
                  <a:srgbClr val="FEFDDE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555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Garciaz. ASH 2023. Abstr 161.</a:t>
            </a:r>
          </a:p>
        </p:txBody>
      </p:sp>
      <p:graphicFrame>
        <p:nvGraphicFramePr>
          <p:cNvPr id="3" name="Group 3">
            <a:extLst>
              <a:ext uri="{FF2B5EF4-FFF2-40B4-BE49-F238E27FC236}">
                <a16:creationId xmlns:a16="http://schemas.microsoft.com/office/drawing/2014/main" id="{B238B31C-0632-48A4-DF22-E38B363B8FF2}"/>
              </a:ext>
            </a:extLst>
          </p:cNvPr>
          <p:cNvGraphicFramePr>
            <a:graphicFrameLocks/>
          </p:cNvGraphicFramePr>
          <p:nvPr/>
        </p:nvGraphicFramePr>
        <p:xfrm>
          <a:off x="723900" y="1603375"/>
          <a:ext cx="10755313" cy="4092428"/>
        </p:xfrm>
        <a:graphic>
          <a:graphicData uri="http://schemas.openxmlformats.org/drawingml/2006/table">
            <a:tbl>
              <a:tblPr/>
              <a:tblGrid>
                <a:gridCol w="44131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10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71067">
                  <a:extLst>
                    <a:ext uri="{9D8B030D-6E8A-4147-A177-3AD203B41FA5}">
                      <a16:colId xmlns:a16="http://schemas.microsoft.com/office/drawing/2014/main" val="3020696283"/>
                    </a:ext>
                  </a:extLst>
                </a:gridCol>
              </a:tblGrid>
              <a:tr h="3775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Efficacy Outcomes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ND AML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(n = 62)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R/R AML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(n = 22)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7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All Patients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8717519"/>
                  </a:ext>
                </a:extLst>
              </a:tr>
              <a:tr h="215744">
                <a:tc>
                  <a:txBody>
                    <a:bodyPr/>
                    <a:lstStyle/>
                    <a:p>
                      <a:r>
                        <a:rPr lang="en-US" sz="1800" b="0" i="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Correction of cytopenias, n/N (%)</a:t>
                      </a:r>
                      <a:endParaRPr lang="en-US" sz="18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23/39 (59)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8/20 (40)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36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Median TFR, mo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16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57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Median OS, mo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44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19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57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MRD-negative Patients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(n = 25)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(n = 10)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6168456"/>
                  </a:ext>
                </a:extLst>
              </a:tr>
              <a:tr h="4058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lang="en-US" sz="18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Median OS, mo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NR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31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5042278"/>
                  </a:ext>
                </a:extLst>
              </a:tr>
              <a:tr h="4058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lang="en-US" sz="18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2-yr OS, %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80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—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9151170"/>
                  </a:ext>
                </a:extLst>
              </a:tr>
              <a:tr h="4058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VEN + AZA Rechallenged Patients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(n = 11)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(n = 5)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9581357"/>
                  </a:ext>
                </a:extLst>
              </a:tr>
              <a:tr h="4058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lang="en-US" sz="18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CR/CRi, n (%)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 (27.3)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 (40)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4085423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FF9DA06C-DF9A-F1ED-D01B-40871FBA4061}"/>
              </a:ext>
            </a:extLst>
          </p:cNvPr>
          <p:cNvSpPr txBox="1"/>
          <p:nvPr/>
        </p:nvSpPr>
        <p:spPr bwMode="auto">
          <a:xfrm>
            <a:off x="8734752" y="6154981"/>
            <a:ext cx="3240911" cy="53946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FontTx/>
              <a:buNone/>
            </a:pPr>
            <a:endParaRPr lang="en-US" b="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87760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8546831A-73CD-4F8E-9FF8-D931364866C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STOP-VEN: Investigators’ Conclusions</a:t>
            </a:r>
            <a:endParaRPr lang="en-US" altLang="en-US" dirty="0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D25C30B9-DB9B-4F0D-825F-3ADFC7E0F72C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z="2400" b="0" i="0" u="none" strike="noStrike" dirty="0">
                <a:effectLst/>
                <a:cs typeface="Calibri" panose="020F0502020204030204" pitchFamily="34" charset="0"/>
              </a:rPr>
              <a:t>In this retrospective analysis, </a:t>
            </a:r>
            <a:r>
              <a:rPr lang="en-US" sz="2400" dirty="0">
                <a:cs typeface="Calibri" panose="020F0502020204030204" pitchFamily="34" charset="0"/>
              </a:rPr>
              <a:t>discontinuation of VEN + AZA treatment in responding patients with ND or R/R AML was associated with sustained responses and survival </a:t>
            </a:r>
          </a:p>
          <a:p>
            <a:pPr lvl="1"/>
            <a:r>
              <a:rPr lang="en-US" sz="2200" dirty="0">
                <a:cs typeface="Calibri" panose="020F0502020204030204" pitchFamily="34" charset="0"/>
              </a:rPr>
              <a:t>Median TFR: 60 mo and 10 mo, respectively</a:t>
            </a:r>
          </a:p>
          <a:p>
            <a:pPr lvl="1"/>
            <a:r>
              <a:rPr lang="en-US" sz="2200" dirty="0">
                <a:cs typeface="Calibri" panose="020F0502020204030204" pitchFamily="34" charset="0"/>
              </a:rPr>
              <a:t>Median OS: 44 mo and 19 mo, respectively</a:t>
            </a:r>
          </a:p>
          <a:p>
            <a:r>
              <a:rPr lang="en-US" altLang="en-US" sz="2400" dirty="0"/>
              <a:t>MRD negativity was associated with sustained remission</a:t>
            </a:r>
          </a:p>
          <a:p>
            <a:pPr lvl="1"/>
            <a:r>
              <a:rPr lang="en-US" altLang="en-US" sz="2200" dirty="0"/>
              <a:t>Median OS in ND AML: NR</a:t>
            </a:r>
          </a:p>
          <a:p>
            <a:pPr lvl="1"/>
            <a:r>
              <a:rPr lang="en-US" altLang="en-US" sz="2200" dirty="0"/>
              <a:t>Median OS in R/R AML: 31 mo</a:t>
            </a:r>
          </a:p>
          <a:p>
            <a:r>
              <a:rPr lang="en-US" altLang="en-US" sz="2400" dirty="0"/>
              <a:t>Investigators conclude that it is feasible to discontinue VEN + AZA in patients with ND AML in remission and will explore this strategy in a prospective clinical trial</a:t>
            </a:r>
          </a:p>
        </p:txBody>
      </p:sp>
      <p:sp>
        <p:nvSpPr>
          <p:cNvPr id="2" name="Text Box 11">
            <a:extLst>
              <a:ext uri="{FF2B5EF4-FFF2-40B4-BE49-F238E27FC236}">
                <a16:creationId xmlns:a16="http://schemas.microsoft.com/office/drawing/2014/main" id="{54504743-D53D-0D6F-FF2E-2073462444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4339" y="6385740"/>
            <a:ext cx="80105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Wingdings" panose="05000000000000000000" pitchFamily="2" charset="2"/>
              <a:buChar char="§"/>
              <a:defRPr sz="2800">
                <a:solidFill>
                  <a:srgbClr val="FEFDDE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600">
                <a:solidFill>
                  <a:srgbClr val="FEFDDE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400">
                <a:solidFill>
                  <a:srgbClr val="FEFDDE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200">
                <a:solidFill>
                  <a:srgbClr val="FEFDDE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555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Garciaz. ASH 2023. Abstr 161.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6B37F83-4BBD-494D-FE2B-8C2A2C19C298}"/>
              </a:ext>
            </a:extLst>
          </p:cNvPr>
          <p:cNvSpPr txBox="1"/>
          <p:nvPr/>
        </p:nvSpPr>
        <p:spPr bwMode="auto">
          <a:xfrm>
            <a:off x="8734752" y="6154981"/>
            <a:ext cx="3240911" cy="53946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FontTx/>
              <a:buNone/>
            </a:pPr>
            <a:endParaRPr lang="en-US" b="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13413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236562-9808-CF43-ED05-A05AEAD258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4873" y="532431"/>
            <a:ext cx="11170920" cy="594421"/>
          </a:xfrm>
        </p:spPr>
        <p:txBody>
          <a:bodyPr>
            <a:noAutofit/>
          </a:bodyPr>
          <a:lstStyle/>
          <a:p>
            <a:pPr algn="ctr"/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</a:rPr>
              <a:t>Improving Cytotoxic therapy, non-FLT3, non-CBF approaches with the Addition of Venetoclax to frontline IC</a:t>
            </a:r>
            <a:endParaRPr lang="en-US" sz="2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4673E50-D9A3-61B1-BAA2-F9B3141B7B8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1657" y="1860295"/>
            <a:ext cx="7500345" cy="4168064"/>
          </a:xfrm>
          <a:prstGeom prst="rect">
            <a:avLst/>
          </a:prstGeo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BBD30E-0022-3408-A78D-D92E84477C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6829" y="1268049"/>
            <a:ext cx="4625787" cy="5547913"/>
          </a:xfrm>
        </p:spPr>
        <p:txBody>
          <a:bodyPr>
            <a:normAutofit fontScale="92500" lnSpcReduction="10000"/>
          </a:bodyPr>
          <a:lstStyle/>
          <a:p>
            <a:pPr marL="171442" indent="-171442"/>
            <a:r>
              <a:rPr lang="en-US" sz="1600" b="1" u="sng" dirty="0">
                <a:latin typeface="+mj-lt"/>
                <a:cs typeface="Calibri" panose="020F0502020204030204" pitchFamily="34" charset="0"/>
              </a:rPr>
              <a:t>Induction</a:t>
            </a:r>
            <a:r>
              <a:rPr lang="en-US" sz="1600" b="1" dirty="0">
                <a:latin typeface="+mj-lt"/>
                <a:cs typeface="Calibri" panose="020F0502020204030204" pitchFamily="34" charset="0"/>
              </a:rPr>
              <a:t>: </a:t>
            </a:r>
          </a:p>
          <a:p>
            <a:pPr marL="514326" lvl="1" indent="-171442"/>
            <a:r>
              <a:rPr lang="en-US" sz="1600" b="1" dirty="0">
                <a:latin typeface="+mj-lt"/>
                <a:cs typeface="Calibri" panose="020F0502020204030204" pitchFamily="34" charset="0"/>
              </a:rPr>
              <a:t>Cladribine</a:t>
            </a:r>
            <a:r>
              <a:rPr lang="en-US" sz="1600" dirty="0">
                <a:latin typeface="+mj-lt"/>
                <a:cs typeface="Calibri" panose="020F0502020204030204" pitchFamily="34" charset="0"/>
              </a:rPr>
              <a:t> </a:t>
            </a:r>
            <a:r>
              <a:rPr lang="en-US" sz="1600" b="1" dirty="0">
                <a:solidFill>
                  <a:srgbClr val="C00000"/>
                </a:solidFill>
                <a:latin typeface="+mj-lt"/>
                <a:cs typeface="Calibri" panose="020F0502020204030204" pitchFamily="34" charset="0"/>
              </a:rPr>
              <a:t>5 mg/m</a:t>
            </a:r>
            <a:r>
              <a:rPr lang="en-US" sz="1600" b="1" baseline="30000" dirty="0">
                <a:solidFill>
                  <a:srgbClr val="C00000"/>
                </a:solidFill>
                <a:latin typeface="+mj-lt"/>
                <a:cs typeface="Calibri" panose="020F0502020204030204" pitchFamily="34" charset="0"/>
              </a:rPr>
              <a:t>2</a:t>
            </a:r>
            <a:r>
              <a:rPr lang="en-US" sz="1600" dirty="0">
                <a:latin typeface="+mj-lt"/>
                <a:cs typeface="Calibri" panose="020F0502020204030204" pitchFamily="34" charset="0"/>
              </a:rPr>
              <a:t> IV daily for 5 days on D1-5</a:t>
            </a:r>
          </a:p>
          <a:p>
            <a:pPr marL="514326" lvl="1" indent="-171442"/>
            <a:r>
              <a:rPr lang="en-US" sz="1600" b="1" dirty="0">
                <a:latin typeface="+mj-lt"/>
                <a:cs typeface="Calibri" panose="020F0502020204030204" pitchFamily="34" charset="0"/>
              </a:rPr>
              <a:t>Idarubicin</a:t>
            </a:r>
            <a:r>
              <a:rPr lang="en-US" sz="1600" dirty="0">
                <a:latin typeface="+mj-lt"/>
                <a:cs typeface="Calibri" panose="020F0502020204030204" pitchFamily="34" charset="0"/>
              </a:rPr>
              <a:t> </a:t>
            </a:r>
            <a:r>
              <a:rPr lang="en-US" sz="1600" b="1" dirty="0">
                <a:solidFill>
                  <a:srgbClr val="C00000"/>
                </a:solidFill>
                <a:latin typeface="+mj-lt"/>
                <a:cs typeface="Calibri" panose="020F0502020204030204" pitchFamily="34" charset="0"/>
              </a:rPr>
              <a:t>10 mg/m</a:t>
            </a:r>
            <a:r>
              <a:rPr lang="en-US" sz="1600" b="1" baseline="30000" dirty="0">
                <a:solidFill>
                  <a:srgbClr val="C00000"/>
                </a:solidFill>
                <a:latin typeface="+mj-lt"/>
                <a:cs typeface="Calibri" panose="020F0502020204030204" pitchFamily="34" charset="0"/>
              </a:rPr>
              <a:t>2</a:t>
            </a:r>
            <a:r>
              <a:rPr lang="en-US" sz="1600" b="1" dirty="0">
                <a:solidFill>
                  <a:srgbClr val="C00000"/>
                </a:solidFill>
                <a:latin typeface="+mj-lt"/>
                <a:cs typeface="Calibri" panose="020F0502020204030204" pitchFamily="34" charset="0"/>
              </a:rPr>
              <a:t> </a:t>
            </a:r>
            <a:r>
              <a:rPr lang="en-US" sz="1600" dirty="0">
                <a:latin typeface="+mj-lt"/>
                <a:cs typeface="Calibri" panose="020F0502020204030204" pitchFamily="34" charset="0"/>
              </a:rPr>
              <a:t>IV daily for 3 days on D1-3</a:t>
            </a:r>
          </a:p>
          <a:p>
            <a:pPr marL="514326" lvl="1" indent="-171442"/>
            <a:r>
              <a:rPr lang="en-US" sz="1600" b="1" dirty="0">
                <a:latin typeface="+mj-lt"/>
                <a:cs typeface="Calibri" panose="020F0502020204030204" pitchFamily="34" charset="0"/>
              </a:rPr>
              <a:t>Cytarabine</a:t>
            </a:r>
            <a:r>
              <a:rPr lang="en-US" sz="1600" dirty="0">
                <a:latin typeface="+mj-lt"/>
                <a:cs typeface="Calibri" panose="020F0502020204030204" pitchFamily="34" charset="0"/>
              </a:rPr>
              <a:t> </a:t>
            </a:r>
            <a:r>
              <a:rPr lang="en-US" sz="1600" b="1" dirty="0">
                <a:solidFill>
                  <a:srgbClr val="C00000"/>
                </a:solidFill>
                <a:latin typeface="+mj-lt"/>
                <a:cs typeface="Calibri" panose="020F0502020204030204" pitchFamily="34" charset="0"/>
              </a:rPr>
              <a:t>1500 mg/m</a:t>
            </a:r>
            <a:r>
              <a:rPr lang="en-US" sz="1600" b="1" baseline="30000" dirty="0">
                <a:solidFill>
                  <a:srgbClr val="C00000"/>
                </a:solidFill>
                <a:latin typeface="+mj-lt"/>
                <a:cs typeface="Calibri" panose="020F0502020204030204" pitchFamily="34" charset="0"/>
              </a:rPr>
              <a:t>2 </a:t>
            </a:r>
            <a:r>
              <a:rPr lang="en-US" sz="1600" dirty="0">
                <a:latin typeface="+mj-lt"/>
                <a:cs typeface="Calibri" panose="020F0502020204030204" pitchFamily="34" charset="0"/>
              </a:rPr>
              <a:t>(1000 mg/m</a:t>
            </a:r>
            <a:r>
              <a:rPr lang="en-US" sz="1600" baseline="30000" dirty="0">
                <a:latin typeface="+mj-lt"/>
                <a:cs typeface="Calibri" panose="020F0502020204030204" pitchFamily="34" charset="0"/>
              </a:rPr>
              <a:t>2 </a:t>
            </a:r>
            <a:r>
              <a:rPr lang="en-US" sz="1600" dirty="0">
                <a:latin typeface="+mj-lt"/>
                <a:cs typeface="Calibri" panose="020F0502020204030204" pitchFamily="34" charset="0"/>
              </a:rPr>
              <a:t>for patients ≥ 60) IV daily for 5 days on D1-5</a:t>
            </a:r>
          </a:p>
          <a:p>
            <a:pPr marL="171442" indent="-171442"/>
            <a:r>
              <a:rPr lang="en-US" sz="1600" b="1" u="sng" dirty="0">
                <a:latin typeface="+mj-lt"/>
                <a:cs typeface="Calibri" panose="020F0502020204030204" pitchFamily="34" charset="0"/>
              </a:rPr>
              <a:t>Consolidation</a:t>
            </a:r>
            <a:r>
              <a:rPr lang="en-US" sz="1600" b="1" dirty="0">
                <a:latin typeface="+mj-lt"/>
                <a:cs typeface="Calibri" panose="020F0502020204030204" pitchFamily="34" charset="0"/>
              </a:rPr>
              <a:t>: </a:t>
            </a:r>
          </a:p>
          <a:p>
            <a:pPr marL="514326" lvl="1" indent="-171442"/>
            <a:r>
              <a:rPr lang="en-US" sz="1600" dirty="0">
                <a:latin typeface="+mj-lt"/>
                <a:cs typeface="Calibri" panose="020F0502020204030204" pitchFamily="34" charset="0"/>
              </a:rPr>
              <a:t>Cladribine </a:t>
            </a:r>
            <a:r>
              <a:rPr lang="en-US" sz="1600" b="1" dirty="0">
                <a:solidFill>
                  <a:srgbClr val="C00000"/>
                </a:solidFill>
                <a:latin typeface="+mj-lt"/>
                <a:cs typeface="Calibri" panose="020F0502020204030204" pitchFamily="34" charset="0"/>
              </a:rPr>
              <a:t>5 mg/m</a:t>
            </a:r>
            <a:r>
              <a:rPr lang="en-US" sz="1600" b="1" baseline="30000" dirty="0">
                <a:solidFill>
                  <a:srgbClr val="C00000"/>
                </a:solidFill>
                <a:latin typeface="+mj-lt"/>
                <a:cs typeface="Calibri" panose="020F0502020204030204" pitchFamily="34" charset="0"/>
              </a:rPr>
              <a:t>2</a:t>
            </a:r>
            <a:r>
              <a:rPr lang="en-US" sz="1600" b="1" dirty="0">
                <a:solidFill>
                  <a:srgbClr val="C00000"/>
                </a:solidFill>
                <a:latin typeface="+mj-lt"/>
                <a:cs typeface="Calibri" panose="020F0502020204030204" pitchFamily="34" charset="0"/>
              </a:rPr>
              <a:t> </a:t>
            </a:r>
            <a:r>
              <a:rPr lang="en-US" sz="1600" dirty="0">
                <a:latin typeface="+mj-lt"/>
                <a:cs typeface="Calibri" panose="020F0502020204030204" pitchFamily="34" charset="0"/>
              </a:rPr>
              <a:t>IV daily for 3 days on D1-3</a:t>
            </a:r>
          </a:p>
          <a:p>
            <a:pPr marL="514326" lvl="1" indent="-171442"/>
            <a:r>
              <a:rPr lang="en-US" sz="1600" dirty="0">
                <a:latin typeface="+mj-lt"/>
                <a:cs typeface="Calibri" panose="020F0502020204030204" pitchFamily="34" charset="0"/>
              </a:rPr>
              <a:t>Idarubicin </a:t>
            </a:r>
            <a:r>
              <a:rPr lang="en-US" sz="1600" b="1" dirty="0">
                <a:solidFill>
                  <a:srgbClr val="C00000"/>
                </a:solidFill>
                <a:latin typeface="+mj-lt"/>
                <a:cs typeface="Calibri" panose="020F0502020204030204" pitchFamily="34" charset="0"/>
              </a:rPr>
              <a:t>8 mg/m</a:t>
            </a:r>
            <a:r>
              <a:rPr lang="en-US" sz="1600" b="1" baseline="30000" dirty="0">
                <a:solidFill>
                  <a:srgbClr val="C00000"/>
                </a:solidFill>
                <a:latin typeface="+mj-lt"/>
                <a:cs typeface="Calibri" panose="020F0502020204030204" pitchFamily="34" charset="0"/>
              </a:rPr>
              <a:t>2</a:t>
            </a:r>
            <a:r>
              <a:rPr lang="en-US" sz="1600" b="1" dirty="0">
                <a:solidFill>
                  <a:srgbClr val="C00000"/>
                </a:solidFill>
                <a:latin typeface="+mj-lt"/>
                <a:cs typeface="Calibri" panose="020F0502020204030204" pitchFamily="34" charset="0"/>
              </a:rPr>
              <a:t> </a:t>
            </a:r>
            <a:r>
              <a:rPr lang="en-US" sz="1600" dirty="0">
                <a:latin typeface="+mj-lt"/>
                <a:cs typeface="Calibri" panose="020F0502020204030204" pitchFamily="34" charset="0"/>
              </a:rPr>
              <a:t>IV daily for 2 days on D1-2</a:t>
            </a:r>
          </a:p>
          <a:p>
            <a:pPr marL="514326" lvl="1" indent="-171442"/>
            <a:r>
              <a:rPr lang="en-US" sz="1600" dirty="0">
                <a:latin typeface="+mj-lt"/>
                <a:cs typeface="Calibri" panose="020F0502020204030204" pitchFamily="34" charset="0"/>
              </a:rPr>
              <a:t>Cytarabine </a:t>
            </a:r>
            <a:r>
              <a:rPr lang="en-US" sz="1600" b="1" dirty="0">
                <a:solidFill>
                  <a:srgbClr val="C00000"/>
                </a:solidFill>
                <a:latin typeface="+mj-lt"/>
                <a:cs typeface="Calibri" panose="020F0502020204030204" pitchFamily="34" charset="0"/>
              </a:rPr>
              <a:t>1000 mg/m</a:t>
            </a:r>
            <a:r>
              <a:rPr lang="en-US" sz="1600" b="1" baseline="30000" dirty="0">
                <a:solidFill>
                  <a:srgbClr val="C00000"/>
                </a:solidFill>
                <a:latin typeface="+mj-lt"/>
                <a:cs typeface="Calibri" panose="020F0502020204030204" pitchFamily="34" charset="0"/>
              </a:rPr>
              <a:t>2</a:t>
            </a:r>
            <a:r>
              <a:rPr lang="en-US" sz="1600" b="1" dirty="0">
                <a:solidFill>
                  <a:srgbClr val="C00000"/>
                </a:solidFill>
                <a:latin typeface="+mj-lt"/>
                <a:cs typeface="Calibri" panose="020F0502020204030204" pitchFamily="34" charset="0"/>
              </a:rPr>
              <a:t> </a:t>
            </a:r>
            <a:r>
              <a:rPr lang="en-US" sz="1600" dirty="0">
                <a:latin typeface="+mj-lt"/>
                <a:cs typeface="Calibri" panose="020F0502020204030204" pitchFamily="34" charset="0"/>
              </a:rPr>
              <a:t>(750 mg/m</a:t>
            </a:r>
            <a:r>
              <a:rPr lang="en-US" sz="1600" baseline="30000" dirty="0">
                <a:latin typeface="+mj-lt"/>
                <a:cs typeface="Calibri" panose="020F0502020204030204" pitchFamily="34" charset="0"/>
              </a:rPr>
              <a:t>2 </a:t>
            </a:r>
            <a:r>
              <a:rPr lang="en-US" sz="1600" dirty="0">
                <a:latin typeface="+mj-lt"/>
                <a:cs typeface="Calibri" panose="020F0502020204030204" pitchFamily="34" charset="0"/>
              </a:rPr>
              <a:t>for patients ≥ 60) IV daily for 3 days on D1-3</a:t>
            </a:r>
          </a:p>
          <a:p>
            <a:pPr marL="171442" indent="-171442"/>
            <a:r>
              <a:rPr lang="en-US" sz="1600" b="1" u="sng" dirty="0">
                <a:latin typeface="+mj-lt"/>
                <a:cs typeface="Calibri" panose="020F0502020204030204" pitchFamily="34" charset="0"/>
              </a:rPr>
              <a:t>Venetoclax dosing</a:t>
            </a:r>
            <a:r>
              <a:rPr lang="en-US" sz="1600" b="1" dirty="0">
                <a:latin typeface="+mj-lt"/>
                <a:cs typeface="Calibri" panose="020F0502020204030204" pitchFamily="34" charset="0"/>
              </a:rPr>
              <a:t>:</a:t>
            </a:r>
          </a:p>
          <a:p>
            <a:pPr marL="514326" lvl="1" indent="-171442"/>
            <a:r>
              <a:rPr lang="en-US" sz="1600" dirty="0">
                <a:latin typeface="+mj-lt"/>
                <a:cs typeface="Calibri" panose="020F0502020204030204" pitchFamily="34" charset="0"/>
              </a:rPr>
              <a:t>400 mg daily (modifications made for CYP3A4i)</a:t>
            </a:r>
          </a:p>
          <a:p>
            <a:pPr marL="514326" lvl="1" indent="-171442"/>
            <a:r>
              <a:rPr lang="en-US" sz="1600" dirty="0">
                <a:latin typeface="+mj-lt"/>
                <a:cs typeface="Calibri" panose="020F0502020204030204" pitchFamily="34" charset="0"/>
              </a:rPr>
              <a:t>Given on days 2-8 of each cycle </a:t>
            </a:r>
          </a:p>
          <a:p>
            <a:pPr indent="-171442">
              <a:spcBef>
                <a:spcPts val="600"/>
              </a:spcBef>
            </a:pPr>
            <a:r>
              <a:rPr lang="en-US" sz="1600" dirty="0">
                <a:latin typeface="+mj-lt"/>
                <a:cs typeface="Calibri" panose="020F0502020204030204" pitchFamily="34" charset="0"/>
              </a:rPr>
              <a:t>Cytoreduce to WBC &lt; 20,000 prior to venetoclax</a:t>
            </a:r>
          </a:p>
          <a:p>
            <a:pPr indent="-171442">
              <a:spcBef>
                <a:spcPts val="600"/>
              </a:spcBef>
            </a:pPr>
            <a:r>
              <a:rPr lang="en-US" sz="1600" dirty="0">
                <a:latin typeface="+mj-lt"/>
                <a:cs typeface="Calibri" panose="020F0502020204030204" pitchFamily="34" charset="0"/>
              </a:rPr>
              <a:t>TLS monitoring per institutional standard</a:t>
            </a:r>
          </a:p>
          <a:p>
            <a:pPr marL="0" lvl="1" indent="0">
              <a:spcBef>
                <a:spcPts val="600"/>
              </a:spcBef>
              <a:buNone/>
            </a:pPr>
            <a:r>
              <a:rPr lang="en-US" sz="1600" dirty="0">
                <a:latin typeface="+mj-lt"/>
                <a:cs typeface="Calibri" panose="020F0502020204030204" pitchFamily="34" charset="0"/>
              </a:rPr>
              <a:t>Antimicrobial Prophylaxis in all patients: antibacterial, antiviral, antifungal </a:t>
            </a:r>
          </a:p>
        </p:txBody>
      </p:sp>
    </p:spTree>
    <p:extLst>
      <p:ext uri="{BB962C8B-B14F-4D97-AF65-F5344CB8AC3E}">
        <p14:creationId xmlns:p14="http://schemas.microsoft.com/office/powerpoint/2010/main" val="35149126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48B0E294-4438-0140-9196-E446C2ECCBA5}"/>
              </a:ext>
            </a:extLst>
          </p:cNvPr>
          <p:cNvSpPr txBox="1">
            <a:spLocks/>
          </p:cNvSpPr>
          <p:nvPr/>
        </p:nvSpPr>
        <p:spPr>
          <a:xfrm>
            <a:off x="0" y="116958"/>
            <a:ext cx="12192000" cy="791415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914377">
              <a:defRPr/>
            </a:pPr>
            <a:r>
              <a:rPr lang="en-US" sz="3000" b="1" dirty="0">
                <a:solidFill>
                  <a:prstClr val="black"/>
                </a:solidFill>
                <a:latin typeface="Helvetica" pitchFamily="2" charset="0"/>
                <a:cs typeface="Arial" panose="020B0604020202020204" pitchFamily="34" charset="0"/>
              </a:rPr>
              <a:t>VEN + IC in AML: MRD-Negative Response Rates and SCT Rates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EFDFC6A-3C3F-C14A-B18A-78DA711983C6}"/>
              </a:ext>
            </a:extLst>
          </p:cNvPr>
          <p:cNvSpPr txBox="1"/>
          <p:nvPr/>
        </p:nvSpPr>
        <p:spPr>
          <a:xfrm>
            <a:off x="6195018" y="944143"/>
            <a:ext cx="5754623" cy="954107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defTabSz="914377">
              <a:defRPr/>
            </a:pPr>
            <a:r>
              <a:rPr lang="en-US" sz="1400" b="1" dirty="0">
                <a:solidFill>
                  <a:prstClr val="black"/>
                </a:solidFill>
                <a:latin typeface="Helvetica" pitchFamily="2" charset="0"/>
              </a:rPr>
              <a:t>VEN + IC compared with IC resulted in increased </a:t>
            </a:r>
            <a:r>
              <a:rPr lang="en-US" sz="1400" b="1" dirty="0" err="1">
                <a:solidFill>
                  <a:prstClr val="black"/>
                </a:solidFill>
                <a:latin typeface="Helvetica" pitchFamily="2" charset="0"/>
              </a:rPr>
              <a:t>alloHSCT</a:t>
            </a:r>
            <a:r>
              <a:rPr lang="en-US" sz="1400" b="1" dirty="0">
                <a:solidFill>
                  <a:prstClr val="black"/>
                </a:solidFill>
                <a:latin typeface="Helvetica" pitchFamily="2" charset="0"/>
              </a:rPr>
              <a:t> incidence and lower incidence of death</a:t>
            </a:r>
          </a:p>
          <a:p>
            <a:pPr marL="285744" lvl="1" indent="-285744" defTabSz="914377">
              <a:buFont typeface="Arial" panose="020B0604020202020204" pitchFamily="34" charset="0"/>
              <a:buChar char="•"/>
              <a:defRPr/>
            </a:pPr>
            <a:r>
              <a:rPr lang="en-US" sz="1400" b="1" dirty="0">
                <a:solidFill>
                  <a:prstClr val="black"/>
                </a:solidFill>
                <a:latin typeface="Helvetica" pitchFamily="2" charset="0"/>
              </a:rPr>
              <a:t>AlloHSCT VEN + IC 79% vs IC 57%; </a:t>
            </a:r>
            <a:r>
              <a:rPr lang="en-US" sz="1400" b="1" i="1" dirty="0">
                <a:solidFill>
                  <a:prstClr val="black"/>
                </a:solidFill>
                <a:latin typeface="Helvetica" pitchFamily="2" charset="0"/>
              </a:rPr>
              <a:t>P</a:t>
            </a:r>
            <a:r>
              <a:rPr lang="en-US" sz="1400" b="1" dirty="0">
                <a:solidFill>
                  <a:prstClr val="black"/>
                </a:solidFill>
                <a:latin typeface="Helvetica" pitchFamily="2" charset="0"/>
              </a:rPr>
              <a:t> = .012</a:t>
            </a:r>
          </a:p>
          <a:p>
            <a:pPr marL="285744" lvl="1" indent="-285744" defTabSz="914377">
              <a:buFont typeface="Arial" panose="020B0604020202020204" pitchFamily="34" charset="0"/>
              <a:buChar char="•"/>
              <a:defRPr/>
            </a:pPr>
            <a:r>
              <a:rPr lang="en-US" sz="1400" b="1" dirty="0">
                <a:solidFill>
                  <a:prstClr val="black"/>
                </a:solidFill>
                <a:latin typeface="Helvetica" pitchFamily="2" charset="0"/>
              </a:rPr>
              <a:t>Early death VEN + IC 5% vs IC 26%; </a:t>
            </a:r>
            <a:r>
              <a:rPr lang="en-US" sz="1400" b="1" i="1" dirty="0">
                <a:solidFill>
                  <a:prstClr val="black"/>
                </a:solidFill>
                <a:latin typeface="Helvetica" pitchFamily="2" charset="0"/>
              </a:rPr>
              <a:t>P</a:t>
            </a:r>
            <a:r>
              <a:rPr lang="en-US" sz="1400" b="1" dirty="0">
                <a:solidFill>
                  <a:prstClr val="black"/>
                </a:solidFill>
                <a:latin typeface="Helvetica" pitchFamily="2" charset="0"/>
              </a:rPr>
              <a:t> = .018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EADBD3E-ECBF-8148-AD99-68D0E8AAEC74}"/>
              </a:ext>
            </a:extLst>
          </p:cNvPr>
          <p:cNvSpPr txBox="1"/>
          <p:nvPr/>
        </p:nvSpPr>
        <p:spPr>
          <a:xfrm>
            <a:off x="6195015" y="2243529"/>
            <a:ext cx="57546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>
              <a:defRPr/>
            </a:pPr>
            <a:r>
              <a:rPr lang="en-US" sz="1400" b="1" dirty="0">
                <a:solidFill>
                  <a:prstClr val="black"/>
                </a:solidFill>
                <a:latin typeface="Helvetica" pitchFamily="2" charset="0"/>
              </a:rPr>
              <a:t>AlloHSCT Rates Between Cohorts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AB22D62-119A-AD4F-8861-0E2A29AAC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5017" y="2622347"/>
            <a:ext cx="5754623" cy="378732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9" name="TextBox 4">
            <a:extLst>
              <a:ext uri="{FF2B5EF4-FFF2-40B4-BE49-F238E27FC236}">
                <a16:creationId xmlns:a16="http://schemas.microsoft.com/office/drawing/2014/main" id="{175DB868-416B-41B7-BE65-56150C5468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12629" y="6543421"/>
            <a:ext cx="757937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b">
            <a:spAutoFit/>
          </a:bodyPr>
          <a:lstStyle/>
          <a:p>
            <a:pPr algn="r" defTabSz="914377">
              <a:defRPr/>
            </a:pPr>
            <a:r>
              <a:rPr lang="en-US" altLang="en-US" sz="1400" b="1" dirty="0">
                <a:solidFill>
                  <a:prstClr val="black"/>
                </a:solidFill>
                <a:latin typeface="Calibri" panose="020F0502020204030204"/>
              </a:rPr>
              <a:t>Lachowiez CA, et al. </a:t>
            </a:r>
            <a:r>
              <a:rPr lang="en-US" altLang="en-US" sz="1400" b="1" i="1" dirty="0">
                <a:solidFill>
                  <a:prstClr val="black"/>
                </a:solidFill>
                <a:latin typeface="Calibri" panose="020F0502020204030204"/>
              </a:rPr>
              <a:t>Lancet Haematol</a:t>
            </a:r>
            <a:r>
              <a:rPr lang="en-US" altLang="en-US" sz="1400" b="1" dirty="0">
                <a:solidFill>
                  <a:prstClr val="black"/>
                </a:solidFill>
                <a:latin typeface="Calibri" panose="020F0502020204030204"/>
              </a:rPr>
              <a:t>. 2022;9:e350-e360.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A7E6E3B-286F-44EE-9C6B-A5A36B1729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577" y="2628512"/>
            <a:ext cx="5846409" cy="3781155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C362F5F4-A9ED-4F14-A9DA-FA9ED285BA19}"/>
              </a:ext>
            </a:extLst>
          </p:cNvPr>
          <p:cNvSpPr txBox="1"/>
          <p:nvPr/>
        </p:nvSpPr>
        <p:spPr>
          <a:xfrm>
            <a:off x="145567" y="924465"/>
            <a:ext cx="5754623" cy="1169551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defTabSz="914377">
              <a:defRPr/>
            </a:pPr>
            <a:r>
              <a:rPr lang="en-US" sz="1400" b="1" dirty="0">
                <a:solidFill>
                  <a:prstClr val="black"/>
                </a:solidFill>
                <a:latin typeface="Helvetica" pitchFamily="2" charset="0"/>
              </a:rPr>
              <a:t>VEN + IC compared with IC resulted in</a:t>
            </a:r>
          </a:p>
          <a:p>
            <a:pPr marL="285744" lvl="1" indent="-285744" defTabSz="914377">
              <a:buFont typeface="Arial" panose="020B0604020202020204" pitchFamily="34" charset="0"/>
              <a:buChar char="•"/>
              <a:defRPr/>
            </a:pPr>
            <a:r>
              <a:rPr lang="en-US" sz="1400" b="1" dirty="0">
                <a:solidFill>
                  <a:prstClr val="black"/>
                </a:solidFill>
                <a:latin typeface="Helvetica" pitchFamily="2" charset="0"/>
              </a:rPr>
              <a:t>Earlier responses</a:t>
            </a:r>
          </a:p>
          <a:p>
            <a:pPr marL="285744" lvl="1" indent="-285744" defTabSz="914377">
              <a:buFont typeface="Arial" panose="020B0604020202020204" pitchFamily="34" charset="0"/>
              <a:buChar char="•"/>
              <a:defRPr/>
            </a:pPr>
            <a:r>
              <a:rPr lang="en-US" sz="1400" b="1" dirty="0">
                <a:solidFill>
                  <a:prstClr val="black"/>
                </a:solidFill>
                <a:latin typeface="Helvetica" pitchFamily="2" charset="0"/>
              </a:rPr>
              <a:t>Increased overall response rate</a:t>
            </a:r>
          </a:p>
          <a:p>
            <a:pPr marL="285744" lvl="1" indent="-285744" defTabSz="914377">
              <a:buFont typeface="Arial" panose="020B0604020202020204" pitchFamily="34" charset="0"/>
              <a:buChar char="•"/>
              <a:defRPr/>
            </a:pPr>
            <a:r>
              <a:rPr lang="en-US" sz="1400" b="1" dirty="0">
                <a:solidFill>
                  <a:prstClr val="black"/>
                </a:solidFill>
                <a:latin typeface="Helvetica" pitchFamily="2" charset="0"/>
              </a:rPr>
              <a:t>Increase in MRD-negative CR rates</a:t>
            </a:r>
          </a:p>
          <a:p>
            <a:pPr marL="285744" lvl="1" indent="-285744" defTabSz="914377">
              <a:buFont typeface="Arial" panose="020B0604020202020204" pitchFamily="34" charset="0"/>
              <a:buChar char="•"/>
              <a:defRPr/>
            </a:pPr>
            <a:r>
              <a:rPr lang="en-US" sz="1400" b="1" dirty="0">
                <a:solidFill>
                  <a:prstClr val="black"/>
                </a:solidFill>
                <a:latin typeface="Helvetica" pitchFamily="2" charset="0"/>
              </a:rPr>
              <a:t>Increase in MRD-negative CR rates in ELN adverse risk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B696FD8-0E49-4623-830A-6F624A271733}"/>
              </a:ext>
            </a:extLst>
          </p:cNvPr>
          <p:cNvSpPr txBox="1"/>
          <p:nvPr/>
        </p:nvSpPr>
        <p:spPr>
          <a:xfrm>
            <a:off x="242363" y="2267571"/>
            <a:ext cx="57546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>
              <a:defRPr/>
            </a:pPr>
            <a:r>
              <a:rPr lang="en-US" sz="1400" b="1" dirty="0">
                <a:solidFill>
                  <a:prstClr val="black"/>
                </a:solidFill>
                <a:latin typeface="Helvetica" pitchFamily="2" charset="0"/>
              </a:rPr>
              <a:t>MRD-Negative Response Rates Between Cohorts</a:t>
            </a:r>
          </a:p>
        </p:txBody>
      </p:sp>
    </p:spTree>
    <p:extLst>
      <p:ext uri="{BB962C8B-B14F-4D97-AF65-F5344CB8AC3E}">
        <p14:creationId xmlns:p14="http://schemas.microsoft.com/office/powerpoint/2010/main" val="32652416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48B0E294-4438-0140-9196-E446C2ECCBA5}"/>
              </a:ext>
            </a:extLst>
          </p:cNvPr>
          <p:cNvSpPr txBox="1">
            <a:spLocks/>
          </p:cNvSpPr>
          <p:nvPr/>
        </p:nvSpPr>
        <p:spPr>
          <a:xfrm>
            <a:off x="0" y="116962"/>
            <a:ext cx="12192000" cy="791415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914377">
              <a:defRPr/>
            </a:pPr>
            <a:r>
              <a:rPr lang="en-US" sz="3000" b="1" spc="-20" dirty="0">
                <a:solidFill>
                  <a:prstClr val="black"/>
                </a:solidFill>
                <a:latin typeface="Helvetica" pitchFamily="2" charset="0"/>
                <a:cs typeface="Arial" panose="020B0604020202020204" pitchFamily="34" charset="0"/>
              </a:rPr>
              <a:t>VEN + IC: EFS and OS in ELN Intermediate- and Adverse-Risk AML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44609CF9-8668-CC48-B46E-76EE70196E0E}"/>
              </a:ext>
            </a:extLst>
          </p:cNvPr>
          <p:cNvGraphicFramePr>
            <a:graphicFrameLocks noGrp="1"/>
          </p:cNvGraphicFramePr>
          <p:nvPr/>
        </p:nvGraphicFramePr>
        <p:xfrm>
          <a:off x="484217" y="5172139"/>
          <a:ext cx="5282204" cy="1325880"/>
        </p:xfrm>
        <a:graphic>
          <a:graphicData uri="http://schemas.openxmlformats.org/drawingml/2006/table">
            <a:tbl>
              <a:tblPr firstRow="1" firstCol="1" bandRow="1">
                <a:tableStyleId>{C083E6E3-FA7D-4D7B-A595-EF9225AFEA82}</a:tableStyleId>
              </a:tblPr>
              <a:tblGrid>
                <a:gridCol w="1982049">
                  <a:extLst>
                    <a:ext uri="{9D8B030D-6E8A-4147-A177-3AD203B41FA5}">
                      <a16:colId xmlns:a16="http://schemas.microsoft.com/office/drawing/2014/main" val="503938933"/>
                    </a:ext>
                  </a:extLst>
                </a:gridCol>
                <a:gridCol w="1539420">
                  <a:extLst>
                    <a:ext uri="{9D8B030D-6E8A-4147-A177-3AD203B41FA5}">
                      <a16:colId xmlns:a16="http://schemas.microsoft.com/office/drawing/2014/main" val="2583338141"/>
                    </a:ext>
                  </a:extLst>
                </a:gridCol>
                <a:gridCol w="1760735">
                  <a:extLst>
                    <a:ext uri="{9D8B030D-6E8A-4147-A177-3AD203B41FA5}">
                      <a16:colId xmlns:a16="http://schemas.microsoft.com/office/drawing/2014/main" val="2945725212"/>
                    </a:ext>
                  </a:extLst>
                </a:gridCol>
              </a:tblGrid>
              <a:tr h="53848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Event-Free Survival 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(N = 226)</a:t>
                      </a:r>
                      <a:endParaRPr lang="en-US" sz="1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IC 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 = 162)</a:t>
                      </a:r>
                      <a:endParaRPr lang="en-US" sz="15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VEN + IC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(n = 64)</a:t>
                      </a:r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7188474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Helvetica" pitchFamily="2" charset="0"/>
                          <a:cs typeface="Arial" panose="020B0604020202020204" pitchFamily="34" charset="0"/>
                        </a:rPr>
                        <a:t>Median OS, months</a:t>
                      </a:r>
                      <a:endParaRPr lang="en-US" sz="1200" dirty="0">
                        <a:effectLst/>
                        <a:latin typeface="Helvetica" pitchFamily="2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283">
                        <a:alpha val="4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effectLst/>
                          <a:latin typeface="Helvetica" pitchFamily="2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12 </a:t>
                      </a:r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283">
                        <a:alpha val="4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effectLst/>
                          <a:latin typeface="Helvetica" pitchFamily="2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NR</a:t>
                      </a:r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283">
                        <a:alpha val="46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5228398"/>
                  </a:ext>
                </a:extLst>
              </a:tr>
              <a:tr h="274320"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Helvetica" pitchFamily="2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HR 0.32 (95% CI: 0.16-0.66); </a:t>
                      </a:r>
                      <a:r>
                        <a:rPr lang="en-US" sz="1200" b="1" i="1" dirty="0">
                          <a:effectLst/>
                          <a:latin typeface="Helvetica" pitchFamily="2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</a:t>
                      </a:r>
                      <a:r>
                        <a:rPr lang="en-US" sz="1200" b="1" dirty="0">
                          <a:effectLst/>
                          <a:latin typeface="Helvetica" pitchFamily="2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= .0020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283">
                        <a:alpha val="46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Helvetica" pitchFamily="2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18 (13-22)</a:t>
                      </a:r>
                    </a:p>
                  </a:txBody>
                  <a:tcPr marL="63808" marR="63808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283">
                        <a:alpha val="46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Helvetica" pitchFamily="2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18 (30-46)</a:t>
                      </a:r>
                    </a:p>
                  </a:txBody>
                  <a:tcPr marL="63808" marR="63808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283">
                        <a:alpha val="46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56522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54BC75AA-A4FA-A14F-AC13-62DC2EEF0C49}"/>
              </a:ext>
            </a:extLst>
          </p:cNvPr>
          <p:cNvSpPr txBox="1"/>
          <p:nvPr/>
        </p:nvSpPr>
        <p:spPr>
          <a:xfrm>
            <a:off x="484216" y="991815"/>
            <a:ext cx="528220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>
              <a:defRPr/>
            </a:pPr>
            <a:r>
              <a:rPr lang="en-US" sz="15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EFS in Intermediate- or Adverse-Risk AML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2A72A19-3FAB-E843-8E0C-100C293FAD45}"/>
              </a:ext>
            </a:extLst>
          </p:cNvPr>
          <p:cNvSpPr txBox="1"/>
          <p:nvPr/>
        </p:nvSpPr>
        <p:spPr>
          <a:xfrm>
            <a:off x="6425580" y="991814"/>
            <a:ext cx="528220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>
              <a:defRPr/>
            </a:pPr>
            <a:r>
              <a:rPr lang="en-US" sz="15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OS in Intermediate- or Adverse-Risk AML</a:t>
            </a:r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CC2AC76F-7DE1-8A4C-88B6-F2FC9777732E}"/>
              </a:ext>
            </a:extLst>
          </p:cNvPr>
          <p:cNvGraphicFramePr>
            <a:graphicFrameLocks noGrp="1"/>
          </p:cNvGraphicFramePr>
          <p:nvPr/>
        </p:nvGraphicFramePr>
        <p:xfrm>
          <a:off x="6425581" y="5152808"/>
          <a:ext cx="5282204" cy="1097280"/>
        </p:xfrm>
        <a:graphic>
          <a:graphicData uri="http://schemas.openxmlformats.org/drawingml/2006/table">
            <a:tbl>
              <a:tblPr firstRow="1" firstCol="1" bandRow="1">
                <a:tableStyleId>{C083E6E3-FA7D-4D7B-A595-EF9225AFEA82}</a:tableStyleId>
              </a:tblPr>
              <a:tblGrid>
                <a:gridCol w="1982049">
                  <a:extLst>
                    <a:ext uri="{9D8B030D-6E8A-4147-A177-3AD203B41FA5}">
                      <a16:colId xmlns:a16="http://schemas.microsoft.com/office/drawing/2014/main" val="503938933"/>
                    </a:ext>
                  </a:extLst>
                </a:gridCol>
                <a:gridCol w="1539420">
                  <a:extLst>
                    <a:ext uri="{9D8B030D-6E8A-4147-A177-3AD203B41FA5}">
                      <a16:colId xmlns:a16="http://schemas.microsoft.com/office/drawing/2014/main" val="2583338141"/>
                    </a:ext>
                  </a:extLst>
                </a:gridCol>
                <a:gridCol w="1760735">
                  <a:extLst>
                    <a:ext uri="{9D8B030D-6E8A-4147-A177-3AD203B41FA5}">
                      <a16:colId xmlns:a16="http://schemas.microsoft.com/office/drawing/2014/main" val="2945725212"/>
                    </a:ext>
                  </a:extLst>
                </a:gridCol>
              </a:tblGrid>
              <a:tr h="53848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Overall Survival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(N = 226)</a:t>
                      </a:r>
                      <a:endParaRPr lang="en-US" sz="1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IC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(n = 162)</a:t>
                      </a:r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VEN + IC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(n = 64)</a:t>
                      </a:r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7188474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Helvetica" pitchFamily="2" charset="0"/>
                          <a:cs typeface="Arial" panose="020B0604020202020204" pitchFamily="34" charset="0"/>
                        </a:rPr>
                        <a:t>Median OS, months</a:t>
                      </a:r>
                      <a:endParaRPr lang="en-US" sz="1200" dirty="0">
                        <a:effectLst/>
                        <a:latin typeface="Helvetica" pitchFamily="2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283">
                        <a:alpha val="4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effectLst/>
                          <a:latin typeface="Helvetica" pitchFamily="2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21</a:t>
                      </a:r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283">
                        <a:alpha val="4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effectLst/>
                          <a:latin typeface="Helvetica" pitchFamily="2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NR</a:t>
                      </a:r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283">
                        <a:alpha val="46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5228398"/>
                  </a:ext>
                </a:extLst>
              </a:tr>
              <a:tr h="274320"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Helvetica" pitchFamily="2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HR: 0.43 (95% CI: 0.20-0.92); </a:t>
                      </a:r>
                      <a:r>
                        <a:rPr lang="en-US" sz="1200" b="1" i="1" dirty="0">
                          <a:effectLst/>
                          <a:latin typeface="Helvetica" pitchFamily="2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</a:t>
                      </a:r>
                      <a:r>
                        <a:rPr lang="en-US" sz="1200" b="1" dirty="0">
                          <a:effectLst/>
                          <a:latin typeface="Helvetica" pitchFamily="2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= .030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283">
                        <a:alpha val="46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Helvetica" pitchFamily="2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18 (13-22)</a:t>
                      </a:r>
                    </a:p>
                  </a:txBody>
                  <a:tcPr marL="63808" marR="63808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283">
                        <a:alpha val="46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Helvetica" pitchFamily="2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18 (30-46)</a:t>
                      </a:r>
                    </a:p>
                  </a:txBody>
                  <a:tcPr marL="63808" marR="63808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283">
                        <a:alpha val="46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56522"/>
                  </a:ext>
                </a:extLst>
              </a:tr>
            </a:tbl>
          </a:graphicData>
        </a:graphic>
      </p:graphicFrame>
      <p:pic>
        <p:nvPicPr>
          <p:cNvPr id="16" name="Picture 15">
            <a:extLst>
              <a:ext uri="{FF2B5EF4-FFF2-40B4-BE49-F238E27FC236}">
                <a16:creationId xmlns:a16="http://schemas.microsoft.com/office/drawing/2014/main" id="{4B26E64D-4D0A-9644-8603-D38FE77018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8141" y="1374021"/>
            <a:ext cx="5279644" cy="347472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12745D64-E2E9-E64D-9C96-B5431022D1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215" y="1374021"/>
            <a:ext cx="5279644" cy="347472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3" name="TextBox 4">
            <a:extLst>
              <a:ext uri="{FF2B5EF4-FFF2-40B4-BE49-F238E27FC236}">
                <a16:creationId xmlns:a16="http://schemas.microsoft.com/office/drawing/2014/main" id="{CC4AC589-2B9A-09B8-854B-B74166EB23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12629" y="6539589"/>
            <a:ext cx="757937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b">
            <a:spAutoFit/>
          </a:bodyPr>
          <a:lstStyle/>
          <a:p>
            <a:pPr algn="r" defTabSz="914377">
              <a:defRPr/>
            </a:pPr>
            <a:r>
              <a:rPr lang="en-US" altLang="en-US" sz="1400" b="1" dirty="0">
                <a:solidFill>
                  <a:prstClr val="black"/>
                </a:solidFill>
                <a:latin typeface="Calibri" panose="020F0502020204030204"/>
              </a:rPr>
              <a:t>Lachowiez CA, et al. </a:t>
            </a:r>
            <a:r>
              <a:rPr lang="en-US" altLang="en-US" sz="1400" b="1" i="1" dirty="0">
                <a:solidFill>
                  <a:prstClr val="black"/>
                </a:solidFill>
                <a:latin typeface="Calibri" panose="020F0502020204030204"/>
              </a:rPr>
              <a:t>Lancet Haematol</a:t>
            </a:r>
            <a:r>
              <a:rPr lang="en-US" altLang="en-US" sz="1400" b="1" dirty="0">
                <a:solidFill>
                  <a:prstClr val="black"/>
                </a:solidFill>
                <a:latin typeface="Calibri" panose="020F0502020204030204"/>
              </a:rPr>
              <a:t>. 2022;9:e350-e360.</a:t>
            </a:r>
          </a:p>
        </p:txBody>
      </p:sp>
    </p:spTree>
    <p:extLst>
      <p:ext uri="{BB962C8B-B14F-4D97-AF65-F5344CB8AC3E}">
        <p14:creationId xmlns:p14="http://schemas.microsoft.com/office/powerpoint/2010/main" val="36757955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AB785C34-42C0-A2E8-CAAF-4F9D3A6ADD3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Venetoclax</a:t>
            </a:r>
            <a:r>
              <a:rPr lang="en-US" alt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Plus High-Dose Cytarabine </a:t>
            </a:r>
            <a:br>
              <a:rPr lang="en-US" altLang="en-US" sz="32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and Mitoxantrone (HAM-Ven) As Salvage </a:t>
            </a:r>
            <a:br>
              <a:rPr lang="en-US" altLang="en-US" sz="32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Treatment for Relapsed/Refractory AML: </a:t>
            </a:r>
            <a:br>
              <a:rPr lang="en-US" altLang="en-US" sz="32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Updated Results of the Phase-I/II SAL RELAX Trial</a:t>
            </a:r>
            <a:endParaRPr lang="en-US" sz="3200" dirty="0"/>
          </a:p>
        </p:txBody>
      </p:sp>
      <p:sp>
        <p:nvSpPr>
          <p:cNvPr id="5" name="Untertitel 4">
            <a:extLst>
              <a:ext uri="{FF2B5EF4-FFF2-40B4-BE49-F238E27FC236}">
                <a16:creationId xmlns:a16="http://schemas.microsoft.com/office/drawing/2014/main" id="{58A641FF-0D9B-F04E-2CF4-7FB0D19BFC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2801" y="3717032"/>
            <a:ext cx="10564284" cy="1397000"/>
          </a:xfrm>
        </p:spPr>
        <p:txBody>
          <a:bodyPr/>
          <a:lstStyle/>
          <a:p>
            <a:r>
              <a:rPr lang="en-US" sz="20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Leo Ruhnke, Christoph Schliemann, Jan-Henrik </a:t>
            </a:r>
            <a:r>
              <a:rPr lang="en-US" sz="200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Mikesch</a:t>
            </a:r>
            <a:r>
              <a:rPr lang="en-US" sz="20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Matthias </a:t>
            </a:r>
            <a:r>
              <a:rPr lang="en-US" sz="200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Stelljes</a:t>
            </a:r>
            <a:r>
              <a:rPr lang="en-US" sz="20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Lars </a:t>
            </a:r>
            <a:r>
              <a:rPr lang="en-US" sz="200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Fransecky</a:t>
            </a:r>
            <a:r>
              <a:rPr lang="en-US" sz="20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Björn Steffen, Martin Kaufmann, Andreas Burchert, Andreas Rank, Maher Hanoun, Alexander Höllein, Sabrina Kraus, Mathias </a:t>
            </a:r>
            <a:r>
              <a:rPr lang="en-US" sz="200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Hänel</a:t>
            </a:r>
            <a:r>
              <a:rPr lang="en-US" sz="20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Kerstin Schäfer-Eckart, Annett Haake, Frank Fiebig, Sven Zukunft, Jan Moritz Middeke, </a:t>
            </a:r>
            <a:r>
              <a:rPr lang="en-US" sz="200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Désirée</a:t>
            </a:r>
            <a:r>
              <a:rPr lang="en-US" sz="20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Kunadt, Johannes Schetelig, Malte von Bonin, Maximilian Alexander Röhnert, Uta Oelschlägel, Friedrich Stölzel, Claudia D Baldu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s,</a:t>
            </a:r>
            <a:r>
              <a:rPr lang="en-US" sz="20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Hubert Serve, Martin Wermke, Martin Bornhäuser, and Christoph Röllig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1856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56034" y="6163056"/>
            <a:ext cx="11935967" cy="694944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DiNardo C, et al. </a:t>
            </a:r>
            <a:r>
              <a:rPr lang="en-US" b="1" i="1" dirty="0">
                <a:latin typeface="Arial" panose="020B0604020202020204" pitchFamily="34" charset="0"/>
                <a:cs typeface="Arial" panose="020B0604020202020204" pitchFamily="34" charset="0"/>
              </a:rPr>
              <a:t>N </a:t>
            </a:r>
            <a:r>
              <a:rPr lang="en-US" b="1" i="1" dirty="0" err="1">
                <a:latin typeface="Arial" panose="020B0604020202020204" pitchFamily="34" charset="0"/>
                <a:cs typeface="Arial" panose="020B0604020202020204" pitchFamily="34" charset="0"/>
              </a:rPr>
              <a:t>Engl</a:t>
            </a:r>
            <a:r>
              <a:rPr lang="en-US" b="1" i="1" dirty="0">
                <a:latin typeface="Arial" panose="020B0604020202020204" pitchFamily="34" charset="0"/>
                <a:cs typeface="Arial" panose="020B0604020202020204" pitchFamily="34" charset="0"/>
              </a:rPr>
              <a:t> J Med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. 2020;383:617-629.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2567" y="-38276"/>
            <a:ext cx="10982899" cy="879555"/>
          </a:xfrm>
        </p:spPr>
        <p:txBody>
          <a:bodyPr>
            <a:noAutofit/>
          </a:bodyPr>
          <a:lstStyle/>
          <a:p>
            <a:pPr algn="ctr"/>
            <a:b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AZA+VEN induces high response rates</a:t>
            </a:r>
          </a:p>
        </p:txBody>
      </p:sp>
      <p:sp>
        <p:nvSpPr>
          <p:cNvPr id="20" name="Rectangle: Rounded Corners 12">
            <a:extLst>
              <a:ext uri="{FF2B5EF4-FFF2-40B4-BE49-F238E27FC236}">
                <a16:creationId xmlns:a16="http://schemas.microsoft.com/office/drawing/2014/main" id="{FD847A73-67E2-433F-A4C3-0AAFF972C0A2}"/>
              </a:ext>
            </a:extLst>
          </p:cNvPr>
          <p:cNvSpPr/>
          <p:nvPr/>
        </p:nvSpPr>
        <p:spPr>
          <a:xfrm>
            <a:off x="7068257" y="1327355"/>
            <a:ext cx="4890232" cy="51871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Significant OS improvement with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venetoclax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/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azacitidine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3"/>
          <a:srcRect t="4662"/>
          <a:stretch/>
        </p:blipFill>
        <p:spPr>
          <a:xfrm>
            <a:off x="6809120" y="2890374"/>
            <a:ext cx="5382880" cy="3620153"/>
          </a:xfrm>
          <a:prstGeom prst="rect">
            <a:avLst/>
          </a:prstGeom>
        </p:spPr>
      </p:pic>
      <p:sp>
        <p:nvSpPr>
          <p:cNvPr id="22" name="Rectangle: Rounded Corners 12">
            <a:extLst>
              <a:ext uri="{FF2B5EF4-FFF2-40B4-BE49-F238E27FC236}">
                <a16:creationId xmlns:a16="http://schemas.microsoft.com/office/drawing/2014/main" id="{FD847A73-67E2-433F-A4C3-0AAFF972C0A2}"/>
              </a:ext>
            </a:extLst>
          </p:cNvPr>
          <p:cNvSpPr/>
          <p:nvPr/>
        </p:nvSpPr>
        <p:spPr>
          <a:xfrm>
            <a:off x="230408" y="1455115"/>
            <a:ext cx="6604338" cy="1353372"/>
          </a:xfrm>
          <a:prstGeom prst="roundRect">
            <a:avLst/>
          </a:prstGeom>
          <a:noFill/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CR rate: 36.7% vs 17.9% (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&lt; .001)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CR/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CRi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rate: 66.4% vs 28.3% (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&lt; .001)</a:t>
            </a:r>
          </a:p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Median time to response: 1 vs 3 cycles (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&lt; .001)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36558DA-87C9-4FF9-BA92-DE0AE432B7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651" y="3317940"/>
            <a:ext cx="6648936" cy="323105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4717" y="2917397"/>
            <a:ext cx="6419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Improved responses occurred </a:t>
            </a:r>
            <a:r>
              <a:rPr kumimoji="0" lang="en-US" sz="1800" b="1" i="1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independent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of high risk genomics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7833500" y="1927952"/>
          <a:ext cx="3521342" cy="880535"/>
        </p:xfrm>
        <a:graphic>
          <a:graphicData uri="http://schemas.openxmlformats.org/drawingml/2006/table">
            <a:tbl>
              <a:tblPr firstRow="1" bandRow="1">
                <a:tableStyleId>{74C1A8A3-306A-4EB7-A6B1-4F7E0EB9C5D6}</a:tableStyleId>
              </a:tblPr>
              <a:tblGrid>
                <a:gridCol w="12557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656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3268">
                <a:tc>
                  <a:txBody>
                    <a:bodyPr/>
                    <a:lstStyle/>
                    <a:p>
                      <a:endParaRPr 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Median OS, mo (95% CI)</a:t>
                      </a:r>
                      <a:endParaRPr 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r>
                        <a:rPr lang="en-US" sz="1600" b="1" dirty="0"/>
                        <a:t>  VEN + AZA</a:t>
                      </a:r>
                      <a:endParaRPr lang="en-US" sz="1600" b="1" dirty="0">
                        <a:solidFill>
                          <a:schemeClr val="accent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14.7 (11.9-18.7)</a:t>
                      </a:r>
                      <a:endParaRPr lang="en-US" sz="1600" b="1" dirty="0">
                        <a:solidFill>
                          <a:schemeClr val="accent1"/>
                        </a:solidFill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7867">
                <a:tc>
                  <a:txBody>
                    <a:bodyPr/>
                    <a:lstStyle/>
                    <a:p>
                      <a:r>
                        <a:rPr lang="en-US" sz="1600" b="1" dirty="0"/>
                        <a:t> AZA + placebo</a:t>
                      </a:r>
                      <a:endParaRPr lang="en-US" sz="1600" b="1" dirty="0">
                        <a:solidFill>
                          <a:schemeClr val="accent3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9.6 (7.4-12.7)</a:t>
                      </a:r>
                      <a:endParaRPr lang="en-US" sz="1600" b="1" dirty="0">
                        <a:solidFill>
                          <a:schemeClr val="accent3"/>
                        </a:solidFill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206099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B063B8E7-F29C-74AB-E0AE-456D60BE01F7}"/>
              </a:ext>
            </a:extLst>
          </p:cNvPr>
          <p:cNvSpPr/>
          <p:nvPr/>
        </p:nvSpPr>
        <p:spPr>
          <a:xfrm>
            <a:off x="384720" y="977506"/>
            <a:ext cx="11378838" cy="5619845"/>
          </a:xfrm>
          <a:prstGeom prst="rect">
            <a:avLst/>
          </a:prstGeom>
          <a:noFill/>
          <a:ln w="19050">
            <a:noFill/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DE13041-E79D-E6C0-3CAF-2BAE7BF8C87E}"/>
              </a:ext>
            </a:extLst>
          </p:cNvPr>
          <p:cNvSpPr txBox="1">
            <a:spLocks/>
          </p:cNvSpPr>
          <p:nvPr/>
        </p:nvSpPr>
        <p:spPr>
          <a:xfrm>
            <a:off x="384720" y="211898"/>
            <a:ext cx="11378838" cy="60101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HAM+Ven in R/R AML: </a:t>
            </a:r>
            <a:r>
              <a:rPr kumimoji="0" lang="de-DE" sz="3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Phase II design/</a:t>
            </a:r>
            <a:r>
              <a:rPr kumimoji="0" lang="de-DE" sz="3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dosing</a:t>
            </a:r>
            <a:r>
              <a:rPr kumimoji="0" lang="de-DE" sz="3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kumimoji="0" lang="de-DE" sz="3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schedule</a:t>
            </a:r>
            <a:endParaRPr kumimoji="0" lang="en-US" sz="3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3" name="Rectangle 25">
            <a:extLst>
              <a:ext uri="{FF2B5EF4-FFF2-40B4-BE49-F238E27FC236}">
                <a16:creationId xmlns:a16="http://schemas.microsoft.com/office/drawing/2014/main" id="{01C0A2B8-837C-0718-3750-B17C83F56010}"/>
              </a:ext>
            </a:extLst>
          </p:cNvPr>
          <p:cNvSpPr/>
          <p:nvPr/>
        </p:nvSpPr>
        <p:spPr>
          <a:xfrm>
            <a:off x="384720" y="764704"/>
            <a:ext cx="11378838" cy="50605"/>
          </a:xfrm>
          <a:prstGeom prst="rect">
            <a:avLst/>
          </a:prstGeom>
          <a:gradFill flip="none" rotWithShape="1">
            <a:gsLst>
              <a:gs pos="37000">
                <a:srgbClr val="FF0000">
                  <a:lumMod val="80585"/>
                </a:srgbClr>
              </a:gs>
              <a:gs pos="0">
                <a:srgbClr val="C00000">
                  <a:lumMod val="94713"/>
                </a:srgbClr>
              </a:gs>
              <a:gs pos="74000">
                <a:srgbClr val="C00000">
                  <a:alpha val="69000"/>
                  <a:lumMod val="53338"/>
                  <a:lumOff val="46662"/>
                </a:srgbClr>
              </a:gs>
              <a:gs pos="100000">
                <a:schemeClr val="bg1">
                  <a:lumMod val="0"/>
                  <a:lumOff val="10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32" name="Tabelle 31"/>
          <p:cNvGraphicFramePr>
            <a:graphicFrameLocks noGrp="1"/>
          </p:cNvGraphicFramePr>
          <p:nvPr/>
        </p:nvGraphicFramePr>
        <p:xfrm>
          <a:off x="1847528" y="1400842"/>
          <a:ext cx="8496945" cy="3168353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152128">
                  <a:extLst>
                    <a:ext uri="{9D8B030D-6E8A-4147-A177-3AD203B41FA5}">
                      <a16:colId xmlns:a16="http://schemas.microsoft.com/office/drawing/2014/main" val="3548433343"/>
                    </a:ext>
                  </a:extLst>
                </a:gridCol>
                <a:gridCol w="1692785">
                  <a:extLst>
                    <a:ext uri="{9D8B030D-6E8A-4147-A177-3AD203B41FA5}">
                      <a16:colId xmlns:a16="http://schemas.microsoft.com/office/drawing/2014/main" val="3293373976"/>
                    </a:ext>
                  </a:extLst>
                </a:gridCol>
                <a:gridCol w="706504">
                  <a:extLst>
                    <a:ext uri="{9D8B030D-6E8A-4147-A177-3AD203B41FA5}">
                      <a16:colId xmlns:a16="http://schemas.microsoft.com/office/drawing/2014/main" val="3434743799"/>
                    </a:ext>
                  </a:extLst>
                </a:gridCol>
                <a:gridCol w="706504">
                  <a:extLst>
                    <a:ext uri="{9D8B030D-6E8A-4147-A177-3AD203B41FA5}">
                      <a16:colId xmlns:a16="http://schemas.microsoft.com/office/drawing/2014/main" val="1848645644"/>
                    </a:ext>
                  </a:extLst>
                </a:gridCol>
                <a:gridCol w="706504">
                  <a:extLst>
                    <a:ext uri="{9D8B030D-6E8A-4147-A177-3AD203B41FA5}">
                      <a16:colId xmlns:a16="http://schemas.microsoft.com/office/drawing/2014/main" val="948712015"/>
                    </a:ext>
                  </a:extLst>
                </a:gridCol>
                <a:gridCol w="706504">
                  <a:extLst>
                    <a:ext uri="{9D8B030D-6E8A-4147-A177-3AD203B41FA5}">
                      <a16:colId xmlns:a16="http://schemas.microsoft.com/office/drawing/2014/main" val="4037507843"/>
                    </a:ext>
                  </a:extLst>
                </a:gridCol>
                <a:gridCol w="706504">
                  <a:extLst>
                    <a:ext uri="{9D8B030D-6E8A-4147-A177-3AD203B41FA5}">
                      <a16:colId xmlns:a16="http://schemas.microsoft.com/office/drawing/2014/main" val="2911984488"/>
                    </a:ext>
                  </a:extLst>
                </a:gridCol>
                <a:gridCol w="706504">
                  <a:extLst>
                    <a:ext uri="{9D8B030D-6E8A-4147-A177-3AD203B41FA5}">
                      <a16:colId xmlns:a16="http://schemas.microsoft.com/office/drawing/2014/main" val="1655550845"/>
                    </a:ext>
                  </a:extLst>
                </a:gridCol>
                <a:gridCol w="706504">
                  <a:extLst>
                    <a:ext uri="{9D8B030D-6E8A-4147-A177-3AD203B41FA5}">
                      <a16:colId xmlns:a16="http://schemas.microsoft.com/office/drawing/2014/main" val="1931973781"/>
                    </a:ext>
                  </a:extLst>
                </a:gridCol>
                <a:gridCol w="706504">
                  <a:extLst>
                    <a:ext uri="{9D8B030D-6E8A-4147-A177-3AD203B41FA5}">
                      <a16:colId xmlns:a16="http://schemas.microsoft.com/office/drawing/2014/main" val="226248214"/>
                    </a:ext>
                  </a:extLst>
                </a:gridCol>
              </a:tblGrid>
              <a:tr h="397769">
                <a:tc rowSpan="4">
                  <a:txBody>
                    <a:bodyPr/>
                    <a:lstStyle/>
                    <a:p>
                      <a:pPr algn="ctr"/>
                      <a:r>
                        <a:rPr lang="de-DE" sz="2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HAM</a:t>
                      </a:r>
                    </a:p>
                    <a:p>
                      <a:pPr algn="ctr"/>
                      <a:r>
                        <a:rPr lang="de-DE" sz="2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</a:t>
                      </a:r>
                    </a:p>
                    <a:p>
                      <a:pPr algn="ctr"/>
                      <a:r>
                        <a:rPr lang="de-DE" sz="200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Ven</a:t>
                      </a:r>
                      <a:endParaRPr lang="de-DE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Drugs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1685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dirty="0"/>
                        <a:t>d1</a:t>
                      </a:r>
                      <a:endParaRPr lang="de-DE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1685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dirty="0"/>
                        <a:t>d2</a:t>
                      </a:r>
                      <a:endParaRPr lang="de-DE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1685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dirty="0"/>
                        <a:t>d3</a:t>
                      </a:r>
                      <a:endParaRPr lang="de-DE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1685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dirty="0"/>
                        <a:t>d4</a:t>
                      </a:r>
                      <a:endParaRPr lang="de-DE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1685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dirty="0"/>
                        <a:t>d5</a:t>
                      </a:r>
                      <a:endParaRPr lang="de-DE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1685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d6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1685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d7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1685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d8-14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1685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05359738"/>
                  </a:ext>
                </a:extLst>
              </a:tr>
              <a:tr h="947898">
                <a:tc vMerge="1"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Cytarabine</a:t>
                      </a:r>
                      <a:endParaRPr lang="de-DE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de-DE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(1000 mg/m</a:t>
                      </a:r>
                      <a:r>
                        <a:rPr lang="de-DE" sz="1400" baseline="30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de-DE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BID)</a:t>
                      </a:r>
                      <a:endParaRPr lang="de-DE" sz="1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 gridSpan="8"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 hMerge="1"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 hMerge="1"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 hMerge="1"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 hMerge="1"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 hMerge="1"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 hMerge="1"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 hMerge="1"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4649996"/>
                  </a:ext>
                </a:extLst>
              </a:tr>
              <a:tr h="911343">
                <a:tc vMerge="1">
                  <a:txBody>
                    <a:bodyPr/>
                    <a:lstStyle/>
                    <a:p>
                      <a:pPr algn="ctr"/>
                      <a:endParaRPr lang="de-DE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Mitoxantrone</a:t>
                      </a:r>
                      <a:endParaRPr lang="de-DE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(10 mg/m</a:t>
                      </a:r>
                      <a:r>
                        <a:rPr lang="en-US" sz="1400" baseline="30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QD)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8" vMerge="1">
                  <a:txBody>
                    <a:bodyPr/>
                    <a:lstStyle/>
                    <a:p>
                      <a:pPr algn="ctr"/>
                      <a:endParaRPr lang="de-DE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de-DE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de-DE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de-DE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de-DE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9044237"/>
                  </a:ext>
                </a:extLst>
              </a:tr>
              <a:tr h="911343">
                <a:tc vMerge="1">
                  <a:txBody>
                    <a:bodyPr/>
                    <a:lstStyle/>
                    <a:p>
                      <a:pPr algn="ctr"/>
                      <a:endParaRPr lang="de-DE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Venetoclax</a:t>
                      </a:r>
                      <a:endParaRPr lang="de-DE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de-DE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(400 mg QD, initial </a:t>
                      </a:r>
                      <a:r>
                        <a:rPr lang="de-DE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ramp-up</a:t>
                      </a:r>
                      <a:r>
                        <a:rPr lang="de-DE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8" vMerge="1"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77441805"/>
                  </a:ext>
                </a:extLst>
              </a:tr>
            </a:tbl>
          </a:graphicData>
        </a:graphic>
      </p:graphicFrame>
      <p:sp>
        <p:nvSpPr>
          <p:cNvPr id="33" name="Pfeil: Fünfeck 23">
            <a:extLst>
              <a:ext uri="{FF2B5EF4-FFF2-40B4-BE49-F238E27FC236}">
                <a16:creationId xmlns:a16="http://schemas.microsoft.com/office/drawing/2014/main" id="{331C92E6-0BA8-403E-C015-E8CA50D19217}"/>
              </a:ext>
            </a:extLst>
          </p:cNvPr>
          <p:cNvSpPr/>
          <p:nvPr/>
        </p:nvSpPr>
        <p:spPr bwMode="auto">
          <a:xfrm>
            <a:off x="7531918" y="2904685"/>
            <a:ext cx="2020465" cy="413157"/>
          </a:xfrm>
          <a:prstGeom prst="homePlate">
            <a:avLst>
              <a:gd name="adj" fmla="val 24346"/>
            </a:avLst>
          </a:prstGeom>
          <a:solidFill>
            <a:srgbClr val="2E4A7A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ヒラギノ角ゴ Pro W3" pitchFamily="16" charset="-128"/>
              <a:cs typeface="+mn-cs"/>
            </a:endParaRPr>
          </a:p>
        </p:txBody>
      </p:sp>
      <p:sp>
        <p:nvSpPr>
          <p:cNvPr id="34" name="Pfeil: Fünfeck 24">
            <a:extLst>
              <a:ext uri="{FF2B5EF4-FFF2-40B4-BE49-F238E27FC236}">
                <a16:creationId xmlns:a16="http://schemas.microsoft.com/office/drawing/2014/main" id="{5AD63C27-7E65-2BA7-6A24-B04CDEE11F45}"/>
              </a:ext>
            </a:extLst>
          </p:cNvPr>
          <p:cNvSpPr/>
          <p:nvPr/>
        </p:nvSpPr>
        <p:spPr bwMode="auto">
          <a:xfrm>
            <a:off x="6096000" y="2073006"/>
            <a:ext cx="2088232" cy="413157"/>
          </a:xfrm>
          <a:prstGeom prst="homePlate">
            <a:avLst>
              <a:gd name="adj" fmla="val 29844"/>
            </a:avLst>
          </a:prstGeom>
          <a:solidFill>
            <a:srgbClr val="42B55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ヒラギノ角ゴ Pro W3" pitchFamily="16" charset="-128"/>
              <a:cs typeface="+mn-cs"/>
            </a:endParaRPr>
          </a:p>
        </p:txBody>
      </p:sp>
      <p:sp>
        <p:nvSpPr>
          <p:cNvPr id="35" name="Textfeld 34">
            <a:extLst>
              <a:ext uri="{FF2B5EF4-FFF2-40B4-BE49-F238E27FC236}">
                <a16:creationId xmlns:a16="http://schemas.microsoft.com/office/drawing/2014/main" id="{DAD7D1B0-E6F8-A32B-9C78-05F8DD5C78BB}"/>
              </a:ext>
            </a:extLst>
          </p:cNvPr>
          <p:cNvSpPr txBox="1"/>
          <p:nvPr/>
        </p:nvSpPr>
        <p:spPr>
          <a:xfrm>
            <a:off x="6633426" y="2148779"/>
            <a:ext cx="898493" cy="2769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ヒラギノ角ゴ Pro W3" pitchFamily="48" charset="-128"/>
                <a:cs typeface="Arial" panose="020B0604020202020204" pitchFamily="34" charset="0"/>
              </a:rPr>
              <a:t>days</a:t>
            </a:r>
            <a:r>
              <a:rPr kumimoji="0" lang="de-DE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ヒラギノ角ゴ Pro W3" pitchFamily="48" charset="-128"/>
                <a:cs typeface="Arial" panose="020B0604020202020204" pitchFamily="34" charset="0"/>
              </a:rPr>
              <a:t> 3-5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ヒラギノ角ゴ Pro W3" pitchFamily="48" charset="-128"/>
              <a:cs typeface="Arial" panose="020B0604020202020204" pitchFamily="34" charset="0"/>
            </a:endParaRPr>
          </a:p>
        </p:txBody>
      </p:sp>
      <p:sp>
        <p:nvSpPr>
          <p:cNvPr id="36" name="Textfeld 35">
            <a:extLst>
              <a:ext uri="{FF2B5EF4-FFF2-40B4-BE49-F238E27FC236}">
                <a16:creationId xmlns:a16="http://schemas.microsoft.com/office/drawing/2014/main" id="{DAD7D1B0-E6F8-A32B-9C78-05F8DD5C78BB}"/>
              </a:ext>
            </a:extLst>
          </p:cNvPr>
          <p:cNvSpPr txBox="1"/>
          <p:nvPr/>
        </p:nvSpPr>
        <p:spPr>
          <a:xfrm>
            <a:off x="7951162" y="2980459"/>
            <a:ext cx="1112028" cy="2769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ヒラギノ角ゴ Pro W3" pitchFamily="48" charset="-128"/>
                <a:cs typeface="Arial" panose="020B0604020202020204" pitchFamily="34" charset="0"/>
              </a:rPr>
              <a:t>days</a:t>
            </a:r>
            <a:r>
              <a:rPr kumimoji="0" lang="de-DE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ヒラギノ角ゴ Pro W3" pitchFamily="48" charset="-128"/>
                <a:cs typeface="Arial" panose="020B0604020202020204" pitchFamily="34" charset="0"/>
              </a:rPr>
              <a:t> 5-7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ヒラギノ角ゴ Pro W3" pitchFamily="48" charset="-128"/>
              <a:cs typeface="Arial" panose="020B0604020202020204" pitchFamily="34" charset="0"/>
            </a:endParaRPr>
          </a:p>
        </p:txBody>
      </p:sp>
      <p:sp>
        <p:nvSpPr>
          <p:cNvPr id="37" name="Pfeil: Fünfeck 23">
            <a:extLst>
              <a:ext uri="{FF2B5EF4-FFF2-40B4-BE49-F238E27FC236}">
                <a16:creationId xmlns:a16="http://schemas.microsoft.com/office/drawing/2014/main" id="{331C92E6-0BA8-403E-C015-E8CA50D19217}"/>
              </a:ext>
            </a:extLst>
          </p:cNvPr>
          <p:cNvSpPr/>
          <p:nvPr/>
        </p:nvSpPr>
        <p:spPr bwMode="auto">
          <a:xfrm>
            <a:off x="4727845" y="3839529"/>
            <a:ext cx="5616627" cy="413157"/>
          </a:xfrm>
          <a:prstGeom prst="homePlate">
            <a:avLst>
              <a:gd name="adj" fmla="val 24346"/>
            </a:avLst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ヒラギノ角ゴ Pro W3" pitchFamily="16" charset="-128"/>
              <a:cs typeface="+mn-cs"/>
            </a:endParaRPr>
          </a:p>
        </p:txBody>
      </p:sp>
      <p:sp>
        <p:nvSpPr>
          <p:cNvPr id="38" name="Textfeld 37">
            <a:extLst>
              <a:ext uri="{FF2B5EF4-FFF2-40B4-BE49-F238E27FC236}">
                <a16:creationId xmlns:a16="http://schemas.microsoft.com/office/drawing/2014/main" id="{DAD7D1B0-E6F8-A32B-9C78-05F8DD5C78BB}"/>
              </a:ext>
            </a:extLst>
          </p:cNvPr>
          <p:cNvSpPr txBox="1"/>
          <p:nvPr/>
        </p:nvSpPr>
        <p:spPr>
          <a:xfrm>
            <a:off x="6614431" y="3920685"/>
            <a:ext cx="1143703" cy="2769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ヒラギノ角ゴ Pro W3" pitchFamily="48" charset="-128"/>
                <a:cs typeface="Arial" panose="020B0604020202020204" pitchFamily="34" charset="0"/>
              </a:rPr>
              <a:t>days</a:t>
            </a:r>
            <a:r>
              <a:rPr kumimoji="0" lang="de-DE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ヒラギノ角ゴ Pro W3" pitchFamily="48" charset="-128"/>
                <a:cs typeface="Arial" panose="020B0604020202020204" pitchFamily="34" charset="0"/>
              </a:rPr>
              <a:t> 1-14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ヒラギノ角ゴ Pro W3" pitchFamily="48" charset="-128"/>
              <a:cs typeface="Arial" panose="020B0604020202020204" pitchFamily="34" charset="0"/>
            </a:endParaRPr>
          </a:p>
        </p:txBody>
      </p:sp>
      <p:sp>
        <p:nvSpPr>
          <p:cNvPr id="40" name="Textfeld 39"/>
          <p:cNvSpPr txBox="1"/>
          <p:nvPr/>
        </p:nvSpPr>
        <p:spPr>
          <a:xfrm flipH="1">
            <a:off x="1847526" y="4797152"/>
            <a:ext cx="849694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ヒラギノ角ゴ Pro W3" pitchFamily="48" charset="-128"/>
                <a:cs typeface="+mn-cs"/>
              </a:rPr>
              <a:t>Early response assessment: bone marrow biopsy d18-21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ヒラギノ角ゴ Pro W3" pitchFamily="48" charset="-128"/>
                <a:cs typeface="+mn-cs"/>
              </a:rPr>
              <a:t>Remission control: bone marrow biopsy d28-45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ヒラギノ角ゴ Pro W3" pitchFamily="48" charset="-128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Symbol" panose="05050102010706020507" pitchFamily="18" charset="2"/>
              <a:buChar char="-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ヒラギノ角ゴ Pro W3" pitchFamily="48" charset="-128"/>
                <a:cs typeface="+mn-cs"/>
              </a:rPr>
              <a:t>Optional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ヒラギノ角ゴ Pro W3" pitchFamily="48" charset="-128"/>
                <a:cs typeface="+mn-cs"/>
              </a:rPr>
              <a:t>Ven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ヒラギノ角ゴ Pro W3" pitchFamily="48" charset="-128"/>
                <a:cs typeface="+mn-cs"/>
              </a:rPr>
              <a:t> maintenance (400 mg QD) for one year</a:t>
            </a:r>
          </a:p>
        </p:txBody>
      </p:sp>
    </p:spTree>
    <p:extLst>
      <p:ext uri="{BB962C8B-B14F-4D97-AF65-F5344CB8AC3E}">
        <p14:creationId xmlns:p14="http://schemas.microsoft.com/office/powerpoint/2010/main" val="273396099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12" descr="Ein Bild, das Text, Screenshot, Diagramm, Reihe enthält.&#10;&#10;Automatisch generierte Beschreibung">
            <a:extLst>
              <a:ext uri="{FF2B5EF4-FFF2-40B4-BE49-F238E27FC236}">
                <a16:creationId xmlns:a16="http://schemas.microsoft.com/office/drawing/2014/main" id="{31D72DBC-2EB3-6E97-CB9F-85E7BFEAC61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3776" y="1844824"/>
            <a:ext cx="4176464" cy="4646189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B063B8E7-F29C-74AB-E0AE-456D60BE01F7}"/>
              </a:ext>
            </a:extLst>
          </p:cNvPr>
          <p:cNvSpPr/>
          <p:nvPr/>
        </p:nvSpPr>
        <p:spPr>
          <a:xfrm>
            <a:off x="384720" y="977506"/>
            <a:ext cx="11378838" cy="5619845"/>
          </a:xfrm>
          <a:prstGeom prst="rect">
            <a:avLst/>
          </a:prstGeom>
          <a:noFill/>
          <a:ln w="19050">
            <a:noFill/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DE13041-E79D-E6C0-3CAF-2BAE7BF8C87E}"/>
              </a:ext>
            </a:extLst>
          </p:cNvPr>
          <p:cNvSpPr txBox="1">
            <a:spLocks/>
          </p:cNvSpPr>
          <p:nvPr/>
        </p:nvSpPr>
        <p:spPr>
          <a:xfrm>
            <a:off x="384720" y="211898"/>
            <a:ext cx="11378838" cy="60101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HAM+Ven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in R/R AML: 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Baseline characteristics</a:t>
            </a:r>
          </a:p>
        </p:txBody>
      </p:sp>
      <p:sp>
        <p:nvSpPr>
          <p:cNvPr id="3" name="Rectangle 25">
            <a:extLst>
              <a:ext uri="{FF2B5EF4-FFF2-40B4-BE49-F238E27FC236}">
                <a16:creationId xmlns:a16="http://schemas.microsoft.com/office/drawing/2014/main" id="{01C0A2B8-837C-0718-3750-B17C83F56010}"/>
              </a:ext>
            </a:extLst>
          </p:cNvPr>
          <p:cNvSpPr/>
          <p:nvPr/>
        </p:nvSpPr>
        <p:spPr>
          <a:xfrm>
            <a:off x="384720" y="764704"/>
            <a:ext cx="11378838" cy="50605"/>
          </a:xfrm>
          <a:prstGeom prst="rect">
            <a:avLst/>
          </a:prstGeom>
          <a:gradFill flip="none" rotWithShape="1">
            <a:gsLst>
              <a:gs pos="37000">
                <a:srgbClr val="FF0000">
                  <a:lumMod val="80585"/>
                </a:srgbClr>
              </a:gs>
              <a:gs pos="0">
                <a:srgbClr val="C00000">
                  <a:lumMod val="94713"/>
                </a:srgbClr>
              </a:gs>
              <a:gs pos="74000">
                <a:srgbClr val="C00000">
                  <a:alpha val="69000"/>
                  <a:lumMod val="53338"/>
                  <a:lumOff val="46662"/>
                </a:srgbClr>
              </a:gs>
              <a:gs pos="100000">
                <a:schemeClr val="bg1">
                  <a:lumMod val="0"/>
                  <a:lumOff val="10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6" name="Inhaltsplatzhalter 3">
            <a:extLst>
              <a:ext uri="{FF2B5EF4-FFF2-40B4-BE49-F238E27FC236}">
                <a16:creationId xmlns:a16="http://schemas.microsoft.com/office/drawing/2014/main" id="{5AF0AFC3-C6E2-0798-C4E5-4B8999365524}"/>
              </a:ext>
            </a:extLst>
          </p:cNvPr>
          <p:cNvGraphicFramePr>
            <a:graphicFrameLocks/>
          </p:cNvGraphicFramePr>
          <p:nvPr/>
        </p:nvGraphicFramePr>
        <p:xfrm>
          <a:off x="623392" y="1927595"/>
          <a:ext cx="5364662" cy="448065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5452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19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4067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4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Characteristics</a:t>
                      </a:r>
                    </a:p>
                  </a:txBody>
                  <a:tcPr marT="45723" marB="4572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71685A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4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 patients, n = 38</a:t>
                      </a:r>
                    </a:p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4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n/n (%)</a:t>
                      </a:r>
                    </a:p>
                  </a:txBody>
                  <a:tcPr marT="45723" marB="45723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71685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721">
                <a:tc>
                  <a:txBody>
                    <a:bodyPr/>
                    <a:lstStyle/>
                    <a:p>
                      <a:pPr lvl="0">
                        <a:lnSpc>
                          <a:spcPct val="100000"/>
                        </a:lnSpc>
                      </a:pPr>
                      <a:r>
                        <a:rPr lang="en-US" sz="1400" b="1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Age</a:t>
                      </a:r>
                    </a:p>
                  </a:txBody>
                  <a:tcPr marT="45726" marB="457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D5D4D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4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 y (26-74)</a:t>
                      </a:r>
                    </a:p>
                  </a:txBody>
                  <a:tcPr marT="45726" marB="45726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D5D4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71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400" b="1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Sex, female</a:t>
                      </a:r>
                    </a:p>
                  </a:txBody>
                  <a:tcPr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EBEB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 (45%)</a:t>
                      </a:r>
                    </a:p>
                  </a:txBody>
                  <a:tcPr marT="45723" marB="45723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EBEB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71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AML state</a:t>
                      </a:r>
                    </a:p>
                  </a:txBody>
                  <a:tcPr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D5D4D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endParaRPr lang="en-US" sz="1400" noProof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3" marB="45723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D5D4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9718">
                <a:tc>
                  <a:txBody>
                    <a:bodyPr/>
                    <a:lstStyle/>
                    <a:p>
                      <a:pPr lvl="1">
                        <a:lnSpc>
                          <a:spcPct val="100000"/>
                        </a:lnSpc>
                      </a:pPr>
                      <a:r>
                        <a:rPr lang="en-US" sz="14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Relapsed AML</a:t>
                      </a:r>
                    </a:p>
                  </a:txBody>
                  <a:tcPr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D5D4D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4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 (74%)</a:t>
                      </a:r>
                    </a:p>
                  </a:txBody>
                  <a:tcPr marT="45723" marB="45723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D5D4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79718">
                <a:tc>
                  <a:txBody>
                    <a:bodyPr/>
                    <a:lstStyle/>
                    <a:p>
                      <a:pPr lvl="1">
                        <a:lnSpc>
                          <a:spcPct val="100000"/>
                        </a:lnSpc>
                      </a:pPr>
                      <a:r>
                        <a:rPr lang="en-US" sz="14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Primary refractory AML</a:t>
                      </a:r>
                    </a:p>
                  </a:txBody>
                  <a:tcPr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D5D4D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4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(26%)</a:t>
                      </a:r>
                    </a:p>
                  </a:txBody>
                  <a:tcPr marT="45723" marB="45723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D5D4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7971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 therapies</a:t>
                      </a:r>
                    </a:p>
                  </a:txBody>
                  <a:tcPr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EBEBEA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endParaRPr lang="en-US" sz="1400" noProof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3" marB="45723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EBEB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79718">
                <a:tc>
                  <a:txBody>
                    <a:bodyPr/>
                    <a:lstStyle/>
                    <a:p>
                      <a:pPr lvl="1">
                        <a:lnSpc>
                          <a:spcPct val="100000"/>
                        </a:lnSpc>
                      </a:pPr>
                      <a:r>
                        <a:rPr lang="en-US" sz="14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Induction therapy (DA, CPX-351)</a:t>
                      </a:r>
                    </a:p>
                  </a:txBody>
                  <a:tcPr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EBEBEA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4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 (100%)</a:t>
                      </a:r>
                    </a:p>
                  </a:txBody>
                  <a:tcPr marT="45723" marB="45723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EBEB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79718">
                <a:tc>
                  <a:txBody>
                    <a:bodyPr/>
                    <a:lstStyle/>
                    <a:p>
                      <a:pPr lvl="1">
                        <a:lnSpc>
                          <a:spcPct val="100000"/>
                        </a:lnSpc>
                      </a:pPr>
                      <a:r>
                        <a:rPr lang="en-US" sz="14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Induction</a:t>
                      </a:r>
                      <a:r>
                        <a:rPr lang="en-US" sz="1400" baseline="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plus </a:t>
                      </a:r>
                      <a:r>
                        <a:rPr lang="en-US" sz="14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consolidation therapy</a:t>
                      </a:r>
                    </a:p>
                  </a:txBody>
                  <a:tcPr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EBEBEA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4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 (48%)</a:t>
                      </a:r>
                    </a:p>
                  </a:txBody>
                  <a:tcPr marT="45723" marB="45723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EBEB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79718">
                <a:tc>
                  <a:txBody>
                    <a:bodyPr/>
                    <a:lstStyle/>
                    <a:p>
                      <a:pPr lvl="1">
                        <a:lnSpc>
                          <a:spcPct val="100000"/>
                        </a:lnSpc>
                      </a:pPr>
                      <a:r>
                        <a:rPr lang="en-US" sz="14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Induction plus </a:t>
                      </a:r>
                      <a:r>
                        <a:rPr lang="en-US" sz="1400" noProof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allo</a:t>
                      </a:r>
                      <a:r>
                        <a:rPr lang="en-US" sz="14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-SCT</a:t>
                      </a:r>
                    </a:p>
                  </a:txBody>
                  <a:tcPr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EBEBEA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4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(26%)</a:t>
                      </a:r>
                    </a:p>
                  </a:txBody>
                  <a:tcPr marT="45723" marB="45723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EBEB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7971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ELN 2022 risk group</a:t>
                      </a:r>
                    </a:p>
                  </a:txBody>
                  <a:tcPr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D5D4D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endParaRPr lang="en-US" sz="1400" noProof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3" marB="45723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D5D4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79718">
                <a:tc>
                  <a:txBody>
                    <a:bodyPr/>
                    <a:lstStyle/>
                    <a:p>
                      <a:pPr lvl="1">
                        <a:lnSpc>
                          <a:spcPct val="100000"/>
                        </a:lnSpc>
                      </a:pPr>
                      <a:r>
                        <a:rPr lang="en-US" sz="14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Favorable</a:t>
                      </a:r>
                    </a:p>
                  </a:txBody>
                  <a:tcPr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D5D4D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4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 (21%)</a:t>
                      </a:r>
                    </a:p>
                  </a:txBody>
                  <a:tcPr marT="45723" marB="45723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D5D4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79718">
                <a:tc>
                  <a:txBody>
                    <a:bodyPr/>
                    <a:lstStyle/>
                    <a:p>
                      <a:pPr lvl="1">
                        <a:lnSpc>
                          <a:spcPct val="100000"/>
                        </a:lnSpc>
                      </a:pPr>
                      <a:r>
                        <a:rPr lang="en-US" sz="14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Intermediate</a:t>
                      </a:r>
                    </a:p>
                  </a:txBody>
                  <a:tcPr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D5D4D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4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 (32%)</a:t>
                      </a:r>
                    </a:p>
                  </a:txBody>
                  <a:tcPr marT="45723" marB="45723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D5D4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79718">
                <a:tc>
                  <a:txBody>
                    <a:bodyPr/>
                    <a:lstStyle/>
                    <a:p>
                      <a:pPr lvl="1">
                        <a:lnSpc>
                          <a:spcPct val="100000"/>
                        </a:lnSpc>
                      </a:pPr>
                      <a:r>
                        <a:rPr lang="en-US" sz="14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Adverse</a:t>
                      </a:r>
                    </a:p>
                  </a:txBody>
                  <a:tcPr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D4D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4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 (47%)</a:t>
                      </a:r>
                    </a:p>
                  </a:txBody>
                  <a:tcPr marT="45723" marB="45723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D4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</a:tbl>
          </a:graphicData>
        </a:graphic>
      </p:graphicFrame>
      <p:sp>
        <p:nvSpPr>
          <p:cNvPr id="8" name="Rectangle 20">
            <a:extLst>
              <a:ext uri="{FF2B5EF4-FFF2-40B4-BE49-F238E27FC236}">
                <a16:creationId xmlns:a16="http://schemas.microsoft.com/office/drawing/2014/main" id="{CDD7249B-8997-497F-284B-0F21FB6E60F1}"/>
              </a:ext>
            </a:extLst>
          </p:cNvPr>
          <p:cNvSpPr/>
          <p:nvPr/>
        </p:nvSpPr>
        <p:spPr>
          <a:xfrm>
            <a:off x="479376" y="1059563"/>
            <a:ext cx="11150703" cy="425221"/>
          </a:xfrm>
          <a:prstGeom prst="rect">
            <a:avLst/>
          </a:prstGeom>
          <a:solidFill>
            <a:srgbClr val="71685A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Interim analysis: data on first 38 pts treated within RELAX trial (12 phase I, 26 phase II)</a:t>
            </a:r>
          </a:p>
        </p:txBody>
      </p:sp>
      <p:sp>
        <p:nvSpPr>
          <p:cNvPr id="10" name="Rectangle 20">
            <a:extLst>
              <a:ext uri="{FF2B5EF4-FFF2-40B4-BE49-F238E27FC236}">
                <a16:creationId xmlns:a16="http://schemas.microsoft.com/office/drawing/2014/main" id="{7CC5E007-4428-B73F-21BB-D5C2306E4AD7}"/>
              </a:ext>
            </a:extLst>
          </p:cNvPr>
          <p:cNvSpPr/>
          <p:nvPr/>
        </p:nvSpPr>
        <p:spPr>
          <a:xfrm>
            <a:off x="6809157" y="1563619"/>
            <a:ext cx="4485702" cy="425221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Molecular profile (initial diagnosis)</a:t>
            </a:r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A248D01D-7C76-96E7-4329-6C6B62465C6A}"/>
              </a:ext>
            </a:extLst>
          </p:cNvPr>
          <p:cNvSpPr/>
          <p:nvPr/>
        </p:nvSpPr>
        <p:spPr>
          <a:xfrm>
            <a:off x="6672064" y="1927594"/>
            <a:ext cx="4759889" cy="448065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 20">
            <a:extLst>
              <a:ext uri="{FF2B5EF4-FFF2-40B4-BE49-F238E27FC236}">
                <a16:creationId xmlns:a16="http://schemas.microsoft.com/office/drawing/2014/main" id="{41A5F73D-088F-7C2E-2DD5-D6C0D3762AA9}"/>
              </a:ext>
            </a:extLst>
          </p:cNvPr>
          <p:cNvSpPr/>
          <p:nvPr/>
        </p:nvSpPr>
        <p:spPr>
          <a:xfrm>
            <a:off x="1062872" y="1525878"/>
            <a:ext cx="4485702" cy="425221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Baseline characteristics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40749B23-DCED-FEE3-952E-86EDD37A9F13}"/>
              </a:ext>
            </a:extLst>
          </p:cNvPr>
          <p:cNvSpPr txBox="1"/>
          <p:nvPr/>
        </p:nvSpPr>
        <p:spPr>
          <a:xfrm>
            <a:off x="10624881" y="2067675"/>
            <a:ext cx="51167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ヒラギノ角ゴ Pro W3" pitchFamily="48" charset="-128"/>
                <a:cs typeface="+mn-cs"/>
              </a:rPr>
              <a:t>28.9%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ヒラギノ角ゴ Pro W3" pitchFamily="48" charset="-128"/>
              <a:cs typeface="+mn-cs"/>
            </a:endParaRP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AFC21486-BE8C-EB16-7AFA-0F781C82EC9E}"/>
              </a:ext>
            </a:extLst>
          </p:cNvPr>
          <p:cNvSpPr txBox="1"/>
          <p:nvPr/>
        </p:nvSpPr>
        <p:spPr>
          <a:xfrm>
            <a:off x="10095364" y="2211749"/>
            <a:ext cx="51167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ヒラギノ角ゴ Pro W3" pitchFamily="48" charset="-128"/>
                <a:cs typeface="+mn-cs"/>
              </a:rPr>
              <a:t>23.7%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ヒラギノ角ゴ Pro W3" pitchFamily="48" charset="-128"/>
              <a:cs typeface="+mn-cs"/>
            </a:endParaRP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AFCE35F9-A2A5-65E0-35DB-33CB112A9A15}"/>
              </a:ext>
            </a:extLst>
          </p:cNvPr>
          <p:cNvSpPr txBox="1"/>
          <p:nvPr/>
        </p:nvSpPr>
        <p:spPr>
          <a:xfrm>
            <a:off x="9821686" y="2352815"/>
            <a:ext cx="51167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ヒラギノ角ゴ Pro W3" pitchFamily="48" charset="-128"/>
                <a:cs typeface="+mn-cs"/>
              </a:rPr>
              <a:t>21.1%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ヒラギノ角ゴ Pro W3" pitchFamily="48" charset="-128"/>
              <a:cs typeface="+mn-cs"/>
            </a:endParaRP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43E63BB5-F742-1A92-4F05-056A9A6C9660}"/>
              </a:ext>
            </a:extLst>
          </p:cNvPr>
          <p:cNvSpPr txBox="1"/>
          <p:nvPr/>
        </p:nvSpPr>
        <p:spPr>
          <a:xfrm>
            <a:off x="9821686" y="2476113"/>
            <a:ext cx="51167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ヒラギノ角ゴ Pro W3" pitchFamily="48" charset="-128"/>
                <a:cs typeface="+mn-cs"/>
              </a:rPr>
              <a:t>21.1%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ヒラギノ角ゴ Pro W3" pitchFamily="48" charset="-128"/>
              <a:cs typeface="+mn-cs"/>
            </a:endParaRP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A362AD04-DD68-AB5B-5498-3B9C83BF3E54}"/>
              </a:ext>
            </a:extLst>
          </p:cNvPr>
          <p:cNvSpPr txBox="1"/>
          <p:nvPr/>
        </p:nvSpPr>
        <p:spPr>
          <a:xfrm>
            <a:off x="9558169" y="2614456"/>
            <a:ext cx="51167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ヒラギノ角ゴ Pro W3" pitchFamily="48" charset="-128"/>
                <a:cs typeface="+mn-cs"/>
              </a:rPr>
              <a:t>18.4%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ヒラギノ角ゴ Pro W3" pitchFamily="48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7195374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B063B8E7-F29C-74AB-E0AE-456D60BE01F7}"/>
              </a:ext>
            </a:extLst>
          </p:cNvPr>
          <p:cNvSpPr/>
          <p:nvPr/>
        </p:nvSpPr>
        <p:spPr>
          <a:xfrm>
            <a:off x="384720" y="977506"/>
            <a:ext cx="11378838" cy="5619845"/>
          </a:xfrm>
          <a:prstGeom prst="rect">
            <a:avLst/>
          </a:prstGeom>
          <a:noFill/>
          <a:ln w="19050">
            <a:noFill/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DE13041-E79D-E6C0-3CAF-2BAE7BF8C87E}"/>
              </a:ext>
            </a:extLst>
          </p:cNvPr>
          <p:cNvSpPr txBox="1">
            <a:spLocks/>
          </p:cNvSpPr>
          <p:nvPr/>
        </p:nvSpPr>
        <p:spPr>
          <a:xfrm>
            <a:off x="384720" y="211898"/>
            <a:ext cx="11378838" cy="60101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HAM+Ven in R/R AML: </a:t>
            </a:r>
            <a:r>
              <a:rPr kumimoji="0" lang="de-DE" sz="3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Adverse Events and Early </a:t>
            </a:r>
            <a:r>
              <a:rPr kumimoji="0" lang="de-DE" sz="3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Mortality</a:t>
            </a:r>
            <a:endParaRPr kumimoji="0" lang="en-US" sz="3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3" name="Rectangle 25">
            <a:extLst>
              <a:ext uri="{FF2B5EF4-FFF2-40B4-BE49-F238E27FC236}">
                <a16:creationId xmlns:a16="http://schemas.microsoft.com/office/drawing/2014/main" id="{01C0A2B8-837C-0718-3750-B17C83F56010}"/>
              </a:ext>
            </a:extLst>
          </p:cNvPr>
          <p:cNvSpPr/>
          <p:nvPr/>
        </p:nvSpPr>
        <p:spPr>
          <a:xfrm>
            <a:off x="384720" y="764704"/>
            <a:ext cx="11378838" cy="50605"/>
          </a:xfrm>
          <a:prstGeom prst="rect">
            <a:avLst/>
          </a:prstGeom>
          <a:gradFill flip="none" rotWithShape="1">
            <a:gsLst>
              <a:gs pos="37000">
                <a:srgbClr val="FF0000">
                  <a:lumMod val="80585"/>
                </a:srgbClr>
              </a:gs>
              <a:gs pos="0">
                <a:srgbClr val="C00000">
                  <a:lumMod val="94713"/>
                </a:srgbClr>
              </a:gs>
              <a:gs pos="74000">
                <a:srgbClr val="C00000">
                  <a:alpha val="69000"/>
                  <a:lumMod val="53338"/>
                  <a:lumOff val="46662"/>
                </a:srgbClr>
              </a:gs>
              <a:gs pos="100000">
                <a:schemeClr val="bg1">
                  <a:lumMod val="0"/>
                  <a:lumOff val="10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6" name="Inhaltsplatzhalter 3">
            <a:extLst>
              <a:ext uri="{FF2B5EF4-FFF2-40B4-BE49-F238E27FC236}">
                <a16:creationId xmlns:a16="http://schemas.microsoft.com/office/drawing/2014/main" id="{7303DB99-8C32-1023-9570-710368318B4A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551385" y="1664781"/>
          <a:ext cx="5508114" cy="4798904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448271">
                  <a:extLst>
                    <a:ext uri="{9D8B030D-6E8A-4147-A177-3AD203B41FA5}">
                      <a16:colId xmlns:a16="http://schemas.microsoft.com/office/drawing/2014/main" val="781483933"/>
                    </a:ext>
                  </a:extLst>
                </a:gridCol>
                <a:gridCol w="1426259">
                  <a:extLst>
                    <a:ext uri="{9D8B030D-6E8A-4147-A177-3AD203B41FA5}">
                      <a16:colId xmlns:a16="http://schemas.microsoft.com/office/drawing/2014/main" val="1995300112"/>
                    </a:ext>
                  </a:extLst>
                </a:gridCol>
                <a:gridCol w="1633584">
                  <a:extLst>
                    <a:ext uri="{9D8B030D-6E8A-4147-A177-3AD203B41FA5}">
                      <a16:colId xmlns:a16="http://schemas.microsoft.com/office/drawing/2014/main" val="1105118362"/>
                    </a:ext>
                  </a:extLst>
                </a:gridCol>
              </a:tblGrid>
              <a:tr h="610493">
                <a:tc>
                  <a:txBody>
                    <a:bodyPr/>
                    <a:lstStyle/>
                    <a:p>
                      <a:pPr>
                        <a:lnSpc>
                          <a:spcPts val="2200"/>
                        </a:lnSpc>
                      </a:pPr>
                      <a:r>
                        <a:rPr lang="en-US" sz="14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Adverse Events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71685A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2200"/>
                        </a:lnSpc>
                      </a:pPr>
                      <a:r>
                        <a:rPr lang="en-US" sz="14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 grades,</a:t>
                      </a:r>
                    </a:p>
                    <a:p>
                      <a:pPr algn="r">
                        <a:lnSpc>
                          <a:spcPts val="2200"/>
                        </a:lnSpc>
                      </a:pPr>
                      <a:r>
                        <a:rPr lang="en-US" sz="14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n/n (%) 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71685A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2200"/>
                        </a:lnSpc>
                      </a:pPr>
                      <a:r>
                        <a:rPr lang="en-US" sz="14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≥ grade 3,</a:t>
                      </a:r>
                    </a:p>
                    <a:p>
                      <a:pPr algn="r">
                        <a:lnSpc>
                          <a:spcPts val="2200"/>
                        </a:lnSpc>
                      </a:pPr>
                      <a:r>
                        <a:rPr lang="en-US" sz="14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n/n (%) 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71685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7744381"/>
                  </a:ext>
                </a:extLst>
              </a:tr>
              <a:tr h="34817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400" b="1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Febrile neutropenia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D5D4D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400" b="1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19/36 (53%)</a:t>
                      </a:r>
                    </a:p>
                  </a:txBody>
                  <a:tcPr>
                    <a:solidFill>
                      <a:srgbClr val="D5D4D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400" b="1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19/36 (53%)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D5D4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1226843"/>
                  </a:ext>
                </a:extLst>
              </a:tr>
              <a:tr h="34817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4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Nausea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EBEBEA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4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9/36 (25%)</a:t>
                      </a:r>
                    </a:p>
                  </a:txBody>
                  <a:tcPr>
                    <a:solidFill>
                      <a:srgbClr val="EBEBEA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4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2/36 (6%)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EBEB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7895136"/>
                  </a:ext>
                </a:extLst>
              </a:tr>
              <a:tr h="34817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400" b="1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Pneumonia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D5D4D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400" b="1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9/36 (25%)</a:t>
                      </a:r>
                    </a:p>
                  </a:txBody>
                  <a:tcPr>
                    <a:solidFill>
                      <a:srgbClr val="D5D4D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400" b="1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9/36 (25%)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D5D4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6137049"/>
                  </a:ext>
                </a:extLst>
              </a:tr>
              <a:tr h="34817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400" noProof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Mucositis</a:t>
                      </a:r>
                      <a:r>
                        <a:rPr lang="en-US" sz="14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oral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EBEBEA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4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8/36 (22%)</a:t>
                      </a:r>
                    </a:p>
                  </a:txBody>
                  <a:tcPr>
                    <a:solidFill>
                      <a:srgbClr val="EBEBEA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4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4/36 (11%)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EBEB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0913312"/>
                  </a:ext>
                </a:extLst>
              </a:tr>
              <a:tr h="34817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4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Diarrhea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D5D4D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4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6/36 (17%)</a:t>
                      </a:r>
                    </a:p>
                  </a:txBody>
                  <a:tcPr>
                    <a:solidFill>
                      <a:srgbClr val="D5D4D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4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3/36 (8%)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D5D4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9251540"/>
                  </a:ext>
                </a:extLst>
              </a:tr>
              <a:tr h="34817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400" b="1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Sepsis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EBEBEA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400" b="1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4/36 (11%)</a:t>
                      </a:r>
                    </a:p>
                  </a:txBody>
                  <a:tcPr>
                    <a:solidFill>
                      <a:srgbClr val="EBEBEA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400" b="1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4/36 (11%)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EBEB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8735026"/>
                  </a:ext>
                </a:extLst>
              </a:tr>
              <a:tr h="34817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4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Vomiting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D5D4D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4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4/36 (11%)</a:t>
                      </a:r>
                    </a:p>
                  </a:txBody>
                  <a:tcPr>
                    <a:solidFill>
                      <a:srgbClr val="D5D4D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4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0/36 (0%)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D5D4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4803282"/>
                  </a:ext>
                </a:extLst>
              </a:tr>
              <a:tr h="34817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400" b="1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Skin/soft tissue infections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EBEB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4/36 (11%)</a:t>
                      </a:r>
                    </a:p>
                  </a:txBody>
                  <a:tcPr>
                    <a:solidFill>
                      <a:srgbClr val="EBEBEA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400" b="1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2/36 (6%)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EBEB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4893057"/>
                  </a:ext>
                </a:extLst>
              </a:tr>
              <a:tr h="34817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400" b="1" noProof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Typhilitis</a:t>
                      </a:r>
                      <a:endParaRPr lang="en-US" sz="1400" b="1" noProof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D5D4D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400" b="1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3/36 (8%)</a:t>
                      </a:r>
                    </a:p>
                  </a:txBody>
                  <a:tcPr>
                    <a:solidFill>
                      <a:srgbClr val="D5D4D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400" b="1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3/36 (8%)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D5D4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7107775"/>
                  </a:ext>
                </a:extLst>
              </a:tr>
              <a:tr h="34817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400" b="1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Urinary tract infections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EBEBEA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400" b="1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3/36 (8%)</a:t>
                      </a:r>
                    </a:p>
                  </a:txBody>
                  <a:tcPr>
                    <a:solidFill>
                      <a:srgbClr val="EBEBEA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400" b="1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1/36 (3%)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EBEB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3976943"/>
                  </a:ext>
                </a:extLst>
              </a:tr>
              <a:tr h="34817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4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Abdominal pain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D5D4D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4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3/36 (8%)</a:t>
                      </a:r>
                    </a:p>
                  </a:txBody>
                  <a:tcPr>
                    <a:solidFill>
                      <a:srgbClr val="D5D4D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4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1/36 (3%)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D5D4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5335167"/>
                  </a:ext>
                </a:extLst>
              </a:tr>
              <a:tr h="34817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400" b="1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Bacteremia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A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400" b="1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3/36 (8%)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A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400" b="1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0/36 (0%)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8390440"/>
                  </a:ext>
                </a:extLst>
              </a:tr>
            </a:tbl>
          </a:graphicData>
        </a:graphic>
      </p:graphicFrame>
      <p:graphicFrame>
        <p:nvGraphicFramePr>
          <p:cNvPr id="9" name="Tabelle 8">
            <a:extLst>
              <a:ext uri="{FF2B5EF4-FFF2-40B4-BE49-F238E27FC236}">
                <a16:creationId xmlns:a16="http://schemas.microsoft.com/office/drawing/2014/main" id="{22034B01-28A4-F35B-0B8E-A854BA67DEBF}"/>
              </a:ext>
            </a:extLst>
          </p:cNvPr>
          <p:cNvGraphicFramePr>
            <a:graphicFrameLocks noGrp="1"/>
          </p:cNvGraphicFramePr>
          <p:nvPr/>
        </p:nvGraphicFramePr>
        <p:xfrm>
          <a:off x="6511678" y="3024106"/>
          <a:ext cx="5095926" cy="1208876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259762">
                  <a:extLst>
                    <a:ext uri="{9D8B030D-6E8A-4147-A177-3AD203B41FA5}">
                      <a16:colId xmlns:a16="http://schemas.microsoft.com/office/drawing/2014/main" val="3597158236"/>
                    </a:ext>
                  </a:extLst>
                </a:gridCol>
                <a:gridCol w="1836164">
                  <a:extLst>
                    <a:ext uri="{9D8B030D-6E8A-4147-A177-3AD203B41FA5}">
                      <a16:colId xmlns:a16="http://schemas.microsoft.com/office/drawing/2014/main" val="2119525041"/>
                    </a:ext>
                  </a:extLst>
                </a:gridCol>
              </a:tblGrid>
              <a:tr h="525996">
                <a:tc>
                  <a:txBody>
                    <a:bodyPr/>
                    <a:lstStyle/>
                    <a:p>
                      <a:pPr>
                        <a:lnSpc>
                          <a:spcPts val="2200"/>
                        </a:lnSpc>
                      </a:pPr>
                      <a:r>
                        <a:rPr lang="de-DE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Early </a:t>
                      </a:r>
                      <a:r>
                        <a:rPr lang="de-DE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Mortality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71685A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2200"/>
                        </a:lnSpc>
                      </a:pPr>
                      <a:r>
                        <a:rPr lang="de-DE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n/n (%)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71685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8518705"/>
                  </a:ext>
                </a:extLst>
              </a:tr>
              <a:tr h="238971">
                <a:tc>
                  <a:txBody>
                    <a:bodyPr/>
                    <a:lstStyle/>
                    <a:p>
                      <a:pPr>
                        <a:lnSpc>
                          <a:spcPts val="2200"/>
                        </a:lnSpc>
                      </a:pPr>
                      <a:r>
                        <a:rPr lang="de-DE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30-day </a:t>
                      </a:r>
                      <a:r>
                        <a:rPr lang="de-DE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mortality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D5D4D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2200"/>
                        </a:lnSpc>
                      </a:pPr>
                      <a:r>
                        <a:rPr lang="de-DE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1/38 (2.6%)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D5D4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6021943"/>
                  </a:ext>
                </a:extLst>
              </a:tr>
              <a:tr h="23897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2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60-day </a:t>
                      </a:r>
                      <a:r>
                        <a:rPr lang="en-US" sz="14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mortality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A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2200"/>
                        </a:lnSpc>
                      </a:pPr>
                      <a:r>
                        <a:rPr lang="de-DE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2/38 (5.2%)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9198673"/>
                  </a:ext>
                </a:extLst>
              </a:tr>
            </a:tbl>
          </a:graphicData>
        </a:graphic>
      </p:graphicFrame>
      <p:sp>
        <p:nvSpPr>
          <p:cNvPr id="10" name="Rectangle 20">
            <a:extLst>
              <a:ext uri="{FF2B5EF4-FFF2-40B4-BE49-F238E27FC236}">
                <a16:creationId xmlns:a16="http://schemas.microsoft.com/office/drawing/2014/main" id="{95332827-3753-78C9-B091-675F6B13228D}"/>
              </a:ext>
            </a:extLst>
          </p:cNvPr>
          <p:cNvSpPr/>
          <p:nvPr/>
        </p:nvSpPr>
        <p:spPr>
          <a:xfrm>
            <a:off x="551385" y="1065168"/>
            <a:ext cx="11030870" cy="425221"/>
          </a:xfrm>
          <a:prstGeom prst="rect">
            <a:avLst/>
          </a:prstGeom>
          <a:solidFill>
            <a:srgbClr val="71685A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HAM+Ven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is feasible and safe</a:t>
            </a:r>
          </a:p>
        </p:txBody>
      </p:sp>
    </p:spTree>
    <p:extLst>
      <p:ext uri="{BB962C8B-B14F-4D97-AF65-F5344CB8AC3E}">
        <p14:creationId xmlns:p14="http://schemas.microsoft.com/office/powerpoint/2010/main" val="355647232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B063B8E7-F29C-74AB-E0AE-456D60BE01F7}"/>
              </a:ext>
            </a:extLst>
          </p:cNvPr>
          <p:cNvSpPr/>
          <p:nvPr/>
        </p:nvSpPr>
        <p:spPr>
          <a:xfrm>
            <a:off x="384720" y="977506"/>
            <a:ext cx="11378838" cy="5619845"/>
          </a:xfrm>
          <a:prstGeom prst="rect">
            <a:avLst/>
          </a:prstGeom>
          <a:noFill/>
          <a:ln w="19050">
            <a:noFill/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DE13041-E79D-E6C0-3CAF-2BAE7BF8C87E}"/>
              </a:ext>
            </a:extLst>
          </p:cNvPr>
          <p:cNvSpPr txBox="1">
            <a:spLocks/>
          </p:cNvSpPr>
          <p:nvPr/>
        </p:nvSpPr>
        <p:spPr>
          <a:xfrm>
            <a:off x="384720" y="211898"/>
            <a:ext cx="11378838" cy="60101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HAM+Ven in R/R AML: </a:t>
            </a:r>
            <a:r>
              <a:rPr kumimoji="0" lang="de-DE" sz="3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Outcomes (CR rate, MRD)</a:t>
            </a:r>
            <a:endParaRPr kumimoji="0" lang="en-US" sz="3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3" name="Rectangle 25">
            <a:extLst>
              <a:ext uri="{FF2B5EF4-FFF2-40B4-BE49-F238E27FC236}">
                <a16:creationId xmlns:a16="http://schemas.microsoft.com/office/drawing/2014/main" id="{01C0A2B8-837C-0718-3750-B17C83F56010}"/>
              </a:ext>
            </a:extLst>
          </p:cNvPr>
          <p:cNvSpPr/>
          <p:nvPr/>
        </p:nvSpPr>
        <p:spPr>
          <a:xfrm>
            <a:off x="384720" y="764704"/>
            <a:ext cx="11378838" cy="50605"/>
          </a:xfrm>
          <a:prstGeom prst="rect">
            <a:avLst/>
          </a:prstGeom>
          <a:gradFill flip="none" rotWithShape="1">
            <a:gsLst>
              <a:gs pos="37000">
                <a:srgbClr val="FF0000">
                  <a:lumMod val="80585"/>
                </a:srgbClr>
              </a:gs>
              <a:gs pos="0">
                <a:srgbClr val="C00000">
                  <a:lumMod val="94713"/>
                </a:srgbClr>
              </a:gs>
              <a:gs pos="74000">
                <a:srgbClr val="C00000">
                  <a:alpha val="69000"/>
                  <a:lumMod val="53338"/>
                  <a:lumOff val="46662"/>
                </a:srgbClr>
              </a:gs>
              <a:gs pos="100000">
                <a:schemeClr val="bg1">
                  <a:lumMod val="0"/>
                  <a:lumOff val="10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4" name="Inhaltsplatzhalter 3">
            <a:extLst>
              <a:ext uri="{FF2B5EF4-FFF2-40B4-BE49-F238E27FC236}">
                <a16:creationId xmlns:a16="http://schemas.microsoft.com/office/drawing/2014/main" id="{A9E540A1-155E-D32F-3129-5929B4B4A6B1}"/>
              </a:ext>
            </a:extLst>
          </p:cNvPr>
          <p:cNvGraphicFramePr>
            <a:graphicFrameLocks/>
          </p:cNvGraphicFramePr>
          <p:nvPr/>
        </p:nvGraphicFramePr>
        <p:xfrm>
          <a:off x="577414" y="1142692"/>
          <a:ext cx="4720542" cy="3406241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142322">
                  <a:extLst>
                    <a:ext uri="{9D8B030D-6E8A-4147-A177-3AD203B41FA5}">
                      <a16:colId xmlns:a16="http://schemas.microsoft.com/office/drawing/2014/main" val="3882249419"/>
                    </a:ext>
                  </a:extLst>
                </a:gridCol>
                <a:gridCol w="1578220">
                  <a:extLst>
                    <a:ext uri="{9D8B030D-6E8A-4147-A177-3AD203B41FA5}">
                      <a16:colId xmlns:a16="http://schemas.microsoft.com/office/drawing/2014/main" val="287485288"/>
                    </a:ext>
                  </a:extLst>
                </a:gridCol>
              </a:tblGrid>
              <a:tr h="614793">
                <a:tc>
                  <a:txBody>
                    <a:bodyPr/>
                    <a:lstStyle/>
                    <a:p>
                      <a:r>
                        <a:rPr lang="de-DE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Response </a:t>
                      </a:r>
                      <a:r>
                        <a:rPr lang="de-DE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rates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71685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n/n (%)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71685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7135266"/>
                  </a:ext>
                </a:extLst>
              </a:tr>
              <a:tr h="348931">
                <a:tc>
                  <a:txBody>
                    <a:bodyPr/>
                    <a:lstStyle/>
                    <a:p>
                      <a:r>
                        <a:rPr lang="de-DE" sz="14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CRc</a:t>
                      </a:r>
                      <a:endParaRPr lang="de-DE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D5D4D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31/38 (82%)</a:t>
                      </a:r>
                      <a:endParaRPr lang="en-US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D5D4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4401761"/>
                  </a:ext>
                </a:extLst>
              </a:tr>
              <a:tr h="348931">
                <a:tc>
                  <a:txBody>
                    <a:bodyPr/>
                    <a:lstStyle/>
                    <a:p>
                      <a:r>
                        <a:rPr lang="de-DE" sz="1400" b="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</a:t>
                      </a:r>
                      <a:r>
                        <a:rPr lang="de-DE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</a:t>
                      </a:r>
                      <a:endParaRPr lang="en-US" sz="1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D5D4D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13/38 (34%)</a:t>
                      </a:r>
                      <a:endParaRPr lang="en-US" sz="1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D5D4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64562960"/>
                  </a:ext>
                </a:extLst>
              </a:tr>
              <a:tr h="348931">
                <a:tc>
                  <a:txBody>
                    <a:bodyPr/>
                    <a:lstStyle/>
                    <a:p>
                      <a:r>
                        <a:rPr lang="de-DE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</a:t>
                      </a:r>
                      <a:r>
                        <a:rPr lang="de-DE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CRi</a:t>
                      </a:r>
                      <a:endParaRPr lang="en-US" sz="1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D5D4D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18/38 (48%)</a:t>
                      </a:r>
                      <a:endParaRPr lang="en-US" sz="1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D5D4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6408475"/>
                  </a:ext>
                </a:extLst>
              </a:tr>
              <a:tr h="348931">
                <a:tc>
                  <a:txBody>
                    <a:bodyPr/>
                    <a:lstStyle/>
                    <a:p>
                      <a:r>
                        <a:rPr lang="de-DE" sz="14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CRc</a:t>
                      </a:r>
                      <a:r>
                        <a:rPr lang="de-DE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ELN</a:t>
                      </a:r>
                      <a:r>
                        <a:rPr lang="de-DE" sz="1400" b="1" baseline="-25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</a:t>
                      </a:r>
                      <a:r>
                        <a:rPr lang="de-DE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FAV</a:t>
                      </a:r>
                      <a:endParaRPr lang="en-US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EBEBE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8/8 (100%)</a:t>
                      </a:r>
                      <a:endParaRPr lang="en-US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EBEB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9193426"/>
                  </a:ext>
                </a:extLst>
              </a:tr>
              <a:tr h="34893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CRc</a:t>
                      </a:r>
                      <a:r>
                        <a:rPr lang="de-DE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ELN</a:t>
                      </a:r>
                      <a:r>
                        <a:rPr lang="de-DE" sz="1400" b="0" baseline="-25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</a:t>
                      </a:r>
                      <a:r>
                        <a:rPr lang="de-DE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INT</a:t>
                      </a:r>
                      <a:endParaRPr lang="en-US" sz="1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D5D4D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10/12 (83%)</a:t>
                      </a:r>
                      <a:endParaRPr lang="en-US" sz="1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D5D4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9673273"/>
                  </a:ext>
                </a:extLst>
              </a:tr>
              <a:tr h="34893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CRc</a:t>
                      </a:r>
                      <a:r>
                        <a:rPr lang="de-DE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ELN</a:t>
                      </a:r>
                      <a:r>
                        <a:rPr lang="de-DE" sz="1400" b="0" baseline="-25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</a:t>
                      </a:r>
                      <a:r>
                        <a:rPr lang="de-DE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ADV</a:t>
                      </a:r>
                      <a:endParaRPr lang="en-US" sz="1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EBEBE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13/18 (73%)</a:t>
                      </a:r>
                      <a:endParaRPr lang="en-US" sz="1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EBEB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6103093"/>
                  </a:ext>
                </a:extLst>
              </a:tr>
              <a:tr h="348931">
                <a:tc>
                  <a:txBody>
                    <a:bodyPr/>
                    <a:lstStyle/>
                    <a:p>
                      <a:r>
                        <a:rPr lang="de-DE" sz="14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CRc</a:t>
                      </a:r>
                      <a:r>
                        <a:rPr lang="de-DE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1400" b="1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IDH1</a:t>
                      </a:r>
                      <a:r>
                        <a:rPr lang="de-DE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</a:t>
                      </a:r>
                      <a:r>
                        <a:rPr lang="de-DE" sz="1400" b="1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IDH2</a:t>
                      </a:r>
                      <a:r>
                        <a:rPr lang="de-DE" sz="1400" b="1" i="1" baseline="30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mut</a:t>
                      </a:r>
                      <a:endParaRPr lang="en-US" sz="1400" b="1" i="1" baseline="30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D5D4D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13/13 (100%)</a:t>
                      </a:r>
                      <a:endParaRPr lang="en-US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D5D4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2070626"/>
                  </a:ext>
                </a:extLst>
              </a:tr>
              <a:tr h="348931">
                <a:tc>
                  <a:txBody>
                    <a:bodyPr/>
                    <a:lstStyle/>
                    <a:p>
                      <a:r>
                        <a:rPr lang="de-DE" sz="14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CRc</a:t>
                      </a:r>
                      <a:r>
                        <a:rPr lang="de-DE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1400" b="1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NPM1</a:t>
                      </a:r>
                      <a:r>
                        <a:rPr lang="de-DE" sz="1400" b="1" i="1" baseline="30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mut</a:t>
                      </a:r>
                      <a:endParaRPr lang="en-US" sz="1400" b="1" i="1" baseline="30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9/9 (100%</a:t>
                      </a:r>
                      <a:r>
                        <a:rPr lang="de-DE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en-US" sz="1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161880"/>
                  </a:ext>
                </a:extLst>
              </a:tr>
            </a:tbl>
          </a:graphicData>
        </a:graphic>
      </p:graphicFrame>
      <p:graphicFrame>
        <p:nvGraphicFramePr>
          <p:cNvPr id="5" name="Inhaltsplatzhalter 3">
            <a:extLst>
              <a:ext uri="{FF2B5EF4-FFF2-40B4-BE49-F238E27FC236}">
                <a16:creationId xmlns:a16="http://schemas.microsoft.com/office/drawing/2014/main" id="{D2DB75D7-9C7C-9041-1D08-8566BE4E1F91}"/>
              </a:ext>
            </a:extLst>
          </p:cNvPr>
          <p:cNvGraphicFramePr>
            <a:graphicFrameLocks/>
          </p:cNvGraphicFramePr>
          <p:nvPr/>
        </p:nvGraphicFramePr>
        <p:xfrm>
          <a:off x="581679" y="4713527"/>
          <a:ext cx="4720543" cy="1554524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142324">
                  <a:extLst>
                    <a:ext uri="{9D8B030D-6E8A-4147-A177-3AD203B41FA5}">
                      <a16:colId xmlns:a16="http://schemas.microsoft.com/office/drawing/2014/main" val="3882249419"/>
                    </a:ext>
                  </a:extLst>
                </a:gridCol>
                <a:gridCol w="1578219">
                  <a:extLst>
                    <a:ext uri="{9D8B030D-6E8A-4147-A177-3AD203B41FA5}">
                      <a16:colId xmlns:a16="http://schemas.microsoft.com/office/drawing/2014/main" val="287485288"/>
                    </a:ext>
                  </a:extLst>
                </a:gridCol>
              </a:tblGrid>
              <a:tr h="570464">
                <a:tc>
                  <a:txBody>
                    <a:bodyPr/>
                    <a:lstStyle/>
                    <a:p>
                      <a:r>
                        <a:rPr lang="de-DE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MRD (MFC)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71685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n/n (%)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71685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7135266"/>
                  </a:ext>
                </a:extLst>
              </a:tr>
              <a:tr h="328020">
                <a:tc>
                  <a:txBody>
                    <a:bodyPr/>
                    <a:lstStyle/>
                    <a:p>
                      <a:r>
                        <a:rPr lang="de-DE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</a:t>
                      </a:r>
                      <a:r>
                        <a:rPr lang="de-DE" sz="1400" b="1" baseline="-25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MRD-</a:t>
                      </a:r>
                      <a:r>
                        <a:rPr lang="de-DE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(MFC LAIP)</a:t>
                      </a:r>
                      <a:endParaRPr lang="en-US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D5D4D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7/22 (32%)</a:t>
                      </a:r>
                      <a:endParaRPr lang="en-US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D5D4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072376"/>
                  </a:ext>
                </a:extLst>
              </a:tr>
              <a:tr h="32802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</a:t>
                      </a:r>
                      <a:r>
                        <a:rPr lang="de-DE" sz="1400" b="0" baseline="-25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MRD-</a:t>
                      </a:r>
                      <a:r>
                        <a:rPr lang="de-DE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(MFC </a:t>
                      </a:r>
                      <a:r>
                        <a:rPr lang="de-DE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LAIP+DfN</a:t>
                      </a:r>
                      <a:r>
                        <a:rPr lang="de-DE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en-US" sz="1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EBEB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7/31 (23%)</a:t>
                      </a:r>
                      <a:endParaRPr lang="en-US" sz="1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EBEB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7227031"/>
                  </a:ext>
                </a:extLst>
              </a:tr>
              <a:tr h="32802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</a:t>
                      </a:r>
                      <a:r>
                        <a:rPr lang="de-DE" sz="1400" b="0" baseline="-25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MRD+ </a:t>
                      </a:r>
                      <a:r>
                        <a:rPr lang="de-DE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pts</a:t>
                      </a:r>
                      <a:r>
                        <a:rPr lang="de-DE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with</a:t>
                      </a:r>
                      <a:r>
                        <a:rPr lang="de-DE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MRD </a:t>
                      </a:r>
                      <a:r>
                        <a:rPr lang="de-DE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load</a:t>
                      </a:r>
                      <a:r>
                        <a:rPr lang="de-DE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&lt;0.1%*</a:t>
                      </a:r>
                      <a:endParaRPr lang="en-US" sz="1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7/24 (29%)</a:t>
                      </a:r>
                      <a:endParaRPr lang="en-US" sz="1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7316260"/>
                  </a:ext>
                </a:extLst>
              </a:tr>
            </a:tbl>
          </a:graphicData>
        </a:graphic>
      </p:graphicFrame>
      <p:sp>
        <p:nvSpPr>
          <p:cNvPr id="13" name="Rechteck 12">
            <a:extLst>
              <a:ext uri="{FF2B5EF4-FFF2-40B4-BE49-F238E27FC236}">
                <a16:creationId xmlns:a16="http://schemas.microsoft.com/office/drawing/2014/main" id="{EA7DDD17-9848-E881-D088-01950CBB787E}"/>
              </a:ext>
            </a:extLst>
          </p:cNvPr>
          <p:cNvSpPr/>
          <p:nvPr/>
        </p:nvSpPr>
        <p:spPr>
          <a:xfrm>
            <a:off x="5501313" y="1142692"/>
            <a:ext cx="6113273" cy="5125359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31" name="Gruppieren 30">
            <a:extLst>
              <a:ext uri="{FF2B5EF4-FFF2-40B4-BE49-F238E27FC236}">
                <a16:creationId xmlns:a16="http://schemas.microsoft.com/office/drawing/2014/main" id="{F73696B3-73FE-4B83-6717-1F3AEB0B1D69}"/>
              </a:ext>
            </a:extLst>
          </p:cNvPr>
          <p:cNvGrpSpPr/>
          <p:nvPr/>
        </p:nvGrpSpPr>
        <p:grpSpPr>
          <a:xfrm>
            <a:off x="5807968" y="1340768"/>
            <a:ext cx="5156879" cy="4927283"/>
            <a:chOff x="5986443" y="1411465"/>
            <a:chExt cx="5156879" cy="4927283"/>
          </a:xfrm>
        </p:grpSpPr>
        <p:pic>
          <p:nvPicPr>
            <p:cNvPr id="21" name="Grafik 20" descr="Ein Bild, das Screenshot, Text, Rechteck, parallel enthält.&#10;&#10;Automatisch generierte Beschreibung">
              <a:extLst>
                <a:ext uri="{FF2B5EF4-FFF2-40B4-BE49-F238E27FC236}">
                  <a16:creationId xmlns:a16="http://schemas.microsoft.com/office/drawing/2014/main" id="{CB6999A1-14D2-EBFF-67E3-E8CF1EB7780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08132" y="1442784"/>
              <a:ext cx="4935190" cy="4294735"/>
            </a:xfrm>
            <a:prstGeom prst="rect">
              <a:avLst/>
            </a:prstGeom>
          </p:spPr>
        </p:pic>
        <p:sp>
          <p:nvSpPr>
            <p:cNvPr id="11" name="Textfeld 10">
              <a:extLst>
                <a:ext uri="{FF2B5EF4-FFF2-40B4-BE49-F238E27FC236}">
                  <a16:creationId xmlns:a16="http://schemas.microsoft.com/office/drawing/2014/main" id="{E09FC58F-C0D1-5894-8DEF-4C72388561AC}"/>
                </a:ext>
              </a:extLst>
            </p:cNvPr>
            <p:cNvSpPr txBox="1"/>
            <p:nvPr/>
          </p:nvSpPr>
          <p:spPr>
            <a:xfrm>
              <a:off x="6665556" y="5692417"/>
              <a:ext cx="72167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ヒラギノ角ゴ Pro W3" pitchFamily="48" charset="-128"/>
                  <a:cs typeface="+mn-cs"/>
                </a:rPr>
                <a:t>all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ヒラギノ角ゴ Pro W3" pitchFamily="48" charset="-128"/>
                  <a:cs typeface="+mn-cs"/>
                </a:rPr>
                <a:t>patients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ヒラギノ角ゴ Pro W3" pitchFamily="48" charset="-128"/>
                  <a:cs typeface="+mn-cs"/>
                </a:rPr>
                <a:t>n=38</a:t>
              </a: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ヒラギノ角ゴ Pro W3" pitchFamily="48" charset="-128"/>
                <a:cs typeface="+mn-cs"/>
              </a:endParaRPr>
            </a:p>
          </p:txBody>
        </p:sp>
        <p:sp>
          <p:nvSpPr>
            <p:cNvPr id="12" name="Textfeld 11">
              <a:extLst>
                <a:ext uri="{FF2B5EF4-FFF2-40B4-BE49-F238E27FC236}">
                  <a16:creationId xmlns:a16="http://schemas.microsoft.com/office/drawing/2014/main" id="{4CC756C6-D504-5690-66BA-C18E5AFE94A1}"/>
                </a:ext>
              </a:extLst>
            </p:cNvPr>
            <p:cNvSpPr txBox="1"/>
            <p:nvPr/>
          </p:nvSpPr>
          <p:spPr>
            <a:xfrm>
              <a:off x="7425455" y="5685043"/>
              <a:ext cx="65274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ヒラギノ角ゴ Pro W3" pitchFamily="48" charset="-128"/>
                  <a:cs typeface="+mn-cs"/>
                </a:rPr>
                <a:t>ELN22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ヒラギノ角ゴ Pro W3" pitchFamily="48" charset="-128"/>
                  <a:cs typeface="+mn-cs"/>
                </a:rPr>
                <a:t>FAV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ヒラギノ角ゴ Pro W3" pitchFamily="48" charset="-128"/>
                  <a:cs typeface="+mn-cs"/>
                </a:rPr>
                <a:t>n=8</a:t>
              </a: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ヒラギノ角ゴ Pro W3" pitchFamily="48" charset="-128"/>
                <a:cs typeface="+mn-cs"/>
              </a:endParaRPr>
            </a:p>
          </p:txBody>
        </p:sp>
        <p:sp>
          <p:nvSpPr>
            <p:cNvPr id="14" name="Textfeld 13">
              <a:extLst>
                <a:ext uri="{FF2B5EF4-FFF2-40B4-BE49-F238E27FC236}">
                  <a16:creationId xmlns:a16="http://schemas.microsoft.com/office/drawing/2014/main" id="{67FE8642-E9A6-5AF2-E38E-9A71431C9BFF}"/>
                </a:ext>
              </a:extLst>
            </p:cNvPr>
            <p:cNvSpPr txBox="1"/>
            <p:nvPr/>
          </p:nvSpPr>
          <p:spPr>
            <a:xfrm>
              <a:off x="8145195" y="5692417"/>
              <a:ext cx="65274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ヒラギノ角ゴ Pro W3" pitchFamily="48" charset="-128"/>
                  <a:cs typeface="+mn-cs"/>
                </a:rPr>
                <a:t>ELN22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ヒラギノ角ゴ Pro W3" pitchFamily="48" charset="-128"/>
                  <a:cs typeface="+mn-cs"/>
                </a:rPr>
                <a:t>INT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ヒラギノ角ゴ Pro W3" pitchFamily="48" charset="-128"/>
                  <a:cs typeface="+mn-cs"/>
                </a:rPr>
                <a:t>n=12</a:t>
              </a: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ヒラギノ角ゴ Pro W3" pitchFamily="48" charset="-128"/>
                <a:cs typeface="+mn-cs"/>
              </a:endParaRPr>
            </a:p>
          </p:txBody>
        </p:sp>
        <p:sp>
          <p:nvSpPr>
            <p:cNvPr id="15" name="Textfeld 14">
              <a:extLst>
                <a:ext uri="{FF2B5EF4-FFF2-40B4-BE49-F238E27FC236}">
                  <a16:creationId xmlns:a16="http://schemas.microsoft.com/office/drawing/2014/main" id="{CF62D183-5272-E052-3521-F862F3549243}"/>
                </a:ext>
              </a:extLst>
            </p:cNvPr>
            <p:cNvSpPr txBox="1"/>
            <p:nvPr/>
          </p:nvSpPr>
          <p:spPr>
            <a:xfrm>
              <a:off x="8850339" y="5689421"/>
              <a:ext cx="65274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ヒラギノ角ゴ Pro W3" pitchFamily="48" charset="-128"/>
                  <a:cs typeface="+mn-cs"/>
                </a:rPr>
                <a:t>ELN22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ヒラギノ角ゴ Pro W3" pitchFamily="48" charset="-128"/>
                  <a:cs typeface="+mn-cs"/>
                </a:rPr>
                <a:t>ADV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ヒラギノ角ゴ Pro W3" pitchFamily="48" charset="-128"/>
                  <a:cs typeface="+mn-cs"/>
                </a:rPr>
                <a:t>n=18</a:t>
              </a: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ヒラギノ角ゴ Pro W3" pitchFamily="48" charset="-128"/>
                <a:cs typeface="+mn-cs"/>
              </a:endParaRPr>
            </a:p>
          </p:txBody>
        </p:sp>
        <p:sp>
          <p:nvSpPr>
            <p:cNvPr id="16" name="Textfeld 15">
              <a:extLst>
                <a:ext uri="{FF2B5EF4-FFF2-40B4-BE49-F238E27FC236}">
                  <a16:creationId xmlns:a16="http://schemas.microsoft.com/office/drawing/2014/main" id="{D4524C9D-D382-37D8-ED04-F8DD1AA42386}"/>
                </a:ext>
              </a:extLst>
            </p:cNvPr>
            <p:cNvSpPr txBox="1"/>
            <p:nvPr/>
          </p:nvSpPr>
          <p:spPr>
            <a:xfrm>
              <a:off x="9542502" y="5690210"/>
              <a:ext cx="66236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2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ヒラギノ角ゴ Pro W3" pitchFamily="48" charset="-128"/>
                  <a:cs typeface="+mn-cs"/>
                </a:rPr>
                <a:t>IDH1/2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ヒラギノ角ゴ Pro W3" pitchFamily="48" charset="-128"/>
                <a:cs typeface="+mn-cs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ヒラギノ角ゴ Pro W3" pitchFamily="48" charset="-128"/>
                  <a:cs typeface="+mn-cs"/>
                </a:rPr>
                <a:t>n=13</a:t>
              </a: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ヒラギノ角ゴ Pro W3" pitchFamily="48" charset="-128"/>
                <a:cs typeface="+mn-cs"/>
              </a:endParaRPr>
            </a:p>
          </p:txBody>
        </p:sp>
        <p:sp>
          <p:nvSpPr>
            <p:cNvPr id="17" name="Textfeld 16">
              <a:extLst>
                <a:ext uri="{FF2B5EF4-FFF2-40B4-BE49-F238E27FC236}">
                  <a16:creationId xmlns:a16="http://schemas.microsoft.com/office/drawing/2014/main" id="{5E976454-1E53-0B00-BC07-3055CFF1D3F9}"/>
                </a:ext>
              </a:extLst>
            </p:cNvPr>
            <p:cNvSpPr txBox="1"/>
            <p:nvPr/>
          </p:nvSpPr>
          <p:spPr>
            <a:xfrm>
              <a:off x="10301210" y="5689826"/>
              <a:ext cx="61106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2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ヒラギノ角ゴ Pro W3" pitchFamily="48" charset="-128"/>
                  <a:cs typeface="+mn-cs"/>
                </a:rPr>
                <a:t>NPM1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ヒラギノ角ゴ Pro W3" pitchFamily="48" charset="-128"/>
                <a:cs typeface="+mn-cs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ヒラギノ角ゴ Pro W3" pitchFamily="48" charset="-128"/>
                  <a:cs typeface="+mn-cs"/>
                </a:rPr>
                <a:t>n=9</a:t>
              </a: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ヒラギノ角ゴ Pro W3" pitchFamily="48" charset="-128"/>
                <a:cs typeface="+mn-cs"/>
              </a:endParaRPr>
            </a:p>
          </p:txBody>
        </p:sp>
        <p:sp>
          <p:nvSpPr>
            <p:cNvPr id="22" name="Textfeld 21">
              <a:extLst>
                <a:ext uri="{FF2B5EF4-FFF2-40B4-BE49-F238E27FC236}">
                  <a16:creationId xmlns:a16="http://schemas.microsoft.com/office/drawing/2014/main" id="{8A0EE80B-8164-1FFC-CB93-9C2446B5FBC6}"/>
                </a:ext>
              </a:extLst>
            </p:cNvPr>
            <p:cNvSpPr txBox="1"/>
            <p:nvPr/>
          </p:nvSpPr>
          <p:spPr>
            <a:xfrm rot="16200000">
              <a:off x="5388202" y="3451651"/>
              <a:ext cx="147348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ヒラギノ角ゴ Pro W3" pitchFamily="48" charset="-128"/>
                  <a:cs typeface="+mn-cs"/>
                </a:rPr>
                <a:t>Remission rate [%]</a:t>
              </a: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ヒラギノ角ゴ Pro W3" pitchFamily="48" charset="-128"/>
                <a:cs typeface="+mn-cs"/>
              </a:endParaRPr>
            </a:p>
          </p:txBody>
        </p:sp>
        <p:sp>
          <p:nvSpPr>
            <p:cNvPr id="23" name="Textfeld 22">
              <a:extLst>
                <a:ext uri="{FF2B5EF4-FFF2-40B4-BE49-F238E27FC236}">
                  <a16:creationId xmlns:a16="http://schemas.microsoft.com/office/drawing/2014/main" id="{73430A84-7A4B-5F35-0667-8388A949795B}"/>
                </a:ext>
              </a:extLst>
            </p:cNvPr>
            <p:cNvSpPr txBox="1"/>
            <p:nvPr/>
          </p:nvSpPr>
          <p:spPr>
            <a:xfrm>
              <a:off x="6774364" y="2132856"/>
              <a:ext cx="50405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ヒラギノ角ゴ Pro W3" pitchFamily="48" charset="-128"/>
                  <a:cs typeface="+mn-cs"/>
                </a:rPr>
                <a:t>82%</a:t>
              </a: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ヒラギノ角ゴ Pro W3" pitchFamily="48" charset="-128"/>
                <a:cs typeface="+mn-cs"/>
              </a:endParaRPr>
            </a:p>
          </p:txBody>
        </p:sp>
        <p:sp>
          <p:nvSpPr>
            <p:cNvPr id="24" name="Textfeld 23">
              <a:extLst>
                <a:ext uri="{FF2B5EF4-FFF2-40B4-BE49-F238E27FC236}">
                  <a16:creationId xmlns:a16="http://schemas.microsoft.com/office/drawing/2014/main" id="{3CBF8A23-9240-B5D3-4BDC-4D059AAC32AF}"/>
                </a:ext>
              </a:extLst>
            </p:cNvPr>
            <p:cNvSpPr txBox="1"/>
            <p:nvPr/>
          </p:nvSpPr>
          <p:spPr>
            <a:xfrm>
              <a:off x="7463795" y="1418741"/>
              <a:ext cx="5760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ヒラギノ角ゴ Pro W3" pitchFamily="48" charset="-128"/>
                  <a:cs typeface="+mn-cs"/>
                </a:rPr>
                <a:t>100%</a:t>
              </a: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ヒラギノ角ゴ Pro W3" pitchFamily="48" charset="-128"/>
                <a:cs typeface="+mn-cs"/>
              </a:endParaRPr>
            </a:p>
          </p:txBody>
        </p:sp>
        <p:sp>
          <p:nvSpPr>
            <p:cNvPr id="25" name="Textfeld 24">
              <a:extLst>
                <a:ext uri="{FF2B5EF4-FFF2-40B4-BE49-F238E27FC236}">
                  <a16:creationId xmlns:a16="http://schemas.microsoft.com/office/drawing/2014/main" id="{B870C68D-B4F2-3B6D-6CD1-9387949886F1}"/>
                </a:ext>
              </a:extLst>
            </p:cNvPr>
            <p:cNvSpPr txBox="1"/>
            <p:nvPr/>
          </p:nvSpPr>
          <p:spPr>
            <a:xfrm>
              <a:off x="9585651" y="1415103"/>
              <a:ext cx="5760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ヒラギノ角ゴ Pro W3" pitchFamily="48" charset="-128"/>
                  <a:cs typeface="+mn-cs"/>
                </a:rPr>
                <a:t>100%</a:t>
              </a: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ヒラギノ角ゴ Pro W3" pitchFamily="48" charset="-128"/>
                <a:cs typeface="+mn-cs"/>
              </a:endParaRPr>
            </a:p>
          </p:txBody>
        </p:sp>
        <p:sp>
          <p:nvSpPr>
            <p:cNvPr id="26" name="Textfeld 25">
              <a:extLst>
                <a:ext uri="{FF2B5EF4-FFF2-40B4-BE49-F238E27FC236}">
                  <a16:creationId xmlns:a16="http://schemas.microsoft.com/office/drawing/2014/main" id="{BB929CA2-7A14-97BF-B3AE-04B3AD23DB95}"/>
                </a:ext>
              </a:extLst>
            </p:cNvPr>
            <p:cNvSpPr txBox="1"/>
            <p:nvPr/>
          </p:nvSpPr>
          <p:spPr>
            <a:xfrm>
              <a:off x="10318710" y="1411465"/>
              <a:ext cx="5760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ヒラギノ角ゴ Pro W3" pitchFamily="48" charset="-128"/>
                  <a:cs typeface="+mn-cs"/>
                </a:rPr>
                <a:t>100%</a:t>
              </a: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ヒラギノ角ゴ Pro W3" pitchFamily="48" charset="-128"/>
                <a:cs typeface="+mn-cs"/>
              </a:endParaRPr>
            </a:p>
          </p:txBody>
        </p:sp>
        <p:sp>
          <p:nvSpPr>
            <p:cNvPr id="27" name="Textfeld 26">
              <a:extLst>
                <a:ext uri="{FF2B5EF4-FFF2-40B4-BE49-F238E27FC236}">
                  <a16:creationId xmlns:a16="http://schemas.microsoft.com/office/drawing/2014/main" id="{B90E2A1C-3BD7-74D4-DD23-8127E6D38D1B}"/>
                </a:ext>
              </a:extLst>
            </p:cNvPr>
            <p:cNvSpPr txBox="1"/>
            <p:nvPr/>
          </p:nvSpPr>
          <p:spPr>
            <a:xfrm>
              <a:off x="8183535" y="2091731"/>
              <a:ext cx="5760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ヒラギノ角ゴ Pro W3" pitchFamily="48" charset="-128"/>
                  <a:cs typeface="+mn-cs"/>
                </a:rPr>
                <a:t>83%</a:t>
              </a: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ヒラギノ角ゴ Pro W3" pitchFamily="48" charset="-128"/>
                <a:cs typeface="+mn-cs"/>
              </a:endParaRPr>
            </a:p>
          </p:txBody>
        </p:sp>
        <p:sp>
          <p:nvSpPr>
            <p:cNvPr id="28" name="Textfeld 27">
              <a:extLst>
                <a:ext uri="{FF2B5EF4-FFF2-40B4-BE49-F238E27FC236}">
                  <a16:creationId xmlns:a16="http://schemas.microsoft.com/office/drawing/2014/main" id="{3FBA1705-7575-E274-0AC5-5927346F1EB8}"/>
                </a:ext>
              </a:extLst>
            </p:cNvPr>
            <p:cNvSpPr txBox="1"/>
            <p:nvPr/>
          </p:nvSpPr>
          <p:spPr>
            <a:xfrm>
              <a:off x="8888679" y="2492896"/>
              <a:ext cx="5760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ヒラギノ角ゴ Pro W3" pitchFamily="48" charset="-128"/>
                  <a:cs typeface="+mn-cs"/>
                </a:rPr>
                <a:t>74%</a:t>
              </a: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ヒラギノ角ゴ Pro W3" pitchFamily="48" charset="-128"/>
                <a:cs typeface="+mn-cs"/>
              </a:endParaRPr>
            </a:p>
          </p:txBody>
        </p:sp>
      </p:grpSp>
      <p:sp>
        <p:nvSpPr>
          <p:cNvPr id="29" name="Textfeld 28">
            <a:extLst>
              <a:ext uri="{FF2B5EF4-FFF2-40B4-BE49-F238E27FC236}">
                <a16:creationId xmlns:a16="http://schemas.microsoft.com/office/drawing/2014/main" id="{6E2D7220-4953-033E-0191-5E85782B334C}"/>
              </a:ext>
            </a:extLst>
          </p:cNvPr>
          <p:cNvSpPr txBox="1"/>
          <p:nvPr/>
        </p:nvSpPr>
        <p:spPr>
          <a:xfrm>
            <a:off x="10912562" y="3869971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ヒラギノ角ゴ Pro W3" pitchFamily="48" charset="-128"/>
                <a:cs typeface="+mn-cs"/>
              </a:rPr>
              <a:t>CR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ヒラギノ角ゴ Pro W3" pitchFamily="48" charset="-128"/>
              <a:cs typeface="+mn-cs"/>
            </a:endParaRPr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id="{761AD2A7-A932-6123-74FC-96D5C0E50EE3}"/>
              </a:ext>
            </a:extLst>
          </p:cNvPr>
          <p:cNvSpPr txBox="1"/>
          <p:nvPr/>
        </p:nvSpPr>
        <p:spPr>
          <a:xfrm>
            <a:off x="10912562" y="3434544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ヒラギノ角ゴ Pro W3" pitchFamily="48" charset="-128"/>
                <a:cs typeface="+mn-cs"/>
              </a:rPr>
              <a:t>CRi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ヒラギノ角ゴ Pro W3" pitchFamily="48" charset="-128"/>
              <a:cs typeface="+mn-cs"/>
            </a:endParaRPr>
          </a:p>
        </p:txBody>
      </p:sp>
      <p:sp>
        <p:nvSpPr>
          <p:cNvPr id="32" name="Textfeld 31">
            <a:extLst>
              <a:ext uri="{FF2B5EF4-FFF2-40B4-BE49-F238E27FC236}">
                <a16:creationId xmlns:a16="http://schemas.microsoft.com/office/drawing/2014/main" id="{CE5CFFFC-0F6C-B7C1-CE7D-A5C287195AB8}"/>
              </a:ext>
            </a:extLst>
          </p:cNvPr>
          <p:cNvSpPr txBox="1"/>
          <p:nvPr/>
        </p:nvSpPr>
        <p:spPr>
          <a:xfrm>
            <a:off x="575247" y="6268051"/>
            <a:ext cx="472054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ヒラギノ角ゴ Pro W3" pitchFamily="48" charset="-128"/>
                <a:cs typeface="+mn-cs"/>
              </a:rPr>
              <a:t>*MRD events (LAIP and/or </a:t>
            </a:r>
            <a:r>
              <a:rPr kumimoji="0" lang="en-US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ヒラギノ角ゴ Pro W3" pitchFamily="48" charset="-128"/>
                <a:cs typeface="+mn-cs"/>
              </a:rPr>
              <a:t>DfN</a:t>
            </a: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ヒラギノ角ゴ Pro W3" pitchFamily="48" charset="-128"/>
                <a:cs typeface="+mn-cs"/>
              </a:rPr>
              <a:t>)/CD45+ events</a:t>
            </a:r>
          </a:p>
        </p:txBody>
      </p:sp>
      <p:sp>
        <p:nvSpPr>
          <p:cNvPr id="33" name="Rechteck 32">
            <a:extLst>
              <a:ext uri="{FF2B5EF4-FFF2-40B4-BE49-F238E27FC236}">
                <a16:creationId xmlns:a16="http://schemas.microsoft.com/office/drawing/2014/main" id="{C78D1BC2-1CB1-A304-AC0A-E283E70643A4}"/>
              </a:ext>
            </a:extLst>
          </p:cNvPr>
          <p:cNvSpPr/>
          <p:nvPr/>
        </p:nvSpPr>
        <p:spPr>
          <a:xfrm>
            <a:off x="10840562" y="3499655"/>
            <a:ext cx="144000" cy="144000"/>
          </a:xfrm>
          <a:prstGeom prst="rect">
            <a:avLst/>
          </a:prstGeom>
          <a:solidFill>
            <a:srgbClr val="4E7EAE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" name="Rechteck 33">
            <a:extLst>
              <a:ext uri="{FF2B5EF4-FFF2-40B4-BE49-F238E27FC236}">
                <a16:creationId xmlns:a16="http://schemas.microsoft.com/office/drawing/2014/main" id="{26059672-7BAA-9481-C1DC-C4E19A05EC15}"/>
              </a:ext>
            </a:extLst>
          </p:cNvPr>
          <p:cNvSpPr/>
          <p:nvPr/>
        </p:nvSpPr>
        <p:spPr>
          <a:xfrm>
            <a:off x="10840562" y="3936470"/>
            <a:ext cx="144000" cy="144000"/>
          </a:xfrm>
          <a:prstGeom prst="rect">
            <a:avLst/>
          </a:prstGeom>
          <a:solidFill>
            <a:srgbClr val="01468B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4625441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 descr="Ein Bild, das Text, Diagramm, Reihe, parallel enthält.">
            <a:extLst>
              <a:ext uri="{FF2B5EF4-FFF2-40B4-BE49-F238E27FC236}">
                <a16:creationId xmlns:a16="http://schemas.microsoft.com/office/drawing/2014/main" id="{F57DE83A-0B3E-4FA2-6890-C973D706DAE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478" y="908720"/>
            <a:ext cx="7117321" cy="3989436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B063B8E7-F29C-74AB-E0AE-456D60BE01F7}"/>
              </a:ext>
            </a:extLst>
          </p:cNvPr>
          <p:cNvSpPr/>
          <p:nvPr/>
        </p:nvSpPr>
        <p:spPr>
          <a:xfrm>
            <a:off x="384720" y="977506"/>
            <a:ext cx="11378838" cy="5619845"/>
          </a:xfrm>
          <a:prstGeom prst="rect">
            <a:avLst/>
          </a:prstGeom>
          <a:noFill/>
          <a:ln w="19050">
            <a:noFill/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DE13041-E79D-E6C0-3CAF-2BAE7BF8C87E}"/>
              </a:ext>
            </a:extLst>
          </p:cNvPr>
          <p:cNvSpPr txBox="1">
            <a:spLocks/>
          </p:cNvSpPr>
          <p:nvPr/>
        </p:nvSpPr>
        <p:spPr>
          <a:xfrm>
            <a:off x="384720" y="211898"/>
            <a:ext cx="11378838" cy="60101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3000" dirty="0" err="1">
                <a:latin typeface="Arial" panose="020B0604020202020204" pitchFamily="34" charset="0"/>
                <a:cs typeface="Arial" panose="020B0604020202020204" pitchFamily="34" charset="0"/>
              </a:rPr>
              <a:t>HAM+Ven</a:t>
            </a:r>
            <a:r>
              <a:rPr lang="de-DE" sz="3000" dirty="0">
                <a:latin typeface="Arial" panose="020B0604020202020204" pitchFamily="34" charset="0"/>
                <a:cs typeface="Arial" panose="020B0604020202020204" pitchFamily="34" charset="0"/>
              </a:rPr>
              <a:t> in R/R AML: </a:t>
            </a:r>
            <a:r>
              <a:rPr lang="de-DE" sz="3000" b="1" dirty="0">
                <a:latin typeface="Arial" panose="020B0604020202020204" pitchFamily="34" charset="0"/>
                <a:cs typeface="Arial" panose="020B0604020202020204" pitchFamily="34" charset="0"/>
              </a:rPr>
              <a:t>Overall </a:t>
            </a:r>
            <a:r>
              <a:rPr lang="de-DE" sz="3000" b="1" dirty="0" err="1">
                <a:latin typeface="Arial" panose="020B0604020202020204" pitchFamily="34" charset="0"/>
                <a:cs typeface="Arial" panose="020B0604020202020204" pitchFamily="34" charset="0"/>
              </a:rPr>
              <a:t>survival</a:t>
            </a:r>
            <a:endParaRPr kumimoji="0" lang="en-US" sz="3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5">
            <a:extLst>
              <a:ext uri="{FF2B5EF4-FFF2-40B4-BE49-F238E27FC236}">
                <a16:creationId xmlns:a16="http://schemas.microsoft.com/office/drawing/2014/main" id="{01C0A2B8-837C-0718-3750-B17C83F56010}"/>
              </a:ext>
            </a:extLst>
          </p:cNvPr>
          <p:cNvSpPr/>
          <p:nvPr/>
        </p:nvSpPr>
        <p:spPr>
          <a:xfrm>
            <a:off x="384720" y="764704"/>
            <a:ext cx="11378838" cy="50605"/>
          </a:xfrm>
          <a:prstGeom prst="rect">
            <a:avLst/>
          </a:prstGeom>
          <a:gradFill flip="none" rotWithShape="1">
            <a:gsLst>
              <a:gs pos="37000">
                <a:srgbClr val="FF0000">
                  <a:lumMod val="80585"/>
                </a:srgbClr>
              </a:gs>
              <a:gs pos="0">
                <a:srgbClr val="C00000">
                  <a:lumMod val="94713"/>
                </a:srgbClr>
              </a:gs>
              <a:gs pos="74000">
                <a:srgbClr val="C00000">
                  <a:alpha val="69000"/>
                  <a:lumMod val="53338"/>
                  <a:lumOff val="46662"/>
                </a:srgbClr>
              </a:gs>
              <a:gs pos="100000">
                <a:schemeClr val="bg1">
                  <a:lumMod val="0"/>
                  <a:lumOff val="10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4" name="Inhaltsplatzhalter 3">
            <a:extLst>
              <a:ext uri="{FF2B5EF4-FFF2-40B4-BE49-F238E27FC236}">
                <a16:creationId xmlns:a16="http://schemas.microsoft.com/office/drawing/2014/main" id="{668A6C4D-0FD8-2B31-E7D3-2D9C770C9C8F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3287688" y="4852039"/>
          <a:ext cx="6120680" cy="1737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42755">
                  <a:extLst>
                    <a:ext uri="{9D8B030D-6E8A-4147-A177-3AD203B41FA5}">
                      <a16:colId xmlns:a16="http://schemas.microsoft.com/office/drawing/2014/main" val="2705463864"/>
                    </a:ext>
                  </a:extLst>
                </a:gridCol>
                <a:gridCol w="2177925">
                  <a:extLst>
                    <a:ext uri="{9D8B030D-6E8A-4147-A177-3AD203B41FA5}">
                      <a16:colId xmlns:a16="http://schemas.microsoft.com/office/drawing/2014/main" val="859135818"/>
                    </a:ext>
                  </a:extLst>
                </a:gridCol>
              </a:tblGrid>
              <a:tr h="306732">
                <a:tc>
                  <a:txBody>
                    <a:bodyPr/>
                    <a:lstStyle/>
                    <a:p>
                      <a:r>
                        <a:rPr lang="de-DE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Demographic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71685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 </a:t>
                      </a:r>
                      <a:r>
                        <a:rPr lang="de-DE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patients</a:t>
                      </a:r>
                      <a:r>
                        <a:rPr lang="de-DE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</a:p>
                    <a:p>
                      <a:pPr algn="r"/>
                      <a:r>
                        <a:rPr lang="de-DE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(n=38)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71685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5700882"/>
                  </a:ext>
                </a:extLst>
              </a:tr>
              <a:tr h="180431">
                <a:tc>
                  <a:txBody>
                    <a:bodyPr/>
                    <a:lstStyle/>
                    <a:p>
                      <a:r>
                        <a:rPr lang="de-DE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Median follow-</a:t>
                      </a:r>
                      <a:r>
                        <a:rPr lang="de-DE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up</a:t>
                      </a:r>
                      <a:r>
                        <a:rPr lang="de-DE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months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D5D4D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D5D4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8761294"/>
                  </a:ext>
                </a:extLst>
              </a:tr>
              <a:tr h="180431">
                <a:tc>
                  <a:txBody>
                    <a:bodyPr/>
                    <a:lstStyle/>
                    <a:p>
                      <a:r>
                        <a:rPr lang="de-DE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Median OS, months</a:t>
                      </a:r>
                      <a:endParaRPr lang="en-US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EBEBE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</a:t>
                      </a:r>
                      <a:endParaRPr lang="en-US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EBEB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8049389"/>
                  </a:ext>
                </a:extLst>
              </a:tr>
              <a:tr h="180431">
                <a:tc>
                  <a:txBody>
                    <a:bodyPr/>
                    <a:lstStyle/>
                    <a:p>
                      <a:r>
                        <a:rPr lang="de-DE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12-month OS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D5D4D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70,4%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D5D4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1670163"/>
                  </a:ext>
                </a:extLst>
              </a:tr>
              <a:tr h="180431">
                <a:tc>
                  <a:txBody>
                    <a:bodyPr/>
                    <a:lstStyle/>
                    <a:p>
                      <a:r>
                        <a:rPr lang="de-DE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24-month OS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60,4%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64245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033270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38E7BB-1439-3589-ADA4-AE179D9644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/>
              <a:t>Secondary Endpoint (Interim Analysis): Overall Survival</a:t>
            </a:r>
            <a:endParaRPr lang="en-US" i="1" dirty="0"/>
          </a:p>
        </p:txBody>
      </p:sp>
      <p:sp>
        <p:nvSpPr>
          <p:cNvPr id="753" name="Footer Placeholder 3">
            <a:extLst>
              <a:ext uri="{FF2B5EF4-FFF2-40B4-BE49-F238E27FC236}">
                <a16:creationId xmlns:a16="http://schemas.microsoft.com/office/drawing/2014/main" id="{1E0FFEF3-F9AC-40F4-909E-D86077644C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56953" y="6436564"/>
            <a:ext cx="11173048" cy="365125"/>
          </a:xfrm>
        </p:spPr>
        <p:txBody>
          <a:bodyPr/>
          <a:lstStyle/>
          <a:p>
            <a:pPr marL="0" marR="0" lvl="0" indent="0" algn="l" defTabSz="76197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00B0F0"/>
              </a:buClr>
              <a:buSzTx/>
              <a:buFontTx/>
              <a:buNone/>
              <a:tabLst/>
              <a:defRPr/>
            </a:pPr>
            <a:r>
              <a:rPr kumimoji="0" lang="en-US" sz="833" b="0" i="0" u="none" strike="noStrike" kern="1200" cap="none" spc="0" normalizeH="0" baseline="0" noProof="0" dirty="0">
                <a:ln>
                  <a:noFill/>
                </a:ln>
                <a:solidFill>
                  <a:srgbClr val="4D4F5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HR, hazard ratio; </a:t>
            </a:r>
            <a:r>
              <a:rPr kumimoji="0" lang="en-US" sz="833" b="0" i="0" u="none" strike="noStrike" kern="1200" cap="none" spc="0" normalizeH="0" baseline="0" noProof="0" dirty="0" err="1">
                <a:ln>
                  <a:noFill/>
                </a:ln>
                <a:solidFill>
                  <a:srgbClr val="4D4F53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mOS</a:t>
            </a:r>
            <a:r>
              <a:rPr kumimoji="0" lang="en-US" sz="833" b="0" i="0" u="none" strike="noStrike" kern="1200" cap="none" spc="0" normalizeH="0" baseline="0" noProof="0" dirty="0">
                <a:ln>
                  <a:noFill/>
                </a:ln>
                <a:solidFill>
                  <a:srgbClr val="4D4F53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, median overall survival; NR, not reached.</a:t>
            </a:r>
          </a:p>
          <a:p>
            <a:pPr marL="0" marR="0" lvl="0" indent="0" algn="l" defTabSz="76197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00B0F0"/>
              </a:buClr>
              <a:buSzTx/>
              <a:buFontTx/>
              <a:buNone/>
              <a:tabLst/>
              <a:defRPr/>
            </a:pPr>
            <a:r>
              <a:rPr kumimoji="0" lang="en-US" sz="833" b="0" i="0" u="none" strike="noStrike" kern="1200" cap="none" spc="0" normalizeH="0" baseline="30000" noProof="0" dirty="0">
                <a:ln>
                  <a:noFill/>
                </a:ln>
                <a:solidFill>
                  <a:srgbClr val="4D4F53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a </a:t>
            </a:r>
            <a:r>
              <a:rPr kumimoji="0" lang="en-US" sz="833" b="0" i="1" u="none" strike="noStrike" kern="1200" cap="none" spc="0" normalizeH="0" baseline="0" noProof="0" dirty="0">
                <a:ln>
                  <a:noFill/>
                </a:ln>
                <a:solidFill>
                  <a:srgbClr val="4D4F53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P</a:t>
            </a:r>
            <a:r>
              <a:rPr kumimoji="0" lang="en-US" sz="833" b="0" i="0" u="none" strike="noStrike" kern="1200" cap="none" spc="0" normalizeH="0" baseline="0" noProof="0" dirty="0">
                <a:ln>
                  <a:noFill/>
                </a:ln>
                <a:solidFill>
                  <a:srgbClr val="4D4F53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 value was calculated using a stratified log-rank test. </a:t>
            </a:r>
            <a:r>
              <a:rPr kumimoji="0" lang="en-US" sz="833" b="0" i="0" u="none" strike="noStrike" kern="1200" cap="none" spc="0" normalizeH="0" baseline="30000" noProof="0" dirty="0">
                <a:ln>
                  <a:noFill/>
                </a:ln>
                <a:solidFill>
                  <a:srgbClr val="4D4F53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b </a:t>
            </a:r>
            <a:r>
              <a:rPr kumimoji="0" lang="en-US" sz="833" b="0" i="0" u="none" strike="noStrike" kern="1200" cap="none" spc="0" normalizeH="0" baseline="0" noProof="0" dirty="0">
                <a:ln>
                  <a:noFill/>
                </a:ln>
                <a:solidFill>
                  <a:srgbClr val="4D4F53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Median follow-up time for </a:t>
            </a:r>
            <a:r>
              <a:rPr kumimoji="0" lang="en-US" sz="833" b="0" i="0" u="none" strike="noStrike" kern="1200" cap="none" spc="0" normalizeH="0" baseline="0" noProof="0" dirty="0" err="1">
                <a:ln>
                  <a:noFill/>
                </a:ln>
                <a:solidFill>
                  <a:srgbClr val="4D4F53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quizartinib</a:t>
            </a:r>
            <a:r>
              <a:rPr kumimoji="0" lang="en-US" sz="833" b="0" i="0" u="none" strike="noStrike" kern="1200" cap="none" spc="0" normalizeH="0" baseline="0" noProof="0" dirty="0">
                <a:ln>
                  <a:noFill/>
                </a:ln>
                <a:solidFill>
                  <a:srgbClr val="4D4F53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 arm, 21.5 months. </a:t>
            </a:r>
            <a:r>
              <a:rPr kumimoji="0" lang="en-US" sz="833" b="0" i="0" u="none" strike="noStrike" kern="1200" cap="none" spc="0" normalizeH="0" baseline="30000" noProof="0" dirty="0">
                <a:ln>
                  <a:noFill/>
                </a:ln>
                <a:solidFill>
                  <a:srgbClr val="4D4F53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c </a:t>
            </a:r>
            <a:r>
              <a:rPr kumimoji="0" lang="en-US" sz="833" b="0" i="0" u="none" strike="noStrike" kern="1200" cap="none" spc="0" normalizeH="0" baseline="0" noProof="0" dirty="0">
                <a:ln>
                  <a:noFill/>
                </a:ln>
                <a:solidFill>
                  <a:srgbClr val="4D4F53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Median follow-up time for placebo arm, 20.3 months.</a:t>
            </a:r>
            <a:endParaRPr kumimoji="0" lang="en-US" sz="833" b="0" i="0" u="none" strike="noStrike" kern="1200" cap="none" spc="0" normalizeH="0" baseline="30000" noProof="0" dirty="0">
              <a:ln>
                <a:noFill/>
              </a:ln>
              <a:solidFill>
                <a:srgbClr val="4D4F53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752" name="TextBox 751">
            <a:extLst>
              <a:ext uri="{FF2B5EF4-FFF2-40B4-BE49-F238E27FC236}">
                <a16:creationId xmlns:a16="http://schemas.microsoft.com/office/drawing/2014/main" id="{FCDD40CC-D246-1E84-461B-BFA6995B64E3}"/>
              </a:ext>
            </a:extLst>
          </p:cNvPr>
          <p:cNvSpPr txBox="1"/>
          <p:nvPr/>
        </p:nvSpPr>
        <p:spPr>
          <a:xfrm>
            <a:off x="6062392" y="1"/>
            <a:ext cx="611401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Newly Diagnosed </a:t>
            </a:r>
            <a:r>
              <a:rPr kumimoji="0" lang="en-US" sz="1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FLT3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-ITD-WT AML; Randomized Ph2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Quizartinib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+ Chemotherapy</a:t>
            </a:r>
          </a:p>
        </p:txBody>
      </p:sp>
      <p:sp>
        <p:nvSpPr>
          <p:cNvPr id="48" name="Line 7"/>
          <p:cNvSpPr>
            <a:spLocks noChangeShapeType="1"/>
          </p:cNvSpPr>
          <p:nvPr/>
        </p:nvSpPr>
        <p:spPr bwMode="auto">
          <a:xfrm>
            <a:off x="2469738" y="5858783"/>
            <a:ext cx="4723905" cy="0"/>
          </a:xfrm>
          <a:prstGeom prst="line">
            <a:avLst/>
          </a:prstGeom>
          <a:noFill/>
          <a:ln w="254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9" name="Line 8"/>
          <p:cNvSpPr>
            <a:spLocks noChangeShapeType="1"/>
          </p:cNvSpPr>
          <p:nvPr/>
        </p:nvSpPr>
        <p:spPr bwMode="auto">
          <a:xfrm>
            <a:off x="2707188" y="5858784"/>
            <a:ext cx="0" cy="81081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0" name="Line 9"/>
          <p:cNvSpPr>
            <a:spLocks noChangeShapeType="1"/>
          </p:cNvSpPr>
          <p:nvPr/>
        </p:nvSpPr>
        <p:spPr bwMode="auto">
          <a:xfrm>
            <a:off x="3060468" y="5858784"/>
            <a:ext cx="0" cy="81081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1" name="Line 10"/>
          <p:cNvSpPr>
            <a:spLocks noChangeShapeType="1"/>
          </p:cNvSpPr>
          <p:nvPr/>
        </p:nvSpPr>
        <p:spPr bwMode="auto">
          <a:xfrm>
            <a:off x="3413747" y="5858784"/>
            <a:ext cx="0" cy="81081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2" name="Line 11"/>
          <p:cNvSpPr>
            <a:spLocks noChangeShapeType="1"/>
          </p:cNvSpPr>
          <p:nvPr/>
        </p:nvSpPr>
        <p:spPr bwMode="auto">
          <a:xfrm>
            <a:off x="3768957" y="5858784"/>
            <a:ext cx="0" cy="81081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3" name="Line 12"/>
          <p:cNvSpPr>
            <a:spLocks noChangeShapeType="1"/>
          </p:cNvSpPr>
          <p:nvPr/>
        </p:nvSpPr>
        <p:spPr bwMode="auto">
          <a:xfrm>
            <a:off x="4124166" y="5858784"/>
            <a:ext cx="0" cy="81081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4" name="Line 13"/>
          <p:cNvSpPr>
            <a:spLocks noChangeShapeType="1"/>
          </p:cNvSpPr>
          <p:nvPr/>
        </p:nvSpPr>
        <p:spPr bwMode="auto">
          <a:xfrm>
            <a:off x="4477446" y="5858784"/>
            <a:ext cx="0" cy="81081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5" name="Line 14"/>
          <p:cNvSpPr>
            <a:spLocks noChangeShapeType="1"/>
          </p:cNvSpPr>
          <p:nvPr/>
        </p:nvSpPr>
        <p:spPr bwMode="auto">
          <a:xfrm>
            <a:off x="4832656" y="5858784"/>
            <a:ext cx="0" cy="81081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6" name="Line 15"/>
          <p:cNvSpPr>
            <a:spLocks noChangeShapeType="1"/>
          </p:cNvSpPr>
          <p:nvPr/>
        </p:nvSpPr>
        <p:spPr bwMode="auto">
          <a:xfrm>
            <a:off x="5185935" y="5858784"/>
            <a:ext cx="0" cy="81081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7" name="Line 16"/>
          <p:cNvSpPr>
            <a:spLocks noChangeShapeType="1"/>
          </p:cNvSpPr>
          <p:nvPr/>
        </p:nvSpPr>
        <p:spPr bwMode="auto">
          <a:xfrm>
            <a:off x="5541144" y="5858784"/>
            <a:ext cx="0" cy="81081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8" name="Line 17"/>
          <p:cNvSpPr>
            <a:spLocks noChangeShapeType="1"/>
          </p:cNvSpPr>
          <p:nvPr/>
        </p:nvSpPr>
        <p:spPr bwMode="auto">
          <a:xfrm>
            <a:off x="5894424" y="5858784"/>
            <a:ext cx="0" cy="81081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9" name="Line 18"/>
          <p:cNvSpPr>
            <a:spLocks noChangeShapeType="1"/>
          </p:cNvSpPr>
          <p:nvPr/>
        </p:nvSpPr>
        <p:spPr bwMode="auto">
          <a:xfrm>
            <a:off x="6249634" y="5858784"/>
            <a:ext cx="0" cy="81081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0" name="Line 19"/>
          <p:cNvSpPr>
            <a:spLocks noChangeShapeType="1"/>
          </p:cNvSpPr>
          <p:nvPr/>
        </p:nvSpPr>
        <p:spPr bwMode="auto">
          <a:xfrm>
            <a:off x="6602913" y="5858784"/>
            <a:ext cx="0" cy="81081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1" name="Line 20"/>
          <p:cNvSpPr>
            <a:spLocks noChangeShapeType="1"/>
          </p:cNvSpPr>
          <p:nvPr/>
        </p:nvSpPr>
        <p:spPr bwMode="auto">
          <a:xfrm>
            <a:off x="6958123" y="5858784"/>
            <a:ext cx="0" cy="81081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3" name="Freeform 22"/>
          <p:cNvSpPr>
            <a:spLocks noEditPoints="1"/>
          </p:cNvSpPr>
          <p:nvPr/>
        </p:nvSpPr>
        <p:spPr bwMode="auto">
          <a:xfrm>
            <a:off x="6894418" y="5972684"/>
            <a:ext cx="129343" cy="94594"/>
          </a:xfrm>
          <a:custGeom>
            <a:avLst/>
            <a:gdLst>
              <a:gd name="T0" fmla="*/ 0 w 178"/>
              <a:gd name="T1" fmla="*/ 93 h 129"/>
              <a:gd name="T2" fmla="*/ 15 w 178"/>
              <a:gd name="T3" fmla="*/ 91 h 129"/>
              <a:gd name="T4" fmla="*/ 24 w 178"/>
              <a:gd name="T5" fmla="*/ 110 h 129"/>
              <a:gd name="T6" fmla="*/ 40 w 178"/>
              <a:gd name="T7" fmla="*/ 116 h 129"/>
              <a:gd name="T8" fmla="*/ 59 w 178"/>
              <a:gd name="T9" fmla="*/ 108 h 129"/>
              <a:gd name="T10" fmla="*/ 66 w 178"/>
              <a:gd name="T11" fmla="*/ 90 h 129"/>
              <a:gd name="T12" fmla="*/ 59 w 178"/>
              <a:gd name="T13" fmla="*/ 72 h 129"/>
              <a:gd name="T14" fmla="*/ 41 w 178"/>
              <a:gd name="T15" fmla="*/ 65 h 129"/>
              <a:gd name="T16" fmla="*/ 31 w 178"/>
              <a:gd name="T17" fmla="*/ 67 h 129"/>
              <a:gd name="T18" fmla="*/ 32 w 178"/>
              <a:gd name="T19" fmla="*/ 53 h 129"/>
              <a:gd name="T20" fmla="*/ 35 w 178"/>
              <a:gd name="T21" fmla="*/ 54 h 129"/>
              <a:gd name="T22" fmla="*/ 52 w 178"/>
              <a:gd name="T23" fmla="*/ 48 h 129"/>
              <a:gd name="T24" fmla="*/ 60 w 178"/>
              <a:gd name="T25" fmla="*/ 33 h 129"/>
              <a:gd name="T26" fmla="*/ 55 w 178"/>
              <a:gd name="T27" fmla="*/ 18 h 129"/>
              <a:gd name="T28" fmla="*/ 40 w 178"/>
              <a:gd name="T29" fmla="*/ 13 h 129"/>
              <a:gd name="T30" fmla="*/ 25 w 178"/>
              <a:gd name="T31" fmla="*/ 18 h 129"/>
              <a:gd name="T32" fmla="*/ 17 w 178"/>
              <a:gd name="T33" fmla="*/ 36 h 129"/>
              <a:gd name="T34" fmla="*/ 2 w 178"/>
              <a:gd name="T35" fmla="*/ 33 h 129"/>
              <a:gd name="T36" fmla="*/ 14 w 178"/>
              <a:gd name="T37" fmla="*/ 9 h 129"/>
              <a:gd name="T38" fmla="*/ 39 w 178"/>
              <a:gd name="T39" fmla="*/ 0 h 129"/>
              <a:gd name="T40" fmla="*/ 58 w 178"/>
              <a:gd name="T41" fmla="*/ 4 h 129"/>
              <a:gd name="T42" fmla="*/ 72 w 178"/>
              <a:gd name="T43" fmla="*/ 17 h 129"/>
              <a:gd name="T44" fmla="*/ 76 w 178"/>
              <a:gd name="T45" fmla="*/ 33 h 129"/>
              <a:gd name="T46" fmla="*/ 72 w 178"/>
              <a:gd name="T47" fmla="*/ 48 h 129"/>
              <a:gd name="T48" fmla="*/ 59 w 178"/>
              <a:gd name="T49" fmla="*/ 58 h 129"/>
              <a:gd name="T50" fmla="*/ 76 w 178"/>
              <a:gd name="T51" fmla="*/ 69 h 129"/>
              <a:gd name="T52" fmla="*/ 83 w 178"/>
              <a:gd name="T53" fmla="*/ 89 h 129"/>
              <a:gd name="T54" fmla="*/ 70 w 178"/>
              <a:gd name="T55" fmla="*/ 117 h 129"/>
              <a:gd name="T56" fmla="*/ 40 w 178"/>
              <a:gd name="T57" fmla="*/ 129 h 129"/>
              <a:gd name="T58" fmla="*/ 12 w 178"/>
              <a:gd name="T59" fmla="*/ 119 h 129"/>
              <a:gd name="T60" fmla="*/ 0 w 178"/>
              <a:gd name="T61" fmla="*/ 93 h 129"/>
              <a:gd name="T62" fmla="*/ 176 w 178"/>
              <a:gd name="T63" fmla="*/ 31 h 129"/>
              <a:gd name="T64" fmla="*/ 161 w 178"/>
              <a:gd name="T65" fmla="*/ 33 h 129"/>
              <a:gd name="T66" fmla="*/ 155 w 178"/>
              <a:gd name="T67" fmla="*/ 19 h 129"/>
              <a:gd name="T68" fmla="*/ 140 w 178"/>
              <a:gd name="T69" fmla="*/ 13 h 129"/>
              <a:gd name="T70" fmla="*/ 127 w 178"/>
              <a:gd name="T71" fmla="*/ 17 h 129"/>
              <a:gd name="T72" fmla="*/ 115 w 178"/>
              <a:gd name="T73" fmla="*/ 32 h 129"/>
              <a:gd name="T74" fmla="*/ 111 w 178"/>
              <a:gd name="T75" fmla="*/ 62 h 129"/>
              <a:gd name="T76" fmla="*/ 124 w 178"/>
              <a:gd name="T77" fmla="*/ 49 h 129"/>
              <a:gd name="T78" fmla="*/ 141 w 178"/>
              <a:gd name="T79" fmla="*/ 45 h 129"/>
              <a:gd name="T80" fmla="*/ 167 w 178"/>
              <a:gd name="T81" fmla="*/ 56 h 129"/>
              <a:gd name="T82" fmla="*/ 178 w 178"/>
              <a:gd name="T83" fmla="*/ 86 h 129"/>
              <a:gd name="T84" fmla="*/ 173 w 178"/>
              <a:gd name="T85" fmla="*/ 108 h 129"/>
              <a:gd name="T86" fmla="*/ 159 w 178"/>
              <a:gd name="T87" fmla="*/ 123 h 129"/>
              <a:gd name="T88" fmla="*/ 139 w 178"/>
              <a:gd name="T89" fmla="*/ 129 h 129"/>
              <a:gd name="T90" fmla="*/ 107 w 178"/>
              <a:gd name="T91" fmla="*/ 115 h 129"/>
              <a:gd name="T92" fmla="*/ 95 w 178"/>
              <a:gd name="T93" fmla="*/ 68 h 129"/>
              <a:gd name="T94" fmla="*/ 109 w 178"/>
              <a:gd name="T95" fmla="*/ 15 h 129"/>
              <a:gd name="T96" fmla="*/ 140 w 178"/>
              <a:gd name="T97" fmla="*/ 0 h 129"/>
              <a:gd name="T98" fmla="*/ 165 w 178"/>
              <a:gd name="T99" fmla="*/ 8 h 129"/>
              <a:gd name="T100" fmla="*/ 176 w 178"/>
              <a:gd name="T101" fmla="*/ 31 h 129"/>
              <a:gd name="T102" fmla="*/ 113 w 178"/>
              <a:gd name="T103" fmla="*/ 86 h 129"/>
              <a:gd name="T104" fmla="*/ 116 w 178"/>
              <a:gd name="T105" fmla="*/ 101 h 129"/>
              <a:gd name="T106" fmla="*/ 126 w 178"/>
              <a:gd name="T107" fmla="*/ 112 h 129"/>
              <a:gd name="T108" fmla="*/ 139 w 178"/>
              <a:gd name="T109" fmla="*/ 116 h 129"/>
              <a:gd name="T110" fmla="*/ 156 w 178"/>
              <a:gd name="T111" fmla="*/ 108 h 129"/>
              <a:gd name="T112" fmla="*/ 163 w 178"/>
              <a:gd name="T113" fmla="*/ 87 h 129"/>
              <a:gd name="T114" fmla="*/ 156 w 178"/>
              <a:gd name="T115" fmla="*/ 66 h 129"/>
              <a:gd name="T116" fmla="*/ 138 w 178"/>
              <a:gd name="T117" fmla="*/ 59 h 129"/>
              <a:gd name="T118" fmla="*/ 120 w 178"/>
              <a:gd name="T119" fmla="*/ 66 h 129"/>
              <a:gd name="T120" fmla="*/ 113 w 178"/>
              <a:gd name="T121" fmla="*/ 86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78" h="129">
                <a:moveTo>
                  <a:pt x="0" y="93"/>
                </a:moveTo>
                <a:lnTo>
                  <a:pt x="15" y="91"/>
                </a:lnTo>
                <a:cubicBezTo>
                  <a:pt x="17" y="100"/>
                  <a:pt x="20" y="106"/>
                  <a:pt x="24" y="110"/>
                </a:cubicBezTo>
                <a:cubicBezTo>
                  <a:pt x="29" y="114"/>
                  <a:pt x="34" y="116"/>
                  <a:pt x="40" y="116"/>
                </a:cubicBezTo>
                <a:cubicBezTo>
                  <a:pt x="47" y="116"/>
                  <a:pt x="54" y="114"/>
                  <a:pt x="59" y="108"/>
                </a:cubicBezTo>
                <a:cubicBezTo>
                  <a:pt x="64" y="103"/>
                  <a:pt x="66" y="97"/>
                  <a:pt x="66" y="90"/>
                </a:cubicBezTo>
                <a:cubicBezTo>
                  <a:pt x="66" y="83"/>
                  <a:pt x="64" y="77"/>
                  <a:pt x="59" y="72"/>
                </a:cubicBezTo>
                <a:cubicBezTo>
                  <a:pt x="54" y="68"/>
                  <a:pt x="49" y="65"/>
                  <a:pt x="41" y="65"/>
                </a:cubicBezTo>
                <a:cubicBezTo>
                  <a:pt x="39" y="65"/>
                  <a:pt x="35" y="66"/>
                  <a:pt x="31" y="67"/>
                </a:cubicBezTo>
                <a:lnTo>
                  <a:pt x="32" y="53"/>
                </a:lnTo>
                <a:cubicBezTo>
                  <a:pt x="33" y="53"/>
                  <a:pt x="34" y="54"/>
                  <a:pt x="35" y="54"/>
                </a:cubicBezTo>
                <a:cubicBezTo>
                  <a:pt x="41" y="54"/>
                  <a:pt x="47" y="52"/>
                  <a:pt x="52" y="48"/>
                </a:cubicBezTo>
                <a:cubicBezTo>
                  <a:pt x="58" y="45"/>
                  <a:pt x="60" y="40"/>
                  <a:pt x="60" y="33"/>
                </a:cubicBezTo>
                <a:cubicBezTo>
                  <a:pt x="60" y="27"/>
                  <a:pt x="58" y="22"/>
                  <a:pt x="55" y="18"/>
                </a:cubicBezTo>
                <a:cubicBezTo>
                  <a:pt x="51" y="15"/>
                  <a:pt x="46" y="13"/>
                  <a:pt x="40" y="13"/>
                </a:cubicBezTo>
                <a:cubicBezTo>
                  <a:pt x="34" y="13"/>
                  <a:pt x="29" y="15"/>
                  <a:pt x="25" y="18"/>
                </a:cubicBezTo>
                <a:cubicBezTo>
                  <a:pt x="21" y="22"/>
                  <a:pt x="18" y="28"/>
                  <a:pt x="17" y="36"/>
                </a:cubicBezTo>
                <a:lnTo>
                  <a:pt x="2" y="33"/>
                </a:lnTo>
                <a:cubicBezTo>
                  <a:pt x="3" y="22"/>
                  <a:pt x="8" y="14"/>
                  <a:pt x="14" y="9"/>
                </a:cubicBezTo>
                <a:cubicBezTo>
                  <a:pt x="21" y="3"/>
                  <a:pt x="30" y="0"/>
                  <a:pt x="39" y="0"/>
                </a:cubicBezTo>
                <a:cubicBezTo>
                  <a:pt x="46" y="0"/>
                  <a:pt x="53" y="2"/>
                  <a:pt x="58" y="4"/>
                </a:cubicBezTo>
                <a:cubicBezTo>
                  <a:pt x="64" y="7"/>
                  <a:pt x="69" y="11"/>
                  <a:pt x="72" y="17"/>
                </a:cubicBezTo>
                <a:cubicBezTo>
                  <a:pt x="75" y="22"/>
                  <a:pt x="76" y="27"/>
                  <a:pt x="76" y="33"/>
                </a:cubicBezTo>
                <a:cubicBezTo>
                  <a:pt x="76" y="38"/>
                  <a:pt x="75" y="43"/>
                  <a:pt x="72" y="48"/>
                </a:cubicBezTo>
                <a:cubicBezTo>
                  <a:pt x="69" y="52"/>
                  <a:pt x="65" y="56"/>
                  <a:pt x="59" y="58"/>
                </a:cubicBezTo>
                <a:cubicBezTo>
                  <a:pt x="66" y="60"/>
                  <a:pt x="72" y="64"/>
                  <a:pt x="76" y="69"/>
                </a:cubicBezTo>
                <a:cubicBezTo>
                  <a:pt x="81" y="74"/>
                  <a:pt x="83" y="81"/>
                  <a:pt x="83" y="89"/>
                </a:cubicBezTo>
                <a:cubicBezTo>
                  <a:pt x="83" y="100"/>
                  <a:pt x="79" y="110"/>
                  <a:pt x="70" y="117"/>
                </a:cubicBezTo>
                <a:cubicBezTo>
                  <a:pt x="62" y="125"/>
                  <a:pt x="52" y="129"/>
                  <a:pt x="40" y="129"/>
                </a:cubicBezTo>
                <a:cubicBezTo>
                  <a:pt x="29" y="129"/>
                  <a:pt x="20" y="126"/>
                  <a:pt x="12" y="119"/>
                </a:cubicBezTo>
                <a:cubicBezTo>
                  <a:pt x="5" y="112"/>
                  <a:pt x="1" y="104"/>
                  <a:pt x="0" y="93"/>
                </a:cubicBezTo>
                <a:close/>
                <a:moveTo>
                  <a:pt x="176" y="31"/>
                </a:moveTo>
                <a:lnTo>
                  <a:pt x="161" y="33"/>
                </a:lnTo>
                <a:cubicBezTo>
                  <a:pt x="160" y="27"/>
                  <a:pt x="158" y="22"/>
                  <a:pt x="155" y="19"/>
                </a:cubicBezTo>
                <a:cubicBezTo>
                  <a:pt x="151" y="15"/>
                  <a:pt x="146" y="13"/>
                  <a:pt x="140" y="13"/>
                </a:cubicBezTo>
                <a:cubicBezTo>
                  <a:pt x="135" y="13"/>
                  <a:pt x="130" y="14"/>
                  <a:pt x="127" y="17"/>
                </a:cubicBezTo>
                <a:cubicBezTo>
                  <a:pt x="122" y="20"/>
                  <a:pt x="118" y="26"/>
                  <a:pt x="115" y="32"/>
                </a:cubicBezTo>
                <a:cubicBezTo>
                  <a:pt x="112" y="39"/>
                  <a:pt x="111" y="49"/>
                  <a:pt x="111" y="62"/>
                </a:cubicBezTo>
                <a:cubicBezTo>
                  <a:pt x="114" y="56"/>
                  <a:pt x="119" y="52"/>
                  <a:pt x="124" y="49"/>
                </a:cubicBezTo>
                <a:cubicBezTo>
                  <a:pt x="130" y="46"/>
                  <a:pt x="135" y="45"/>
                  <a:pt x="141" y="45"/>
                </a:cubicBezTo>
                <a:cubicBezTo>
                  <a:pt x="151" y="45"/>
                  <a:pt x="160" y="49"/>
                  <a:pt x="167" y="56"/>
                </a:cubicBezTo>
                <a:cubicBezTo>
                  <a:pt x="175" y="64"/>
                  <a:pt x="178" y="74"/>
                  <a:pt x="178" y="86"/>
                </a:cubicBezTo>
                <a:cubicBezTo>
                  <a:pt x="178" y="94"/>
                  <a:pt x="177" y="101"/>
                  <a:pt x="173" y="108"/>
                </a:cubicBezTo>
                <a:cubicBezTo>
                  <a:pt x="170" y="114"/>
                  <a:pt x="165" y="120"/>
                  <a:pt x="159" y="123"/>
                </a:cubicBezTo>
                <a:cubicBezTo>
                  <a:pt x="153" y="127"/>
                  <a:pt x="147" y="129"/>
                  <a:pt x="139" y="129"/>
                </a:cubicBezTo>
                <a:cubicBezTo>
                  <a:pt x="126" y="129"/>
                  <a:pt x="116" y="124"/>
                  <a:pt x="107" y="115"/>
                </a:cubicBezTo>
                <a:cubicBezTo>
                  <a:pt x="99" y="105"/>
                  <a:pt x="95" y="89"/>
                  <a:pt x="95" y="68"/>
                </a:cubicBezTo>
                <a:cubicBezTo>
                  <a:pt x="95" y="43"/>
                  <a:pt x="100" y="26"/>
                  <a:pt x="109" y="15"/>
                </a:cubicBezTo>
                <a:cubicBezTo>
                  <a:pt x="117" y="5"/>
                  <a:pt x="127" y="0"/>
                  <a:pt x="140" y="0"/>
                </a:cubicBezTo>
                <a:cubicBezTo>
                  <a:pt x="150" y="0"/>
                  <a:pt x="159" y="3"/>
                  <a:pt x="165" y="8"/>
                </a:cubicBezTo>
                <a:cubicBezTo>
                  <a:pt x="171" y="14"/>
                  <a:pt x="175" y="22"/>
                  <a:pt x="176" y="31"/>
                </a:cubicBezTo>
                <a:close/>
                <a:moveTo>
                  <a:pt x="113" y="86"/>
                </a:moveTo>
                <a:cubicBezTo>
                  <a:pt x="113" y="91"/>
                  <a:pt x="114" y="96"/>
                  <a:pt x="116" y="101"/>
                </a:cubicBezTo>
                <a:cubicBezTo>
                  <a:pt x="119" y="106"/>
                  <a:pt x="122" y="110"/>
                  <a:pt x="126" y="112"/>
                </a:cubicBezTo>
                <a:cubicBezTo>
                  <a:pt x="130" y="115"/>
                  <a:pt x="134" y="116"/>
                  <a:pt x="139" y="116"/>
                </a:cubicBezTo>
                <a:cubicBezTo>
                  <a:pt x="145" y="116"/>
                  <a:pt x="151" y="113"/>
                  <a:pt x="156" y="108"/>
                </a:cubicBezTo>
                <a:cubicBezTo>
                  <a:pt x="160" y="103"/>
                  <a:pt x="163" y="96"/>
                  <a:pt x="163" y="87"/>
                </a:cubicBezTo>
                <a:cubicBezTo>
                  <a:pt x="163" y="78"/>
                  <a:pt x="160" y="71"/>
                  <a:pt x="156" y="66"/>
                </a:cubicBezTo>
                <a:cubicBezTo>
                  <a:pt x="151" y="61"/>
                  <a:pt x="145" y="59"/>
                  <a:pt x="138" y="59"/>
                </a:cubicBezTo>
                <a:cubicBezTo>
                  <a:pt x="131" y="59"/>
                  <a:pt x="125" y="61"/>
                  <a:pt x="120" y="66"/>
                </a:cubicBezTo>
                <a:cubicBezTo>
                  <a:pt x="116" y="71"/>
                  <a:pt x="113" y="78"/>
                  <a:pt x="113" y="86"/>
                </a:cubicBez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96" name="Freeform 23"/>
          <p:cNvSpPr>
            <a:spLocks noEditPoints="1"/>
          </p:cNvSpPr>
          <p:nvPr/>
        </p:nvSpPr>
        <p:spPr bwMode="auto">
          <a:xfrm>
            <a:off x="6539208" y="5972684"/>
            <a:ext cx="129343" cy="94594"/>
          </a:xfrm>
          <a:custGeom>
            <a:avLst/>
            <a:gdLst>
              <a:gd name="T0" fmla="*/ 0 w 179"/>
              <a:gd name="T1" fmla="*/ 93 h 129"/>
              <a:gd name="T2" fmla="*/ 16 w 179"/>
              <a:gd name="T3" fmla="*/ 91 h 129"/>
              <a:gd name="T4" fmla="*/ 25 w 179"/>
              <a:gd name="T5" fmla="*/ 110 h 129"/>
              <a:gd name="T6" fmla="*/ 40 w 179"/>
              <a:gd name="T7" fmla="*/ 116 h 129"/>
              <a:gd name="T8" fmla="*/ 59 w 179"/>
              <a:gd name="T9" fmla="*/ 108 h 129"/>
              <a:gd name="T10" fmla="*/ 66 w 179"/>
              <a:gd name="T11" fmla="*/ 90 h 129"/>
              <a:gd name="T12" fmla="*/ 59 w 179"/>
              <a:gd name="T13" fmla="*/ 72 h 129"/>
              <a:gd name="T14" fmla="*/ 42 w 179"/>
              <a:gd name="T15" fmla="*/ 65 h 129"/>
              <a:gd name="T16" fmla="*/ 31 w 179"/>
              <a:gd name="T17" fmla="*/ 67 h 129"/>
              <a:gd name="T18" fmla="*/ 32 w 179"/>
              <a:gd name="T19" fmla="*/ 53 h 129"/>
              <a:gd name="T20" fmla="*/ 35 w 179"/>
              <a:gd name="T21" fmla="*/ 54 h 129"/>
              <a:gd name="T22" fmla="*/ 53 w 179"/>
              <a:gd name="T23" fmla="*/ 48 h 129"/>
              <a:gd name="T24" fmla="*/ 61 w 179"/>
              <a:gd name="T25" fmla="*/ 33 h 129"/>
              <a:gd name="T26" fmla="*/ 55 w 179"/>
              <a:gd name="T27" fmla="*/ 18 h 129"/>
              <a:gd name="T28" fmla="*/ 40 w 179"/>
              <a:gd name="T29" fmla="*/ 13 h 129"/>
              <a:gd name="T30" fmla="*/ 25 w 179"/>
              <a:gd name="T31" fmla="*/ 18 h 129"/>
              <a:gd name="T32" fmla="*/ 17 w 179"/>
              <a:gd name="T33" fmla="*/ 36 h 129"/>
              <a:gd name="T34" fmla="*/ 2 w 179"/>
              <a:gd name="T35" fmla="*/ 33 h 129"/>
              <a:gd name="T36" fmla="*/ 15 w 179"/>
              <a:gd name="T37" fmla="*/ 9 h 129"/>
              <a:gd name="T38" fmla="*/ 40 w 179"/>
              <a:gd name="T39" fmla="*/ 0 h 129"/>
              <a:gd name="T40" fmla="*/ 59 w 179"/>
              <a:gd name="T41" fmla="*/ 4 h 129"/>
              <a:gd name="T42" fmla="*/ 72 w 179"/>
              <a:gd name="T43" fmla="*/ 17 h 129"/>
              <a:gd name="T44" fmla="*/ 77 w 179"/>
              <a:gd name="T45" fmla="*/ 33 h 129"/>
              <a:gd name="T46" fmla="*/ 72 w 179"/>
              <a:gd name="T47" fmla="*/ 48 h 129"/>
              <a:gd name="T48" fmla="*/ 59 w 179"/>
              <a:gd name="T49" fmla="*/ 58 h 129"/>
              <a:gd name="T50" fmla="*/ 77 w 179"/>
              <a:gd name="T51" fmla="*/ 69 h 129"/>
              <a:gd name="T52" fmla="*/ 83 w 179"/>
              <a:gd name="T53" fmla="*/ 89 h 129"/>
              <a:gd name="T54" fmla="*/ 71 w 179"/>
              <a:gd name="T55" fmla="*/ 117 h 129"/>
              <a:gd name="T56" fmla="*/ 40 w 179"/>
              <a:gd name="T57" fmla="*/ 129 h 129"/>
              <a:gd name="T58" fmla="*/ 13 w 179"/>
              <a:gd name="T59" fmla="*/ 119 h 129"/>
              <a:gd name="T60" fmla="*/ 0 w 179"/>
              <a:gd name="T61" fmla="*/ 93 h 129"/>
              <a:gd name="T62" fmla="*/ 96 w 179"/>
              <a:gd name="T63" fmla="*/ 93 h 129"/>
              <a:gd name="T64" fmla="*/ 112 w 179"/>
              <a:gd name="T65" fmla="*/ 91 h 129"/>
              <a:gd name="T66" fmla="*/ 121 w 179"/>
              <a:gd name="T67" fmla="*/ 110 h 129"/>
              <a:gd name="T68" fmla="*/ 136 w 179"/>
              <a:gd name="T69" fmla="*/ 116 h 129"/>
              <a:gd name="T70" fmla="*/ 155 w 179"/>
              <a:gd name="T71" fmla="*/ 108 h 129"/>
              <a:gd name="T72" fmla="*/ 162 w 179"/>
              <a:gd name="T73" fmla="*/ 90 h 129"/>
              <a:gd name="T74" fmla="*/ 155 w 179"/>
              <a:gd name="T75" fmla="*/ 72 h 129"/>
              <a:gd name="T76" fmla="*/ 138 w 179"/>
              <a:gd name="T77" fmla="*/ 65 h 129"/>
              <a:gd name="T78" fmla="*/ 127 w 179"/>
              <a:gd name="T79" fmla="*/ 67 h 129"/>
              <a:gd name="T80" fmla="*/ 128 w 179"/>
              <a:gd name="T81" fmla="*/ 53 h 129"/>
              <a:gd name="T82" fmla="*/ 131 w 179"/>
              <a:gd name="T83" fmla="*/ 54 h 129"/>
              <a:gd name="T84" fmla="*/ 149 w 179"/>
              <a:gd name="T85" fmla="*/ 48 h 129"/>
              <a:gd name="T86" fmla="*/ 157 w 179"/>
              <a:gd name="T87" fmla="*/ 33 h 129"/>
              <a:gd name="T88" fmla="*/ 151 w 179"/>
              <a:gd name="T89" fmla="*/ 18 h 129"/>
              <a:gd name="T90" fmla="*/ 136 w 179"/>
              <a:gd name="T91" fmla="*/ 13 h 129"/>
              <a:gd name="T92" fmla="*/ 121 w 179"/>
              <a:gd name="T93" fmla="*/ 18 h 129"/>
              <a:gd name="T94" fmla="*/ 113 w 179"/>
              <a:gd name="T95" fmla="*/ 36 h 129"/>
              <a:gd name="T96" fmla="*/ 98 w 179"/>
              <a:gd name="T97" fmla="*/ 33 h 129"/>
              <a:gd name="T98" fmla="*/ 111 w 179"/>
              <a:gd name="T99" fmla="*/ 9 h 129"/>
              <a:gd name="T100" fmla="*/ 136 w 179"/>
              <a:gd name="T101" fmla="*/ 0 h 129"/>
              <a:gd name="T102" fmla="*/ 155 w 179"/>
              <a:gd name="T103" fmla="*/ 4 h 129"/>
              <a:gd name="T104" fmla="*/ 168 w 179"/>
              <a:gd name="T105" fmla="*/ 17 h 129"/>
              <a:gd name="T106" fmla="*/ 173 w 179"/>
              <a:gd name="T107" fmla="*/ 33 h 129"/>
              <a:gd name="T108" fmla="*/ 168 w 179"/>
              <a:gd name="T109" fmla="*/ 48 h 129"/>
              <a:gd name="T110" fmla="*/ 155 w 179"/>
              <a:gd name="T111" fmla="*/ 58 h 129"/>
              <a:gd name="T112" fmla="*/ 173 w 179"/>
              <a:gd name="T113" fmla="*/ 69 h 129"/>
              <a:gd name="T114" fmla="*/ 179 w 179"/>
              <a:gd name="T115" fmla="*/ 89 h 129"/>
              <a:gd name="T116" fmla="*/ 167 w 179"/>
              <a:gd name="T117" fmla="*/ 117 h 129"/>
              <a:gd name="T118" fmla="*/ 136 w 179"/>
              <a:gd name="T119" fmla="*/ 129 h 129"/>
              <a:gd name="T120" fmla="*/ 109 w 179"/>
              <a:gd name="T121" fmla="*/ 119 h 129"/>
              <a:gd name="T122" fmla="*/ 96 w 179"/>
              <a:gd name="T123" fmla="*/ 93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9" h="129">
                <a:moveTo>
                  <a:pt x="0" y="93"/>
                </a:moveTo>
                <a:lnTo>
                  <a:pt x="16" y="91"/>
                </a:lnTo>
                <a:cubicBezTo>
                  <a:pt x="17" y="100"/>
                  <a:pt x="20" y="106"/>
                  <a:pt x="25" y="110"/>
                </a:cubicBezTo>
                <a:cubicBezTo>
                  <a:pt x="29" y="114"/>
                  <a:pt x="34" y="116"/>
                  <a:pt x="40" y="116"/>
                </a:cubicBezTo>
                <a:cubicBezTo>
                  <a:pt x="48" y="116"/>
                  <a:pt x="54" y="114"/>
                  <a:pt x="59" y="108"/>
                </a:cubicBezTo>
                <a:cubicBezTo>
                  <a:pt x="64" y="103"/>
                  <a:pt x="66" y="97"/>
                  <a:pt x="66" y="90"/>
                </a:cubicBezTo>
                <a:cubicBezTo>
                  <a:pt x="66" y="83"/>
                  <a:pt x="64" y="77"/>
                  <a:pt x="59" y="72"/>
                </a:cubicBezTo>
                <a:cubicBezTo>
                  <a:pt x="55" y="68"/>
                  <a:pt x="49" y="65"/>
                  <a:pt x="42" y="65"/>
                </a:cubicBezTo>
                <a:cubicBezTo>
                  <a:pt x="39" y="65"/>
                  <a:pt x="35" y="66"/>
                  <a:pt x="31" y="67"/>
                </a:cubicBezTo>
                <a:lnTo>
                  <a:pt x="32" y="53"/>
                </a:lnTo>
                <a:cubicBezTo>
                  <a:pt x="33" y="53"/>
                  <a:pt x="34" y="54"/>
                  <a:pt x="35" y="54"/>
                </a:cubicBezTo>
                <a:cubicBezTo>
                  <a:pt x="41" y="54"/>
                  <a:pt x="47" y="52"/>
                  <a:pt x="53" y="48"/>
                </a:cubicBezTo>
                <a:cubicBezTo>
                  <a:pt x="58" y="45"/>
                  <a:pt x="61" y="40"/>
                  <a:pt x="61" y="33"/>
                </a:cubicBezTo>
                <a:cubicBezTo>
                  <a:pt x="61" y="27"/>
                  <a:pt x="59" y="22"/>
                  <a:pt x="55" y="18"/>
                </a:cubicBezTo>
                <a:cubicBezTo>
                  <a:pt x="51" y="15"/>
                  <a:pt x="46" y="13"/>
                  <a:pt x="40" y="13"/>
                </a:cubicBezTo>
                <a:cubicBezTo>
                  <a:pt x="34" y="13"/>
                  <a:pt x="29" y="15"/>
                  <a:pt x="25" y="18"/>
                </a:cubicBezTo>
                <a:cubicBezTo>
                  <a:pt x="21" y="22"/>
                  <a:pt x="18" y="28"/>
                  <a:pt x="17" y="36"/>
                </a:cubicBezTo>
                <a:lnTo>
                  <a:pt x="2" y="33"/>
                </a:lnTo>
                <a:cubicBezTo>
                  <a:pt x="4" y="22"/>
                  <a:pt x="8" y="14"/>
                  <a:pt x="15" y="9"/>
                </a:cubicBezTo>
                <a:cubicBezTo>
                  <a:pt x="21" y="3"/>
                  <a:pt x="30" y="0"/>
                  <a:pt x="40" y="0"/>
                </a:cubicBezTo>
                <a:cubicBezTo>
                  <a:pt x="47" y="0"/>
                  <a:pt x="53" y="2"/>
                  <a:pt x="59" y="4"/>
                </a:cubicBezTo>
                <a:cubicBezTo>
                  <a:pt x="64" y="7"/>
                  <a:pt x="69" y="11"/>
                  <a:pt x="72" y="17"/>
                </a:cubicBezTo>
                <a:cubicBezTo>
                  <a:pt x="75" y="22"/>
                  <a:pt x="77" y="27"/>
                  <a:pt x="77" y="33"/>
                </a:cubicBezTo>
                <a:cubicBezTo>
                  <a:pt x="77" y="38"/>
                  <a:pt x="75" y="43"/>
                  <a:pt x="72" y="48"/>
                </a:cubicBezTo>
                <a:cubicBezTo>
                  <a:pt x="69" y="52"/>
                  <a:pt x="65" y="56"/>
                  <a:pt x="59" y="58"/>
                </a:cubicBezTo>
                <a:cubicBezTo>
                  <a:pt x="67" y="60"/>
                  <a:pt x="72" y="64"/>
                  <a:pt x="77" y="69"/>
                </a:cubicBezTo>
                <a:cubicBezTo>
                  <a:pt x="81" y="74"/>
                  <a:pt x="83" y="81"/>
                  <a:pt x="83" y="89"/>
                </a:cubicBezTo>
                <a:cubicBezTo>
                  <a:pt x="83" y="100"/>
                  <a:pt x="79" y="110"/>
                  <a:pt x="71" y="117"/>
                </a:cubicBezTo>
                <a:cubicBezTo>
                  <a:pt x="63" y="125"/>
                  <a:pt x="52" y="129"/>
                  <a:pt x="40" y="129"/>
                </a:cubicBezTo>
                <a:cubicBezTo>
                  <a:pt x="29" y="129"/>
                  <a:pt x="20" y="126"/>
                  <a:pt x="13" y="119"/>
                </a:cubicBezTo>
                <a:cubicBezTo>
                  <a:pt x="5" y="112"/>
                  <a:pt x="1" y="104"/>
                  <a:pt x="0" y="93"/>
                </a:cubicBezTo>
                <a:close/>
                <a:moveTo>
                  <a:pt x="96" y="93"/>
                </a:moveTo>
                <a:lnTo>
                  <a:pt x="112" y="91"/>
                </a:lnTo>
                <a:cubicBezTo>
                  <a:pt x="113" y="100"/>
                  <a:pt x="116" y="106"/>
                  <a:pt x="121" y="110"/>
                </a:cubicBezTo>
                <a:cubicBezTo>
                  <a:pt x="125" y="114"/>
                  <a:pt x="130" y="116"/>
                  <a:pt x="136" y="116"/>
                </a:cubicBezTo>
                <a:cubicBezTo>
                  <a:pt x="144" y="116"/>
                  <a:pt x="150" y="114"/>
                  <a:pt x="155" y="108"/>
                </a:cubicBezTo>
                <a:cubicBezTo>
                  <a:pt x="160" y="103"/>
                  <a:pt x="162" y="97"/>
                  <a:pt x="162" y="90"/>
                </a:cubicBezTo>
                <a:cubicBezTo>
                  <a:pt x="162" y="83"/>
                  <a:pt x="160" y="77"/>
                  <a:pt x="155" y="72"/>
                </a:cubicBezTo>
                <a:cubicBezTo>
                  <a:pt x="151" y="68"/>
                  <a:pt x="145" y="65"/>
                  <a:pt x="138" y="65"/>
                </a:cubicBezTo>
                <a:cubicBezTo>
                  <a:pt x="135" y="65"/>
                  <a:pt x="131" y="66"/>
                  <a:pt x="127" y="67"/>
                </a:cubicBezTo>
                <a:lnTo>
                  <a:pt x="128" y="53"/>
                </a:lnTo>
                <a:cubicBezTo>
                  <a:pt x="129" y="53"/>
                  <a:pt x="130" y="54"/>
                  <a:pt x="131" y="54"/>
                </a:cubicBezTo>
                <a:cubicBezTo>
                  <a:pt x="137" y="54"/>
                  <a:pt x="143" y="52"/>
                  <a:pt x="149" y="48"/>
                </a:cubicBezTo>
                <a:cubicBezTo>
                  <a:pt x="154" y="45"/>
                  <a:pt x="157" y="40"/>
                  <a:pt x="157" y="33"/>
                </a:cubicBezTo>
                <a:cubicBezTo>
                  <a:pt x="157" y="27"/>
                  <a:pt x="155" y="22"/>
                  <a:pt x="151" y="18"/>
                </a:cubicBezTo>
                <a:cubicBezTo>
                  <a:pt x="147" y="15"/>
                  <a:pt x="142" y="13"/>
                  <a:pt x="136" y="13"/>
                </a:cubicBezTo>
                <a:cubicBezTo>
                  <a:pt x="130" y="13"/>
                  <a:pt x="125" y="15"/>
                  <a:pt x="121" y="18"/>
                </a:cubicBezTo>
                <a:cubicBezTo>
                  <a:pt x="117" y="22"/>
                  <a:pt x="114" y="28"/>
                  <a:pt x="113" y="36"/>
                </a:cubicBezTo>
                <a:lnTo>
                  <a:pt x="98" y="33"/>
                </a:lnTo>
                <a:cubicBezTo>
                  <a:pt x="100" y="22"/>
                  <a:pt x="104" y="14"/>
                  <a:pt x="111" y="9"/>
                </a:cubicBezTo>
                <a:cubicBezTo>
                  <a:pt x="117" y="3"/>
                  <a:pt x="126" y="0"/>
                  <a:pt x="136" y="0"/>
                </a:cubicBezTo>
                <a:cubicBezTo>
                  <a:pt x="143" y="0"/>
                  <a:pt x="149" y="2"/>
                  <a:pt x="155" y="4"/>
                </a:cubicBezTo>
                <a:cubicBezTo>
                  <a:pt x="160" y="7"/>
                  <a:pt x="165" y="11"/>
                  <a:pt x="168" y="17"/>
                </a:cubicBezTo>
                <a:cubicBezTo>
                  <a:pt x="171" y="22"/>
                  <a:pt x="173" y="27"/>
                  <a:pt x="173" y="33"/>
                </a:cubicBezTo>
                <a:cubicBezTo>
                  <a:pt x="173" y="38"/>
                  <a:pt x="171" y="43"/>
                  <a:pt x="168" y="48"/>
                </a:cubicBezTo>
                <a:cubicBezTo>
                  <a:pt x="165" y="52"/>
                  <a:pt x="161" y="56"/>
                  <a:pt x="155" y="58"/>
                </a:cubicBezTo>
                <a:cubicBezTo>
                  <a:pt x="163" y="60"/>
                  <a:pt x="168" y="64"/>
                  <a:pt x="173" y="69"/>
                </a:cubicBezTo>
                <a:cubicBezTo>
                  <a:pt x="177" y="74"/>
                  <a:pt x="179" y="81"/>
                  <a:pt x="179" y="89"/>
                </a:cubicBezTo>
                <a:cubicBezTo>
                  <a:pt x="179" y="100"/>
                  <a:pt x="175" y="110"/>
                  <a:pt x="167" y="117"/>
                </a:cubicBezTo>
                <a:cubicBezTo>
                  <a:pt x="159" y="125"/>
                  <a:pt x="148" y="129"/>
                  <a:pt x="136" y="129"/>
                </a:cubicBezTo>
                <a:cubicBezTo>
                  <a:pt x="125" y="129"/>
                  <a:pt x="116" y="126"/>
                  <a:pt x="109" y="119"/>
                </a:cubicBezTo>
                <a:cubicBezTo>
                  <a:pt x="101" y="112"/>
                  <a:pt x="97" y="104"/>
                  <a:pt x="96" y="93"/>
                </a:cubicBez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97" name="Freeform 24"/>
          <p:cNvSpPr>
            <a:spLocks noEditPoints="1"/>
          </p:cNvSpPr>
          <p:nvPr/>
        </p:nvSpPr>
        <p:spPr bwMode="auto">
          <a:xfrm>
            <a:off x="6183998" y="5972684"/>
            <a:ext cx="129343" cy="94594"/>
          </a:xfrm>
          <a:custGeom>
            <a:avLst/>
            <a:gdLst>
              <a:gd name="T0" fmla="*/ 0 w 178"/>
              <a:gd name="T1" fmla="*/ 93 h 129"/>
              <a:gd name="T2" fmla="*/ 16 w 178"/>
              <a:gd name="T3" fmla="*/ 91 h 129"/>
              <a:gd name="T4" fmla="*/ 25 w 178"/>
              <a:gd name="T5" fmla="*/ 110 h 129"/>
              <a:gd name="T6" fmla="*/ 40 w 178"/>
              <a:gd name="T7" fmla="*/ 116 h 129"/>
              <a:gd name="T8" fmla="*/ 59 w 178"/>
              <a:gd name="T9" fmla="*/ 108 h 129"/>
              <a:gd name="T10" fmla="*/ 66 w 178"/>
              <a:gd name="T11" fmla="*/ 90 h 129"/>
              <a:gd name="T12" fmla="*/ 59 w 178"/>
              <a:gd name="T13" fmla="*/ 72 h 129"/>
              <a:gd name="T14" fmla="*/ 42 w 178"/>
              <a:gd name="T15" fmla="*/ 65 h 129"/>
              <a:gd name="T16" fmla="*/ 31 w 178"/>
              <a:gd name="T17" fmla="*/ 67 h 129"/>
              <a:gd name="T18" fmla="*/ 32 w 178"/>
              <a:gd name="T19" fmla="*/ 53 h 129"/>
              <a:gd name="T20" fmla="*/ 35 w 178"/>
              <a:gd name="T21" fmla="*/ 54 h 129"/>
              <a:gd name="T22" fmla="*/ 53 w 178"/>
              <a:gd name="T23" fmla="*/ 48 h 129"/>
              <a:gd name="T24" fmla="*/ 61 w 178"/>
              <a:gd name="T25" fmla="*/ 33 h 129"/>
              <a:gd name="T26" fmla="*/ 55 w 178"/>
              <a:gd name="T27" fmla="*/ 18 h 129"/>
              <a:gd name="T28" fmla="*/ 40 w 178"/>
              <a:gd name="T29" fmla="*/ 13 h 129"/>
              <a:gd name="T30" fmla="*/ 25 w 178"/>
              <a:gd name="T31" fmla="*/ 18 h 129"/>
              <a:gd name="T32" fmla="*/ 17 w 178"/>
              <a:gd name="T33" fmla="*/ 36 h 129"/>
              <a:gd name="T34" fmla="*/ 2 w 178"/>
              <a:gd name="T35" fmla="*/ 33 h 129"/>
              <a:gd name="T36" fmla="*/ 15 w 178"/>
              <a:gd name="T37" fmla="*/ 9 h 129"/>
              <a:gd name="T38" fmla="*/ 40 w 178"/>
              <a:gd name="T39" fmla="*/ 0 h 129"/>
              <a:gd name="T40" fmla="*/ 59 w 178"/>
              <a:gd name="T41" fmla="*/ 4 h 129"/>
              <a:gd name="T42" fmla="*/ 72 w 178"/>
              <a:gd name="T43" fmla="*/ 17 h 129"/>
              <a:gd name="T44" fmla="*/ 77 w 178"/>
              <a:gd name="T45" fmla="*/ 33 h 129"/>
              <a:gd name="T46" fmla="*/ 72 w 178"/>
              <a:gd name="T47" fmla="*/ 48 h 129"/>
              <a:gd name="T48" fmla="*/ 59 w 178"/>
              <a:gd name="T49" fmla="*/ 58 h 129"/>
              <a:gd name="T50" fmla="*/ 77 w 178"/>
              <a:gd name="T51" fmla="*/ 69 h 129"/>
              <a:gd name="T52" fmla="*/ 83 w 178"/>
              <a:gd name="T53" fmla="*/ 89 h 129"/>
              <a:gd name="T54" fmla="*/ 71 w 178"/>
              <a:gd name="T55" fmla="*/ 117 h 129"/>
              <a:gd name="T56" fmla="*/ 40 w 178"/>
              <a:gd name="T57" fmla="*/ 129 h 129"/>
              <a:gd name="T58" fmla="*/ 13 w 178"/>
              <a:gd name="T59" fmla="*/ 119 h 129"/>
              <a:gd name="T60" fmla="*/ 0 w 178"/>
              <a:gd name="T61" fmla="*/ 93 h 129"/>
              <a:gd name="T62" fmla="*/ 96 w 178"/>
              <a:gd name="T63" fmla="*/ 64 h 129"/>
              <a:gd name="T64" fmla="*/ 101 w 178"/>
              <a:gd name="T65" fmla="*/ 28 h 129"/>
              <a:gd name="T66" fmla="*/ 115 w 178"/>
              <a:gd name="T67" fmla="*/ 7 h 129"/>
              <a:gd name="T68" fmla="*/ 137 w 178"/>
              <a:gd name="T69" fmla="*/ 0 h 129"/>
              <a:gd name="T70" fmla="*/ 155 w 178"/>
              <a:gd name="T71" fmla="*/ 4 h 129"/>
              <a:gd name="T72" fmla="*/ 168 w 178"/>
              <a:gd name="T73" fmla="*/ 16 h 129"/>
              <a:gd name="T74" fmla="*/ 176 w 178"/>
              <a:gd name="T75" fmla="*/ 35 h 129"/>
              <a:gd name="T76" fmla="*/ 178 w 178"/>
              <a:gd name="T77" fmla="*/ 64 h 129"/>
              <a:gd name="T78" fmla="*/ 174 w 178"/>
              <a:gd name="T79" fmla="*/ 100 h 129"/>
              <a:gd name="T80" fmla="*/ 160 w 178"/>
              <a:gd name="T81" fmla="*/ 121 h 129"/>
              <a:gd name="T82" fmla="*/ 137 w 178"/>
              <a:gd name="T83" fmla="*/ 129 h 129"/>
              <a:gd name="T84" fmla="*/ 109 w 178"/>
              <a:gd name="T85" fmla="*/ 116 h 129"/>
              <a:gd name="T86" fmla="*/ 96 w 178"/>
              <a:gd name="T87" fmla="*/ 64 h 129"/>
              <a:gd name="T88" fmla="*/ 112 w 178"/>
              <a:gd name="T89" fmla="*/ 64 h 129"/>
              <a:gd name="T90" fmla="*/ 119 w 178"/>
              <a:gd name="T91" fmla="*/ 106 h 129"/>
              <a:gd name="T92" fmla="*/ 137 w 178"/>
              <a:gd name="T93" fmla="*/ 116 h 129"/>
              <a:gd name="T94" fmla="*/ 155 w 178"/>
              <a:gd name="T95" fmla="*/ 106 h 129"/>
              <a:gd name="T96" fmla="*/ 162 w 178"/>
              <a:gd name="T97" fmla="*/ 64 h 129"/>
              <a:gd name="T98" fmla="*/ 155 w 178"/>
              <a:gd name="T99" fmla="*/ 23 h 129"/>
              <a:gd name="T100" fmla="*/ 137 w 178"/>
              <a:gd name="T101" fmla="*/ 13 h 129"/>
              <a:gd name="T102" fmla="*/ 120 w 178"/>
              <a:gd name="T103" fmla="*/ 22 h 129"/>
              <a:gd name="T104" fmla="*/ 112 w 178"/>
              <a:gd name="T105" fmla="*/ 64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78" h="129">
                <a:moveTo>
                  <a:pt x="0" y="93"/>
                </a:moveTo>
                <a:lnTo>
                  <a:pt x="16" y="91"/>
                </a:lnTo>
                <a:cubicBezTo>
                  <a:pt x="18" y="100"/>
                  <a:pt x="21" y="106"/>
                  <a:pt x="25" y="110"/>
                </a:cubicBezTo>
                <a:cubicBezTo>
                  <a:pt x="29" y="114"/>
                  <a:pt x="34" y="116"/>
                  <a:pt x="40" y="116"/>
                </a:cubicBezTo>
                <a:cubicBezTo>
                  <a:pt x="48" y="116"/>
                  <a:pt x="54" y="114"/>
                  <a:pt x="59" y="108"/>
                </a:cubicBezTo>
                <a:cubicBezTo>
                  <a:pt x="64" y="103"/>
                  <a:pt x="66" y="97"/>
                  <a:pt x="66" y="90"/>
                </a:cubicBezTo>
                <a:cubicBezTo>
                  <a:pt x="66" y="83"/>
                  <a:pt x="64" y="77"/>
                  <a:pt x="59" y="72"/>
                </a:cubicBezTo>
                <a:cubicBezTo>
                  <a:pt x="55" y="68"/>
                  <a:pt x="49" y="65"/>
                  <a:pt x="42" y="65"/>
                </a:cubicBezTo>
                <a:cubicBezTo>
                  <a:pt x="39" y="65"/>
                  <a:pt x="35" y="66"/>
                  <a:pt x="31" y="67"/>
                </a:cubicBezTo>
                <a:lnTo>
                  <a:pt x="32" y="53"/>
                </a:lnTo>
                <a:cubicBezTo>
                  <a:pt x="34" y="53"/>
                  <a:pt x="34" y="54"/>
                  <a:pt x="35" y="54"/>
                </a:cubicBezTo>
                <a:cubicBezTo>
                  <a:pt x="42" y="54"/>
                  <a:pt x="48" y="52"/>
                  <a:pt x="53" y="48"/>
                </a:cubicBezTo>
                <a:cubicBezTo>
                  <a:pt x="58" y="45"/>
                  <a:pt x="61" y="40"/>
                  <a:pt x="61" y="33"/>
                </a:cubicBezTo>
                <a:cubicBezTo>
                  <a:pt x="61" y="27"/>
                  <a:pt x="59" y="22"/>
                  <a:pt x="55" y="18"/>
                </a:cubicBezTo>
                <a:cubicBezTo>
                  <a:pt x="51" y="15"/>
                  <a:pt x="46" y="13"/>
                  <a:pt x="40" y="13"/>
                </a:cubicBezTo>
                <a:cubicBezTo>
                  <a:pt x="34" y="13"/>
                  <a:pt x="29" y="15"/>
                  <a:pt x="25" y="18"/>
                </a:cubicBezTo>
                <a:cubicBezTo>
                  <a:pt x="21" y="22"/>
                  <a:pt x="19" y="28"/>
                  <a:pt x="17" y="36"/>
                </a:cubicBezTo>
                <a:lnTo>
                  <a:pt x="2" y="33"/>
                </a:lnTo>
                <a:cubicBezTo>
                  <a:pt x="4" y="22"/>
                  <a:pt x="8" y="14"/>
                  <a:pt x="15" y="9"/>
                </a:cubicBezTo>
                <a:cubicBezTo>
                  <a:pt x="22" y="3"/>
                  <a:pt x="30" y="0"/>
                  <a:pt x="40" y="0"/>
                </a:cubicBezTo>
                <a:cubicBezTo>
                  <a:pt x="47" y="0"/>
                  <a:pt x="53" y="2"/>
                  <a:pt x="59" y="4"/>
                </a:cubicBezTo>
                <a:cubicBezTo>
                  <a:pt x="65" y="7"/>
                  <a:pt x="69" y="11"/>
                  <a:pt x="72" y="17"/>
                </a:cubicBezTo>
                <a:cubicBezTo>
                  <a:pt x="75" y="22"/>
                  <a:pt x="77" y="27"/>
                  <a:pt x="77" y="33"/>
                </a:cubicBezTo>
                <a:cubicBezTo>
                  <a:pt x="77" y="38"/>
                  <a:pt x="75" y="43"/>
                  <a:pt x="72" y="48"/>
                </a:cubicBezTo>
                <a:cubicBezTo>
                  <a:pt x="69" y="52"/>
                  <a:pt x="65" y="56"/>
                  <a:pt x="59" y="58"/>
                </a:cubicBezTo>
                <a:cubicBezTo>
                  <a:pt x="67" y="60"/>
                  <a:pt x="73" y="64"/>
                  <a:pt x="77" y="69"/>
                </a:cubicBezTo>
                <a:cubicBezTo>
                  <a:pt x="81" y="74"/>
                  <a:pt x="83" y="81"/>
                  <a:pt x="83" y="89"/>
                </a:cubicBezTo>
                <a:cubicBezTo>
                  <a:pt x="83" y="100"/>
                  <a:pt x="79" y="110"/>
                  <a:pt x="71" y="117"/>
                </a:cubicBezTo>
                <a:cubicBezTo>
                  <a:pt x="63" y="125"/>
                  <a:pt x="53" y="129"/>
                  <a:pt x="40" y="129"/>
                </a:cubicBezTo>
                <a:cubicBezTo>
                  <a:pt x="29" y="129"/>
                  <a:pt x="20" y="126"/>
                  <a:pt x="13" y="119"/>
                </a:cubicBezTo>
                <a:cubicBezTo>
                  <a:pt x="6" y="112"/>
                  <a:pt x="1" y="104"/>
                  <a:pt x="0" y="93"/>
                </a:cubicBezTo>
                <a:close/>
                <a:moveTo>
                  <a:pt x="96" y="64"/>
                </a:moveTo>
                <a:cubicBezTo>
                  <a:pt x="96" y="49"/>
                  <a:pt x="98" y="38"/>
                  <a:pt x="101" y="28"/>
                </a:cubicBezTo>
                <a:cubicBezTo>
                  <a:pt x="104" y="19"/>
                  <a:pt x="109" y="12"/>
                  <a:pt x="115" y="7"/>
                </a:cubicBezTo>
                <a:cubicBezTo>
                  <a:pt x="121" y="3"/>
                  <a:pt x="128" y="0"/>
                  <a:pt x="137" y="0"/>
                </a:cubicBezTo>
                <a:cubicBezTo>
                  <a:pt x="144" y="0"/>
                  <a:pt x="150" y="1"/>
                  <a:pt x="155" y="4"/>
                </a:cubicBezTo>
                <a:cubicBezTo>
                  <a:pt x="160" y="7"/>
                  <a:pt x="164" y="11"/>
                  <a:pt x="168" y="16"/>
                </a:cubicBezTo>
                <a:cubicBezTo>
                  <a:pt x="171" y="21"/>
                  <a:pt x="174" y="27"/>
                  <a:pt x="176" y="35"/>
                </a:cubicBezTo>
                <a:cubicBezTo>
                  <a:pt x="178" y="42"/>
                  <a:pt x="178" y="52"/>
                  <a:pt x="178" y="64"/>
                </a:cubicBezTo>
                <a:cubicBezTo>
                  <a:pt x="178" y="79"/>
                  <a:pt x="177" y="91"/>
                  <a:pt x="174" y="100"/>
                </a:cubicBezTo>
                <a:cubicBezTo>
                  <a:pt x="171" y="109"/>
                  <a:pt x="166" y="116"/>
                  <a:pt x="160" y="121"/>
                </a:cubicBezTo>
                <a:cubicBezTo>
                  <a:pt x="154" y="126"/>
                  <a:pt x="147" y="129"/>
                  <a:pt x="137" y="129"/>
                </a:cubicBezTo>
                <a:cubicBezTo>
                  <a:pt x="125" y="129"/>
                  <a:pt x="116" y="124"/>
                  <a:pt x="109" y="116"/>
                </a:cubicBezTo>
                <a:cubicBezTo>
                  <a:pt x="100" y="105"/>
                  <a:pt x="96" y="88"/>
                  <a:pt x="96" y="64"/>
                </a:cubicBezTo>
                <a:close/>
                <a:moveTo>
                  <a:pt x="112" y="64"/>
                </a:moveTo>
                <a:cubicBezTo>
                  <a:pt x="112" y="85"/>
                  <a:pt x="115" y="99"/>
                  <a:pt x="119" y="106"/>
                </a:cubicBezTo>
                <a:cubicBezTo>
                  <a:pt x="124" y="113"/>
                  <a:pt x="130" y="116"/>
                  <a:pt x="137" y="116"/>
                </a:cubicBezTo>
                <a:cubicBezTo>
                  <a:pt x="144" y="116"/>
                  <a:pt x="150" y="113"/>
                  <a:pt x="155" y="106"/>
                </a:cubicBezTo>
                <a:cubicBezTo>
                  <a:pt x="160" y="99"/>
                  <a:pt x="162" y="85"/>
                  <a:pt x="162" y="64"/>
                </a:cubicBezTo>
                <a:cubicBezTo>
                  <a:pt x="162" y="44"/>
                  <a:pt x="160" y="30"/>
                  <a:pt x="155" y="23"/>
                </a:cubicBezTo>
                <a:cubicBezTo>
                  <a:pt x="150" y="16"/>
                  <a:pt x="144" y="13"/>
                  <a:pt x="137" y="13"/>
                </a:cubicBezTo>
                <a:cubicBezTo>
                  <a:pt x="130" y="13"/>
                  <a:pt x="124" y="16"/>
                  <a:pt x="120" y="22"/>
                </a:cubicBezTo>
                <a:cubicBezTo>
                  <a:pt x="115" y="29"/>
                  <a:pt x="112" y="44"/>
                  <a:pt x="112" y="64"/>
                </a:cubicBez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98" name="Freeform 25"/>
          <p:cNvSpPr>
            <a:spLocks noEditPoints="1"/>
          </p:cNvSpPr>
          <p:nvPr/>
        </p:nvSpPr>
        <p:spPr bwMode="auto">
          <a:xfrm>
            <a:off x="5828788" y="5972684"/>
            <a:ext cx="131273" cy="92663"/>
          </a:xfrm>
          <a:custGeom>
            <a:avLst/>
            <a:gdLst>
              <a:gd name="T0" fmla="*/ 84 w 181"/>
              <a:gd name="T1" fmla="*/ 112 h 127"/>
              <a:gd name="T2" fmla="*/ 84 w 181"/>
              <a:gd name="T3" fmla="*/ 127 h 127"/>
              <a:gd name="T4" fmla="*/ 0 w 181"/>
              <a:gd name="T5" fmla="*/ 127 h 127"/>
              <a:gd name="T6" fmla="*/ 2 w 181"/>
              <a:gd name="T7" fmla="*/ 116 h 127"/>
              <a:gd name="T8" fmla="*/ 12 w 181"/>
              <a:gd name="T9" fmla="*/ 99 h 127"/>
              <a:gd name="T10" fmla="*/ 33 w 181"/>
              <a:gd name="T11" fmla="*/ 80 h 127"/>
              <a:gd name="T12" fmla="*/ 60 w 181"/>
              <a:gd name="T13" fmla="*/ 53 h 127"/>
              <a:gd name="T14" fmla="*/ 68 w 181"/>
              <a:gd name="T15" fmla="*/ 35 h 127"/>
              <a:gd name="T16" fmla="*/ 61 w 181"/>
              <a:gd name="T17" fmla="*/ 19 h 127"/>
              <a:gd name="T18" fmla="*/ 44 w 181"/>
              <a:gd name="T19" fmla="*/ 13 h 127"/>
              <a:gd name="T20" fmla="*/ 26 w 181"/>
              <a:gd name="T21" fmla="*/ 20 h 127"/>
              <a:gd name="T22" fmla="*/ 19 w 181"/>
              <a:gd name="T23" fmla="*/ 38 h 127"/>
              <a:gd name="T24" fmla="*/ 3 w 181"/>
              <a:gd name="T25" fmla="*/ 37 h 127"/>
              <a:gd name="T26" fmla="*/ 16 w 181"/>
              <a:gd name="T27" fmla="*/ 9 h 127"/>
              <a:gd name="T28" fmla="*/ 44 w 181"/>
              <a:gd name="T29" fmla="*/ 0 h 127"/>
              <a:gd name="T30" fmla="*/ 73 w 181"/>
              <a:gd name="T31" fmla="*/ 10 h 127"/>
              <a:gd name="T32" fmla="*/ 84 w 181"/>
              <a:gd name="T33" fmla="*/ 35 h 127"/>
              <a:gd name="T34" fmla="*/ 81 w 181"/>
              <a:gd name="T35" fmla="*/ 50 h 127"/>
              <a:gd name="T36" fmla="*/ 70 w 181"/>
              <a:gd name="T37" fmla="*/ 65 h 127"/>
              <a:gd name="T38" fmla="*/ 46 w 181"/>
              <a:gd name="T39" fmla="*/ 88 h 127"/>
              <a:gd name="T40" fmla="*/ 29 w 181"/>
              <a:gd name="T41" fmla="*/ 103 h 127"/>
              <a:gd name="T42" fmla="*/ 22 w 181"/>
              <a:gd name="T43" fmla="*/ 112 h 127"/>
              <a:gd name="T44" fmla="*/ 84 w 181"/>
              <a:gd name="T45" fmla="*/ 112 h 127"/>
              <a:gd name="T46" fmla="*/ 99 w 181"/>
              <a:gd name="T47" fmla="*/ 17 h 127"/>
              <a:gd name="T48" fmla="*/ 99 w 181"/>
              <a:gd name="T49" fmla="*/ 2 h 127"/>
              <a:gd name="T50" fmla="*/ 181 w 181"/>
              <a:gd name="T51" fmla="*/ 2 h 127"/>
              <a:gd name="T52" fmla="*/ 181 w 181"/>
              <a:gd name="T53" fmla="*/ 14 h 127"/>
              <a:gd name="T54" fmla="*/ 157 w 181"/>
              <a:gd name="T55" fmla="*/ 48 h 127"/>
              <a:gd name="T56" fmla="*/ 139 w 181"/>
              <a:gd name="T57" fmla="*/ 92 h 127"/>
              <a:gd name="T58" fmla="*/ 133 w 181"/>
              <a:gd name="T59" fmla="*/ 127 h 127"/>
              <a:gd name="T60" fmla="*/ 117 w 181"/>
              <a:gd name="T61" fmla="*/ 127 h 127"/>
              <a:gd name="T62" fmla="*/ 123 w 181"/>
              <a:gd name="T63" fmla="*/ 91 h 127"/>
              <a:gd name="T64" fmla="*/ 139 w 181"/>
              <a:gd name="T65" fmla="*/ 50 h 127"/>
              <a:gd name="T66" fmla="*/ 161 w 181"/>
              <a:gd name="T67" fmla="*/ 17 h 127"/>
              <a:gd name="T68" fmla="*/ 99 w 181"/>
              <a:gd name="T69" fmla="*/ 17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81" h="127">
                <a:moveTo>
                  <a:pt x="84" y="112"/>
                </a:moveTo>
                <a:lnTo>
                  <a:pt x="84" y="127"/>
                </a:lnTo>
                <a:lnTo>
                  <a:pt x="0" y="127"/>
                </a:lnTo>
                <a:cubicBezTo>
                  <a:pt x="0" y="123"/>
                  <a:pt x="1" y="119"/>
                  <a:pt x="2" y="116"/>
                </a:cubicBezTo>
                <a:cubicBezTo>
                  <a:pt x="4" y="110"/>
                  <a:pt x="8" y="105"/>
                  <a:pt x="12" y="99"/>
                </a:cubicBezTo>
                <a:cubicBezTo>
                  <a:pt x="17" y="94"/>
                  <a:pt x="24" y="87"/>
                  <a:pt x="33" y="80"/>
                </a:cubicBezTo>
                <a:cubicBezTo>
                  <a:pt x="46" y="69"/>
                  <a:pt x="56" y="60"/>
                  <a:pt x="60" y="53"/>
                </a:cubicBezTo>
                <a:cubicBezTo>
                  <a:pt x="65" y="47"/>
                  <a:pt x="68" y="41"/>
                  <a:pt x="68" y="35"/>
                </a:cubicBezTo>
                <a:cubicBezTo>
                  <a:pt x="68" y="29"/>
                  <a:pt x="65" y="23"/>
                  <a:pt x="61" y="19"/>
                </a:cubicBezTo>
                <a:cubicBezTo>
                  <a:pt x="57" y="15"/>
                  <a:pt x="51" y="13"/>
                  <a:pt x="44" y="13"/>
                </a:cubicBezTo>
                <a:cubicBezTo>
                  <a:pt x="37" y="13"/>
                  <a:pt x="31" y="15"/>
                  <a:pt x="26" y="20"/>
                </a:cubicBezTo>
                <a:cubicBezTo>
                  <a:pt x="22" y="24"/>
                  <a:pt x="19" y="30"/>
                  <a:pt x="19" y="38"/>
                </a:cubicBezTo>
                <a:lnTo>
                  <a:pt x="3" y="37"/>
                </a:lnTo>
                <a:cubicBezTo>
                  <a:pt x="5" y="25"/>
                  <a:pt x="9" y="16"/>
                  <a:pt x="16" y="9"/>
                </a:cubicBezTo>
                <a:cubicBezTo>
                  <a:pt x="23" y="3"/>
                  <a:pt x="32" y="0"/>
                  <a:pt x="44" y="0"/>
                </a:cubicBezTo>
                <a:cubicBezTo>
                  <a:pt x="56" y="0"/>
                  <a:pt x="66" y="3"/>
                  <a:pt x="73" y="10"/>
                </a:cubicBezTo>
                <a:cubicBezTo>
                  <a:pt x="80" y="17"/>
                  <a:pt x="84" y="25"/>
                  <a:pt x="84" y="35"/>
                </a:cubicBezTo>
                <a:cubicBezTo>
                  <a:pt x="84" y="40"/>
                  <a:pt x="83" y="45"/>
                  <a:pt x="81" y="50"/>
                </a:cubicBezTo>
                <a:cubicBezTo>
                  <a:pt x="78" y="55"/>
                  <a:pt x="75" y="60"/>
                  <a:pt x="70" y="65"/>
                </a:cubicBezTo>
                <a:cubicBezTo>
                  <a:pt x="66" y="71"/>
                  <a:pt x="58" y="78"/>
                  <a:pt x="46" y="88"/>
                </a:cubicBezTo>
                <a:cubicBezTo>
                  <a:pt x="37" y="95"/>
                  <a:pt x="31" y="100"/>
                  <a:pt x="29" y="103"/>
                </a:cubicBezTo>
                <a:cubicBezTo>
                  <a:pt x="26" y="106"/>
                  <a:pt x="24" y="109"/>
                  <a:pt x="22" y="112"/>
                </a:cubicBezTo>
                <a:lnTo>
                  <a:pt x="84" y="112"/>
                </a:lnTo>
                <a:close/>
                <a:moveTo>
                  <a:pt x="99" y="17"/>
                </a:moveTo>
                <a:lnTo>
                  <a:pt x="99" y="2"/>
                </a:lnTo>
                <a:lnTo>
                  <a:pt x="181" y="2"/>
                </a:lnTo>
                <a:lnTo>
                  <a:pt x="181" y="14"/>
                </a:lnTo>
                <a:cubicBezTo>
                  <a:pt x="173" y="23"/>
                  <a:pt x="165" y="34"/>
                  <a:pt x="157" y="48"/>
                </a:cubicBezTo>
                <a:cubicBezTo>
                  <a:pt x="149" y="62"/>
                  <a:pt x="143" y="77"/>
                  <a:pt x="139" y="92"/>
                </a:cubicBezTo>
                <a:cubicBezTo>
                  <a:pt x="136" y="102"/>
                  <a:pt x="134" y="114"/>
                  <a:pt x="133" y="127"/>
                </a:cubicBezTo>
                <a:lnTo>
                  <a:pt x="117" y="127"/>
                </a:lnTo>
                <a:cubicBezTo>
                  <a:pt x="117" y="117"/>
                  <a:pt x="119" y="105"/>
                  <a:pt x="123" y="91"/>
                </a:cubicBezTo>
                <a:cubicBezTo>
                  <a:pt x="127" y="77"/>
                  <a:pt x="132" y="63"/>
                  <a:pt x="139" y="50"/>
                </a:cubicBezTo>
                <a:cubicBezTo>
                  <a:pt x="146" y="37"/>
                  <a:pt x="153" y="26"/>
                  <a:pt x="161" y="17"/>
                </a:cubicBezTo>
                <a:lnTo>
                  <a:pt x="99" y="17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99" name="Freeform 26"/>
          <p:cNvSpPr>
            <a:spLocks noEditPoints="1"/>
          </p:cNvSpPr>
          <p:nvPr/>
        </p:nvSpPr>
        <p:spPr bwMode="auto">
          <a:xfrm>
            <a:off x="5475508" y="5972684"/>
            <a:ext cx="129343" cy="92663"/>
          </a:xfrm>
          <a:custGeom>
            <a:avLst/>
            <a:gdLst>
              <a:gd name="T0" fmla="*/ 83 w 180"/>
              <a:gd name="T1" fmla="*/ 112 h 127"/>
              <a:gd name="T2" fmla="*/ 83 w 180"/>
              <a:gd name="T3" fmla="*/ 127 h 127"/>
              <a:gd name="T4" fmla="*/ 0 w 180"/>
              <a:gd name="T5" fmla="*/ 127 h 127"/>
              <a:gd name="T6" fmla="*/ 2 w 180"/>
              <a:gd name="T7" fmla="*/ 116 h 127"/>
              <a:gd name="T8" fmla="*/ 12 w 180"/>
              <a:gd name="T9" fmla="*/ 99 h 127"/>
              <a:gd name="T10" fmla="*/ 32 w 180"/>
              <a:gd name="T11" fmla="*/ 80 h 127"/>
              <a:gd name="T12" fmla="*/ 60 w 180"/>
              <a:gd name="T13" fmla="*/ 53 h 127"/>
              <a:gd name="T14" fmla="*/ 67 w 180"/>
              <a:gd name="T15" fmla="*/ 35 h 127"/>
              <a:gd name="T16" fmla="*/ 60 w 180"/>
              <a:gd name="T17" fmla="*/ 19 h 127"/>
              <a:gd name="T18" fmla="*/ 43 w 180"/>
              <a:gd name="T19" fmla="*/ 13 h 127"/>
              <a:gd name="T20" fmla="*/ 25 w 180"/>
              <a:gd name="T21" fmla="*/ 20 h 127"/>
              <a:gd name="T22" fmla="*/ 19 w 180"/>
              <a:gd name="T23" fmla="*/ 38 h 127"/>
              <a:gd name="T24" fmla="*/ 3 w 180"/>
              <a:gd name="T25" fmla="*/ 37 h 127"/>
              <a:gd name="T26" fmla="*/ 15 w 180"/>
              <a:gd name="T27" fmla="*/ 9 h 127"/>
              <a:gd name="T28" fmla="*/ 44 w 180"/>
              <a:gd name="T29" fmla="*/ 0 h 127"/>
              <a:gd name="T30" fmla="*/ 72 w 180"/>
              <a:gd name="T31" fmla="*/ 10 h 127"/>
              <a:gd name="T32" fmla="*/ 83 w 180"/>
              <a:gd name="T33" fmla="*/ 35 h 127"/>
              <a:gd name="T34" fmla="*/ 80 w 180"/>
              <a:gd name="T35" fmla="*/ 50 h 127"/>
              <a:gd name="T36" fmla="*/ 69 w 180"/>
              <a:gd name="T37" fmla="*/ 65 h 127"/>
              <a:gd name="T38" fmla="*/ 46 w 180"/>
              <a:gd name="T39" fmla="*/ 88 h 127"/>
              <a:gd name="T40" fmla="*/ 28 w 180"/>
              <a:gd name="T41" fmla="*/ 103 h 127"/>
              <a:gd name="T42" fmla="*/ 21 w 180"/>
              <a:gd name="T43" fmla="*/ 112 h 127"/>
              <a:gd name="T44" fmla="*/ 83 w 180"/>
              <a:gd name="T45" fmla="*/ 112 h 127"/>
              <a:gd name="T46" fmla="*/ 147 w 180"/>
              <a:gd name="T47" fmla="*/ 127 h 127"/>
              <a:gd name="T48" fmla="*/ 147 w 180"/>
              <a:gd name="T49" fmla="*/ 96 h 127"/>
              <a:gd name="T50" fmla="*/ 93 w 180"/>
              <a:gd name="T51" fmla="*/ 96 h 127"/>
              <a:gd name="T52" fmla="*/ 93 w 180"/>
              <a:gd name="T53" fmla="*/ 82 h 127"/>
              <a:gd name="T54" fmla="*/ 150 w 180"/>
              <a:gd name="T55" fmla="*/ 1 h 127"/>
              <a:gd name="T56" fmla="*/ 163 w 180"/>
              <a:gd name="T57" fmla="*/ 1 h 127"/>
              <a:gd name="T58" fmla="*/ 163 w 180"/>
              <a:gd name="T59" fmla="*/ 82 h 127"/>
              <a:gd name="T60" fmla="*/ 180 w 180"/>
              <a:gd name="T61" fmla="*/ 82 h 127"/>
              <a:gd name="T62" fmla="*/ 180 w 180"/>
              <a:gd name="T63" fmla="*/ 96 h 127"/>
              <a:gd name="T64" fmla="*/ 163 w 180"/>
              <a:gd name="T65" fmla="*/ 96 h 127"/>
              <a:gd name="T66" fmla="*/ 163 w 180"/>
              <a:gd name="T67" fmla="*/ 127 h 127"/>
              <a:gd name="T68" fmla="*/ 147 w 180"/>
              <a:gd name="T69" fmla="*/ 127 h 127"/>
              <a:gd name="T70" fmla="*/ 147 w 180"/>
              <a:gd name="T71" fmla="*/ 82 h 127"/>
              <a:gd name="T72" fmla="*/ 147 w 180"/>
              <a:gd name="T73" fmla="*/ 25 h 127"/>
              <a:gd name="T74" fmla="*/ 108 w 180"/>
              <a:gd name="T75" fmla="*/ 82 h 127"/>
              <a:gd name="T76" fmla="*/ 147 w 180"/>
              <a:gd name="T77" fmla="*/ 82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80" h="127">
                <a:moveTo>
                  <a:pt x="83" y="112"/>
                </a:moveTo>
                <a:lnTo>
                  <a:pt x="83" y="127"/>
                </a:lnTo>
                <a:lnTo>
                  <a:pt x="0" y="127"/>
                </a:lnTo>
                <a:cubicBezTo>
                  <a:pt x="0" y="123"/>
                  <a:pt x="0" y="119"/>
                  <a:pt x="2" y="116"/>
                </a:cubicBezTo>
                <a:cubicBezTo>
                  <a:pt x="4" y="110"/>
                  <a:pt x="7" y="105"/>
                  <a:pt x="12" y="99"/>
                </a:cubicBezTo>
                <a:cubicBezTo>
                  <a:pt x="16" y="94"/>
                  <a:pt x="23" y="87"/>
                  <a:pt x="32" y="80"/>
                </a:cubicBezTo>
                <a:cubicBezTo>
                  <a:pt x="46" y="69"/>
                  <a:pt x="55" y="60"/>
                  <a:pt x="60" y="53"/>
                </a:cubicBezTo>
                <a:cubicBezTo>
                  <a:pt x="64" y="47"/>
                  <a:pt x="67" y="41"/>
                  <a:pt x="67" y="35"/>
                </a:cubicBezTo>
                <a:cubicBezTo>
                  <a:pt x="67" y="29"/>
                  <a:pt x="65" y="23"/>
                  <a:pt x="60" y="19"/>
                </a:cubicBezTo>
                <a:cubicBezTo>
                  <a:pt x="56" y="15"/>
                  <a:pt x="50" y="13"/>
                  <a:pt x="43" y="13"/>
                </a:cubicBezTo>
                <a:cubicBezTo>
                  <a:pt x="36" y="13"/>
                  <a:pt x="30" y="15"/>
                  <a:pt x="25" y="20"/>
                </a:cubicBezTo>
                <a:cubicBezTo>
                  <a:pt x="21" y="24"/>
                  <a:pt x="19" y="30"/>
                  <a:pt x="19" y="38"/>
                </a:cubicBezTo>
                <a:lnTo>
                  <a:pt x="3" y="37"/>
                </a:lnTo>
                <a:cubicBezTo>
                  <a:pt x="4" y="25"/>
                  <a:pt x="8" y="16"/>
                  <a:pt x="15" y="9"/>
                </a:cubicBezTo>
                <a:cubicBezTo>
                  <a:pt x="22" y="3"/>
                  <a:pt x="32" y="0"/>
                  <a:pt x="44" y="0"/>
                </a:cubicBezTo>
                <a:cubicBezTo>
                  <a:pt x="56" y="0"/>
                  <a:pt x="65" y="3"/>
                  <a:pt x="72" y="10"/>
                </a:cubicBezTo>
                <a:cubicBezTo>
                  <a:pt x="79" y="17"/>
                  <a:pt x="83" y="25"/>
                  <a:pt x="83" y="35"/>
                </a:cubicBezTo>
                <a:cubicBezTo>
                  <a:pt x="83" y="40"/>
                  <a:pt x="82" y="45"/>
                  <a:pt x="80" y="50"/>
                </a:cubicBezTo>
                <a:cubicBezTo>
                  <a:pt x="78" y="55"/>
                  <a:pt x="74" y="60"/>
                  <a:pt x="69" y="65"/>
                </a:cubicBezTo>
                <a:cubicBezTo>
                  <a:pt x="65" y="71"/>
                  <a:pt x="57" y="78"/>
                  <a:pt x="46" y="88"/>
                </a:cubicBezTo>
                <a:cubicBezTo>
                  <a:pt x="36" y="95"/>
                  <a:pt x="30" y="100"/>
                  <a:pt x="28" y="103"/>
                </a:cubicBezTo>
                <a:cubicBezTo>
                  <a:pt x="25" y="106"/>
                  <a:pt x="23" y="109"/>
                  <a:pt x="21" y="112"/>
                </a:cubicBezTo>
                <a:lnTo>
                  <a:pt x="83" y="112"/>
                </a:lnTo>
                <a:close/>
                <a:moveTo>
                  <a:pt x="147" y="127"/>
                </a:moveTo>
                <a:lnTo>
                  <a:pt x="147" y="96"/>
                </a:lnTo>
                <a:lnTo>
                  <a:pt x="93" y="96"/>
                </a:lnTo>
                <a:lnTo>
                  <a:pt x="93" y="82"/>
                </a:lnTo>
                <a:lnTo>
                  <a:pt x="150" y="1"/>
                </a:lnTo>
                <a:lnTo>
                  <a:pt x="163" y="1"/>
                </a:lnTo>
                <a:lnTo>
                  <a:pt x="163" y="82"/>
                </a:lnTo>
                <a:lnTo>
                  <a:pt x="180" y="82"/>
                </a:lnTo>
                <a:lnTo>
                  <a:pt x="180" y="96"/>
                </a:lnTo>
                <a:lnTo>
                  <a:pt x="163" y="96"/>
                </a:lnTo>
                <a:lnTo>
                  <a:pt x="163" y="127"/>
                </a:lnTo>
                <a:lnTo>
                  <a:pt x="147" y="127"/>
                </a:lnTo>
                <a:close/>
                <a:moveTo>
                  <a:pt x="147" y="82"/>
                </a:moveTo>
                <a:lnTo>
                  <a:pt x="147" y="25"/>
                </a:lnTo>
                <a:lnTo>
                  <a:pt x="108" y="82"/>
                </a:lnTo>
                <a:lnTo>
                  <a:pt x="147" y="82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00" name="Freeform 27"/>
          <p:cNvSpPr>
            <a:spLocks noEditPoints="1"/>
          </p:cNvSpPr>
          <p:nvPr/>
        </p:nvSpPr>
        <p:spPr bwMode="auto">
          <a:xfrm>
            <a:off x="5120299" y="5972684"/>
            <a:ext cx="113899" cy="92663"/>
          </a:xfrm>
          <a:custGeom>
            <a:avLst/>
            <a:gdLst>
              <a:gd name="T0" fmla="*/ 83 w 156"/>
              <a:gd name="T1" fmla="*/ 112 h 127"/>
              <a:gd name="T2" fmla="*/ 83 w 156"/>
              <a:gd name="T3" fmla="*/ 127 h 127"/>
              <a:gd name="T4" fmla="*/ 0 w 156"/>
              <a:gd name="T5" fmla="*/ 127 h 127"/>
              <a:gd name="T6" fmla="*/ 2 w 156"/>
              <a:gd name="T7" fmla="*/ 116 h 127"/>
              <a:gd name="T8" fmla="*/ 12 w 156"/>
              <a:gd name="T9" fmla="*/ 99 h 127"/>
              <a:gd name="T10" fmla="*/ 32 w 156"/>
              <a:gd name="T11" fmla="*/ 80 h 127"/>
              <a:gd name="T12" fmla="*/ 60 w 156"/>
              <a:gd name="T13" fmla="*/ 53 h 127"/>
              <a:gd name="T14" fmla="*/ 67 w 156"/>
              <a:gd name="T15" fmla="*/ 35 h 127"/>
              <a:gd name="T16" fmla="*/ 61 w 156"/>
              <a:gd name="T17" fmla="*/ 19 h 127"/>
              <a:gd name="T18" fmla="*/ 43 w 156"/>
              <a:gd name="T19" fmla="*/ 13 h 127"/>
              <a:gd name="T20" fmla="*/ 26 w 156"/>
              <a:gd name="T21" fmla="*/ 20 h 127"/>
              <a:gd name="T22" fmla="*/ 19 w 156"/>
              <a:gd name="T23" fmla="*/ 38 h 127"/>
              <a:gd name="T24" fmla="*/ 3 w 156"/>
              <a:gd name="T25" fmla="*/ 37 h 127"/>
              <a:gd name="T26" fmla="*/ 15 w 156"/>
              <a:gd name="T27" fmla="*/ 9 h 127"/>
              <a:gd name="T28" fmla="*/ 44 w 156"/>
              <a:gd name="T29" fmla="*/ 0 h 127"/>
              <a:gd name="T30" fmla="*/ 72 w 156"/>
              <a:gd name="T31" fmla="*/ 10 h 127"/>
              <a:gd name="T32" fmla="*/ 83 w 156"/>
              <a:gd name="T33" fmla="*/ 35 h 127"/>
              <a:gd name="T34" fmla="*/ 80 w 156"/>
              <a:gd name="T35" fmla="*/ 50 h 127"/>
              <a:gd name="T36" fmla="*/ 70 w 156"/>
              <a:gd name="T37" fmla="*/ 65 h 127"/>
              <a:gd name="T38" fmla="*/ 46 w 156"/>
              <a:gd name="T39" fmla="*/ 88 h 127"/>
              <a:gd name="T40" fmla="*/ 28 w 156"/>
              <a:gd name="T41" fmla="*/ 103 h 127"/>
              <a:gd name="T42" fmla="*/ 21 w 156"/>
              <a:gd name="T43" fmla="*/ 112 h 127"/>
              <a:gd name="T44" fmla="*/ 83 w 156"/>
              <a:gd name="T45" fmla="*/ 112 h 127"/>
              <a:gd name="T46" fmla="*/ 156 w 156"/>
              <a:gd name="T47" fmla="*/ 127 h 127"/>
              <a:gd name="T48" fmla="*/ 141 w 156"/>
              <a:gd name="T49" fmla="*/ 127 h 127"/>
              <a:gd name="T50" fmla="*/ 141 w 156"/>
              <a:gd name="T51" fmla="*/ 28 h 127"/>
              <a:gd name="T52" fmla="*/ 126 w 156"/>
              <a:gd name="T53" fmla="*/ 39 h 127"/>
              <a:gd name="T54" fmla="*/ 110 w 156"/>
              <a:gd name="T55" fmla="*/ 47 h 127"/>
              <a:gd name="T56" fmla="*/ 110 w 156"/>
              <a:gd name="T57" fmla="*/ 32 h 127"/>
              <a:gd name="T58" fmla="*/ 132 w 156"/>
              <a:gd name="T59" fmla="*/ 17 h 127"/>
              <a:gd name="T60" fmla="*/ 146 w 156"/>
              <a:gd name="T61" fmla="*/ 0 h 127"/>
              <a:gd name="T62" fmla="*/ 156 w 156"/>
              <a:gd name="T63" fmla="*/ 0 h 127"/>
              <a:gd name="T64" fmla="*/ 156 w 156"/>
              <a:gd name="T65" fmla="*/ 127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56" h="127">
                <a:moveTo>
                  <a:pt x="83" y="112"/>
                </a:moveTo>
                <a:lnTo>
                  <a:pt x="83" y="127"/>
                </a:lnTo>
                <a:lnTo>
                  <a:pt x="0" y="127"/>
                </a:lnTo>
                <a:cubicBezTo>
                  <a:pt x="0" y="123"/>
                  <a:pt x="0" y="119"/>
                  <a:pt x="2" y="116"/>
                </a:cubicBezTo>
                <a:cubicBezTo>
                  <a:pt x="4" y="110"/>
                  <a:pt x="7" y="105"/>
                  <a:pt x="12" y="99"/>
                </a:cubicBezTo>
                <a:cubicBezTo>
                  <a:pt x="16" y="94"/>
                  <a:pt x="23" y="87"/>
                  <a:pt x="32" y="80"/>
                </a:cubicBezTo>
                <a:cubicBezTo>
                  <a:pt x="46" y="69"/>
                  <a:pt x="55" y="60"/>
                  <a:pt x="60" y="53"/>
                </a:cubicBezTo>
                <a:cubicBezTo>
                  <a:pt x="65" y="47"/>
                  <a:pt x="67" y="41"/>
                  <a:pt x="67" y="35"/>
                </a:cubicBezTo>
                <a:cubicBezTo>
                  <a:pt x="67" y="29"/>
                  <a:pt x="65" y="23"/>
                  <a:pt x="61" y="19"/>
                </a:cubicBezTo>
                <a:cubicBezTo>
                  <a:pt x="56" y="15"/>
                  <a:pt x="50" y="13"/>
                  <a:pt x="43" y="13"/>
                </a:cubicBezTo>
                <a:cubicBezTo>
                  <a:pt x="36" y="13"/>
                  <a:pt x="30" y="15"/>
                  <a:pt x="26" y="20"/>
                </a:cubicBezTo>
                <a:cubicBezTo>
                  <a:pt x="21" y="24"/>
                  <a:pt x="19" y="30"/>
                  <a:pt x="19" y="38"/>
                </a:cubicBezTo>
                <a:lnTo>
                  <a:pt x="3" y="37"/>
                </a:lnTo>
                <a:cubicBezTo>
                  <a:pt x="4" y="25"/>
                  <a:pt x="8" y="16"/>
                  <a:pt x="15" y="9"/>
                </a:cubicBezTo>
                <a:cubicBezTo>
                  <a:pt x="22" y="3"/>
                  <a:pt x="32" y="0"/>
                  <a:pt x="44" y="0"/>
                </a:cubicBezTo>
                <a:cubicBezTo>
                  <a:pt x="56" y="0"/>
                  <a:pt x="65" y="3"/>
                  <a:pt x="72" y="10"/>
                </a:cubicBezTo>
                <a:cubicBezTo>
                  <a:pt x="79" y="17"/>
                  <a:pt x="83" y="25"/>
                  <a:pt x="83" y="35"/>
                </a:cubicBezTo>
                <a:cubicBezTo>
                  <a:pt x="83" y="40"/>
                  <a:pt x="82" y="45"/>
                  <a:pt x="80" y="50"/>
                </a:cubicBezTo>
                <a:cubicBezTo>
                  <a:pt x="78" y="55"/>
                  <a:pt x="74" y="60"/>
                  <a:pt x="70" y="65"/>
                </a:cubicBezTo>
                <a:cubicBezTo>
                  <a:pt x="65" y="71"/>
                  <a:pt x="57" y="78"/>
                  <a:pt x="46" y="88"/>
                </a:cubicBezTo>
                <a:cubicBezTo>
                  <a:pt x="36" y="95"/>
                  <a:pt x="30" y="100"/>
                  <a:pt x="28" y="103"/>
                </a:cubicBezTo>
                <a:cubicBezTo>
                  <a:pt x="25" y="106"/>
                  <a:pt x="23" y="109"/>
                  <a:pt x="21" y="112"/>
                </a:cubicBezTo>
                <a:lnTo>
                  <a:pt x="83" y="112"/>
                </a:lnTo>
                <a:close/>
                <a:moveTo>
                  <a:pt x="156" y="127"/>
                </a:moveTo>
                <a:lnTo>
                  <a:pt x="141" y="127"/>
                </a:lnTo>
                <a:lnTo>
                  <a:pt x="141" y="28"/>
                </a:lnTo>
                <a:cubicBezTo>
                  <a:pt x="137" y="32"/>
                  <a:pt x="132" y="35"/>
                  <a:pt x="126" y="39"/>
                </a:cubicBezTo>
                <a:cubicBezTo>
                  <a:pt x="120" y="42"/>
                  <a:pt x="115" y="45"/>
                  <a:pt x="110" y="47"/>
                </a:cubicBezTo>
                <a:lnTo>
                  <a:pt x="110" y="32"/>
                </a:lnTo>
                <a:cubicBezTo>
                  <a:pt x="118" y="28"/>
                  <a:pt x="126" y="23"/>
                  <a:pt x="132" y="17"/>
                </a:cubicBezTo>
                <a:cubicBezTo>
                  <a:pt x="139" y="11"/>
                  <a:pt x="143" y="6"/>
                  <a:pt x="146" y="0"/>
                </a:cubicBezTo>
                <a:lnTo>
                  <a:pt x="156" y="0"/>
                </a:lnTo>
                <a:lnTo>
                  <a:pt x="156" y="127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01" name="Freeform 28"/>
          <p:cNvSpPr>
            <a:spLocks noEditPoints="1"/>
          </p:cNvSpPr>
          <p:nvPr/>
        </p:nvSpPr>
        <p:spPr bwMode="auto">
          <a:xfrm>
            <a:off x="4776671" y="5972684"/>
            <a:ext cx="121622" cy="94594"/>
          </a:xfrm>
          <a:custGeom>
            <a:avLst/>
            <a:gdLst>
              <a:gd name="T0" fmla="*/ 46 w 167"/>
              <a:gd name="T1" fmla="*/ 127 h 129"/>
              <a:gd name="T2" fmla="*/ 31 w 167"/>
              <a:gd name="T3" fmla="*/ 127 h 129"/>
              <a:gd name="T4" fmla="*/ 31 w 167"/>
              <a:gd name="T5" fmla="*/ 28 h 129"/>
              <a:gd name="T6" fmla="*/ 16 w 167"/>
              <a:gd name="T7" fmla="*/ 39 h 129"/>
              <a:gd name="T8" fmla="*/ 0 w 167"/>
              <a:gd name="T9" fmla="*/ 47 h 129"/>
              <a:gd name="T10" fmla="*/ 0 w 167"/>
              <a:gd name="T11" fmla="*/ 32 h 129"/>
              <a:gd name="T12" fmla="*/ 23 w 167"/>
              <a:gd name="T13" fmla="*/ 17 h 129"/>
              <a:gd name="T14" fmla="*/ 36 w 167"/>
              <a:gd name="T15" fmla="*/ 0 h 129"/>
              <a:gd name="T16" fmla="*/ 46 w 167"/>
              <a:gd name="T17" fmla="*/ 0 h 129"/>
              <a:gd name="T18" fmla="*/ 46 w 167"/>
              <a:gd name="T19" fmla="*/ 127 h 129"/>
              <a:gd name="T20" fmla="*/ 108 w 167"/>
              <a:gd name="T21" fmla="*/ 58 h 129"/>
              <a:gd name="T22" fmla="*/ 94 w 167"/>
              <a:gd name="T23" fmla="*/ 48 h 129"/>
              <a:gd name="T24" fmla="*/ 89 w 167"/>
              <a:gd name="T25" fmla="*/ 33 h 129"/>
              <a:gd name="T26" fmla="*/ 99 w 167"/>
              <a:gd name="T27" fmla="*/ 9 h 129"/>
              <a:gd name="T28" fmla="*/ 125 w 167"/>
              <a:gd name="T29" fmla="*/ 0 h 129"/>
              <a:gd name="T30" fmla="*/ 152 w 167"/>
              <a:gd name="T31" fmla="*/ 10 h 129"/>
              <a:gd name="T32" fmla="*/ 162 w 167"/>
              <a:gd name="T33" fmla="*/ 33 h 129"/>
              <a:gd name="T34" fmla="*/ 157 w 167"/>
              <a:gd name="T35" fmla="*/ 48 h 129"/>
              <a:gd name="T36" fmla="*/ 143 w 167"/>
              <a:gd name="T37" fmla="*/ 58 h 129"/>
              <a:gd name="T38" fmla="*/ 161 w 167"/>
              <a:gd name="T39" fmla="*/ 70 h 129"/>
              <a:gd name="T40" fmla="*/ 167 w 167"/>
              <a:gd name="T41" fmla="*/ 91 h 129"/>
              <a:gd name="T42" fmla="*/ 155 w 167"/>
              <a:gd name="T43" fmla="*/ 118 h 129"/>
              <a:gd name="T44" fmla="*/ 125 w 167"/>
              <a:gd name="T45" fmla="*/ 129 h 129"/>
              <a:gd name="T46" fmla="*/ 95 w 167"/>
              <a:gd name="T47" fmla="*/ 118 h 129"/>
              <a:gd name="T48" fmla="*/ 84 w 167"/>
              <a:gd name="T49" fmla="*/ 90 h 129"/>
              <a:gd name="T50" fmla="*/ 90 w 167"/>
              <a:gd name="T51" fmla="*/ 70 h 129"/>
              <a:gd name="T52" fmla="*/ 108 w 167"/>
              <a:gd name="T53" fmla="*/ 58 h 129"/>
              <a:gd name="T54" fmla="*/ 105 w 167"/>
              <a:gd name="T55" fmla="*/ 32 h 129"/>
              <a:gd name="T56" fmla="*/ 110 w 167"/>
              <a:gd name="T57" fmla="*/ 47 h 129"/>
              <a:gd name="T58" fmla="*/ 125 w 167"/>
              <a:gd name="T59" fmla="*/ 52 h 129"/>
              <a:gd name="T60" fmla="*/ 140 w 167"/>
              <a:gd name="T61" fmla="*/ 47 h 129"/>
              <a:gd name="T62" fmla="*/ 146 w 167"/>
              <a:gd name="T63" fmla="*/ 33 h 129"/>
              <a:gd name="T64" fmla="*/ 140 w 167"/>
              <a:gd name="T65" fmla="*/ 19 h 129"/>
              <a:gd name="T66" fmla="*/ 125 w 167"/>
              <a:gd name="T67" fmla="*/ 13 h 129"/>
              <a:gd name="T68" fmla="*/ 111 w 167"/>
              <a:gd name="T69" fmla="*/ 18 h 129"/>
              <a:gd name="T70" fmla="*/ 105 w 167"/>
              <a:gd name="T71" fmla="*/ 32 h 129"/>
              <a:gd name="T72" fmla="*/ 100 w 167"/>
              <a:gd name="T73" fmla="*/ 90 h 129"/>
              <a:gd name="T74" fmla="*/ 103 w 167"/>
              <a:gd name="T75" fmla="*/ 103 h 129"/>
              <a:gd name="T76" fmla="*/ 112 w 167"/>
              <a:gd name="T77" fmla="*/ 113 h 129"/>
              <a:gd name="T78" fmla="*/ 125 w 167"/>
              <a:gd name="T79" fmla="*/ 116 h 129"/>
              <a:gd name="T80" fmla="*/ 144 w 167"/>
              <a:gd name="T81" fmla="*/ 109 h 129"/>
              <a:gd name="T82" fmla="*/ 151 w 167"/>
              <a:gd name="T83" fmla="*/ 91 h 129"/>
              <a:gd name="T84" fmla="*/ 144 w 167"/>
              <a:gd name="T85" fmla="*/ 72 h 129"/>
              <a:gd name="T86" fmla="*/ 125 w 167"/>
              <a:gd name="T87" fmla="*/ 65 h 129"/>
              <a:gd name="T88" fmla="*/ 107 w 167"/>
              <a:gd name="T89" fmla="*/ 72 h 129"/>
              <a:gd name="T90" fmla="*/ 100 w 167"/>
              <a:gd name="T91" fmla="*/ 90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67" h="129">
                <a:moveTo>
                  <a:pt x="46" y="127"/>
                </a:moveTo>
                <a:lnTo>
                  <a:pt x="31" y="127"/>
                </a:lnTo>
                <a:lnTo>
                  <a:pt x="31" y="28"/>
                </a:lnTo>
                <a:cubicBezTo>
                  <a:pt x="27" y="32"/>
                  <a:pt x="22" y="35"/>
                  <a:pt x="16" y="39"/>
                </a:cubicBezTo>
                <a:cubicBezTo>
                  <a:pt x="10" y="42"/>
                  <a:pt x="5" y="45"/>
                  <a:pt x="0" y="47"/>
                </a:cubicBezTo>
                <a:lnTo>
                  <a:pt x="0" y="32"/>
                </a:lnTo>
                <a:cubicBezTo>
                  <a:pt x="9" y="28"/>
                  <a:pt x="16" y="23"/>
                  <a:pt x="23" y="17"/>
                </a:cubicBezTo>
                <a:cubicBezTo>
                  <a:pt x="29" y="11"/>
                  <a:pt x="34" y="6"/>
                  <a:pt x="36" y="0"/>
                </a:cubicBezTo>
                <a:lnTo>
                  <a:pt x="46" y="0"/>
                </a:lnTo>
                <a:lnTo>
                  <a:pt x="46" y="127"/>
                </a:lnTo>
                <a:close/>
                <a:moveTo>
                  <a:pt x="108" y="58"/>
                </a:moveTo>
                <a:cubicBezTo>
                  <a:pt x="101" y="56"/>
                  <a:pt x="97" y="53"/>
                  <a:pt x="94" y="48"/>
                </a:cubicBezTo>
                <a:cubicBezTo>
                  <a:pt x="91" y="44"/>
                  <a:pt x="89" y="39"/>
                  <a:pt x="89" y="33"/>
                </a:cubicBezTo>
                <a:cubicBezTo>
                  <a:pt x="89" y="23"/>
                  <a:pt x="92" y="16"/>
                  <a:pt x="99" y="9"/>
                </a:cubicBezTo>
                <a:cubicBezTo>
                  <a:pt x="105" y="3"/>
                  <a:pt x="114" y="0"/>
                  <a:pt x="125" y="0"/>
                </a:cubicBezTo>
                <a:cubicBezTo>
                  <a:pt x="136" y="0"/>
                  <a:pt x="145" y="3"/>
                  <a:pt x="152" y="10"/>
                </a:cubicBezTo>
                <a:cubicBezTo>
                  <a:pt x="158" y="16"/>
                  <a:pt x="162" y="24"/>
                  <a:pt x="162" y="33"/>
                </a:cubicBezTo>
                <a:cubicBezTo>
                  <a:pt x="162" y="39"/>
                  <a:pt x="160" y="44"/>
                  <a:pt x="157" y="48"/>
                </a:cubicBezTo>
                <a:cubicBezTo>
                  <a:pt x="154" y="53"/>
                  <a:pt x="149" y="56"/>
                  <a:pt x="143" y="58"/>
                </a:cubicBezTo>
                <a:cubicBezTo>
                  <a:pt x="151" y="61"/>
                  <a:pt x="157" y="65"/>
                  <a:pt x="161" y="70"/>
                </a:cubicBezTo>
                <a:cubicBezTo>
                  <a:pt x="165" y="76"/>
                  <a:pt x="167" y="83"/>
                  <a:pt x="167" y="91"/>
                </a:cubicBezTo>
                <a:cubicBezTo>
                  <a:pt x="167" y="101"/>
                  <a:pt x="163" y="110"/>
                  <a:pt x="155" y="118"/>
                </a:cubicBezTo>
                <a:cubicBezTo>
                  <a:pt x="148" y="125"/>
                  <a:pt x="138" y="129"/>
                  <a:pt x="125" y="129"/>
                </a:cubicBezTo>
                <a:cubicBezTo>
                  <a:pt x="113" y="129"/>
                  <a:pt x="103" y="125"/>
                  <a:pt x="95" y="118"/>
                </a:cubicBezTo>
                <a:cubicBezTo>
                  <a:pt x="88" y="110"/>
                  <a:pt x="84" y="101"/>
                  <a:pt x="84" y="90"/>
                </a:cubicBezTo>
                <a:cubicBezTo>
                  <a:pt x="84" y="82"/>
                  <a:pt x="86" y="75"/>
                  <a:pt x="90" y="70"/>
                </a:cubicBezTo>
                <a:cubicBezTo>
                  <a:pt x="94" y="64"/>
                  <a:pt x="100" y="60"/>
                  <a:pt x="108" y="58"/>
                </a:cubicBezTo>
                <a:close/>
                <a:moveTo>
                  <a:pt x="105" y="32"/>
                </a:moveTo>
                <a:cubicBezTo>
                  <a:pt x="105" y="38"/>
                  <a:pt x="107" y="43"/>
                  <a:pt x="110" y="47"/>
                </a:cubicBezTo>
                <a:cubicBezTo>
                  <a:pt x="114" y="50"/>
                  <a:pt x="119" y="52"/>
                  <a:pt x="125" y="52"/>
                </a:cubicBezTo>
                <a:cubicBezTo>
                  <a:pt x="131" y="52"/>
                  <a:pt x="136" y="50"/>
                  <a:pt x="140" y="47"/>
                </a:cubicBezTo>
                <a:cubicBezTo>
                  <a:pt x="144" y="43"/>
                  <a:pt x="146" y="38"/>
                  <a:pt x="146" y="33"/>
                </a:cubicBezTo>
                <a:cubicBezTo>
                  <a:pt x="146" y="27"/>
                  <a:pt x="144" y="22"/>
                  <a:pt x="140" y="19"/>
                </a:cubicBezTo>
                <a:cubicBezTo>
                  <a:pt x="136" y="15"/>
                  <a:pt x="131" y="13"/>
                  <a:pt x="125" y="13"/>
                </a:cubicBezTo>
                <a:cubicBezTo>
                  <a:pt x="119" y="13"/>
                  <a:pt x="115" y="15"/>
                  <a:pt x="111" y="18"/>
                </a:cubicBezTo>
                <a:cubicBezTo>
                  <a:pt x="107" y="22"/>
                  <a:pt x="105" y="27"/>
                  <a:pt x="105" y="32"/>
                </a:cubicBezTo>
                <a:close/>
                <a:moveTo>
                  <a:pt x="100" y="90"/>
                </a:moveTo>
                <a:cubicBezTo>
                  <a:pt x="100" y="95"/>
                  <a:pt x="101" y="99"/>
                  <a:pt x="103" y="103"/>
                </a:cubicBezTo>
                <a:cubicBezTo>
                  <a:pt x="105" y="107"/>
                  <a:pt x="108" y="110"/>
                  <a:pt x="112" y="113"/>
                </a:cubicBezTo>
                <a:cubicBezTo>
                  <a:pt x="116" y="115"/>
                  <a:pt x="121" y="116"/>
                  <a:pt x="125" y="116"/>
                </a:cubicBezTo>
                <a:cubicBezTo>
                  <a:pt x="133" y="116"/>
                  <a:pt x="139" y="114"/>
                  <a:pt x="144" y="109"/>
                </a:cubicBezTo>
                <a:cubicBezTo>
                  <a:pt x="149" y="104"/>
                  <a:pt x="151" y="98"/>
                  <a:pt x="151" y="91"/>
                </a:cubicBezTo>
                <a:cubicBezTo>
                  <a:pt x="151" y="83"/>
                  <a:pt x="149" y="77"/>
                  <a:pt x="144" y="72"/>
                </a:cubicBezTo>
                <a:cubicBezTo>
                  <a:pt x="139" y="67"/>
                  <a:pt x="132" y="65"/>
                  <a:pt x="125" y="65"/>
                </a:cubicBezTo>
                <a:cubicBezTo>
                  <a:pt x="118" y="65"/>
                  <a:pt x="112" y="67"/>
                  <a:pt x="107" y="72"/>
                </a:cubicBezTo>
                <a:cubicBezTo>
                  <a:pt x="102" y="77"/>
                  <a:pt x="100" y="83"/>
                  <a:pt x="100" y="90"/>
                </a:cubicBez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02" name="Freeform 29"/>
          <p:cNvSpPr>
            <a:spLocks noEditPoints="1"/>
          </p:cNvSpPr>
          <p:nvPr/>
        </p:nvSpPr>
        <p:spPr bwMode="auto">
          <a:xfrm>
            <a:off x="4421462" y="5972684"/>
            <a:ext cx="121622" cy="94594"/>
          </a:xfrm>
          <a:custGeom>
            <a:avLst/>
            <a:gdLst>
              <a:gd name="T0" fmla="*/ 46 w 168"/>
              <a:gd name="T1" fmla="*/ 127 h 129"/>
              <a:gd name="T2" fmla="*/ 31 w 168"/>
              <a:gd name="T3" fmla="*/ 127 h 129"/>
              <a:gd name="T4" fmla="*/ 31 w 168"/>
              <a:gd name="T5" fmla="*/ 28 h 129"/>
              <a:gd name="T6" fmla="*/ 16 w 168"/>
              <a:gd name="T7" fmla="*/ 39 h 129"/>
              <a:gd name="T8" fmla="*/ 0 w 168"/>
              <a:gd name="T9" fmla="*/ 47 h 129"/>
              <a:gd name="T10" fmla="*/ 0 w 168"/>
              <a:gd name="T11" fmla="*/ 32 h 129"/>
              <a:gd name="T12" fmla="*/ 23 w 168"/>
              <a:gd name="T13" fmla="*/ 17 h 129"/>
              <a:gd name="T14" fmla="*/ 36 w 168"/>
              <a:gd name="T15" fmla="*/ 0 h 129"/>
              <a:gd name="T16" fmla="*/ 46 w 168"/>
              <a:gd name="T17" fmla="*/ 0 h 129"/>
              <a:gd name="T18" fmla="*/ 46 w 168"/>
              <a:gd name="T19" fmla="*/ 127 h 129"/>
              <a:gd name="T20" fmla="*/ 84 w 168"/>
              <a:gd name="T21" fmla="*/ 94 h 129"/>
              <a:gd name="T22" fmla="*/ 100 w 168"/>
              <a:gd name="T23" fmla="*/ 92 h 129"/>
              <a:gd name="T24" fmla="*/ 109 w 168"/>
              <a:gd name="T25" fmla="*/ 110 h 129"/>
              <a:gd name="T26" fmla="*/ 125 w 168"/>
              <a:gd name="T27" fmla="*/ 116 h 129"/>
              <a:gd name="T28" fmla="*/ 144 w 168"/>
              <a:gd name="T29" fmla="*/ 108 h 129"/>
              <a:gd name="T30" fmla="*/ 151 w 168"/>
              <a:gd name="T31" fmla="*/ 85 h 129"/>
              <a:gd name="T32" fmla="*/ 144 w 168"/>
              <a:gd name="T33" fmla="*/ 64 h 129"/>
              <a:gd name="T34" fmla="*/ 124 w 168"/>
              <a:gd name="T35" fmla="*/ 57 h 129"/>
              <a:gd name="T36" fmla="*/ 111 w 168"/>
              <a:gd name="T37" fmla="*/ 60 h 129"/>
              <a:gd name="T38" fmla="*/ 101 w 168"/>
              <a:gd name="T39" fmla="*/ 69 h 129"/>
              <a:gd name="T40" fmla="*/ 87 w 168"/>
              <a:gd name="T41" fmla="*/ 67 h 129"/>
              <a:gd name="T42" fmla="*/ 99 w 168"/>
              <a:gd name="T43" fmla="*/ 2 h 129"/>
              <a:gd name="T44" fmla="*/ 162 w 168"/>
              <a:gd name="T45" fmla="*/ 2 h 129"/>
              <a:gd name="T46" fmla="*/ 162 w 168"/>
              <a:gd name="T47" fmla="*/ 17 h 129"/>
              <a:gd name="T48" fmla="*/ 112 w 168"/>
              <a:gd name="T49" fmla="*/ 17 h 129"/>
              <a:gd name="T50" fmla="*/ 105 w 168"/>
              <a:gd name="T51" fmla="*/ 51 h 129"/>
              <a:gd name="T52" fmla="*/ 129 w 168"/>
              <a:gd name="T53" fmla="*/ 43 h 129"/>
              <a:gd name="T54" fmla="*/ 156 w 168"/>
              <a:gd name="T55" fmla="*/ 54 h 129"/>
              <a:gd name="T56" fmla="*/ 168 w 168"/>
              <a:gd name="T57" fmla="*/ 84 h 129"/>
              <a:gd name="T58" fmla="*/ 158 w 168"/>
              <a:gd name="T59" fmla="*/ 113 h 129"/>
              <a:gd name="T60" fmla="*/ 125 w 168"/>
              <a:gd name="T61" fmla="*/ 129 h 129"/>
              <a:gd name="T62" fmla="*/ 97 w 168"/>
              <a:gd name="T63" fmla="*/ 119 h 129"/>
              <a:gd name="T64" fmla="*/ 84 w 168"/>
              <a:gd name="T65" fmla="*/ 94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68" h="129">
                <a:moveTo>
                  <a:pt x="46" y="127"/>
                </a:moveTo>
                <a:lnTo>
                  <a:pt x="31" y="127"/>
                </a:lnTo>
                <a:lnTo>
                  <a:pt x="31" y="28"/>
                </a:lnTo>
                <a:cubicBezTo>
                  <a:pt x="27" y="32"/>
                  <a:pt x="22" y="35"/>
                  <a:pt x="16" y="39"/>
                </a:cubicBezTo>
                <a:cubicBezTo>
                  <a:pt x="10" y="42"/>
                  <a:pt x="5" y="45"/>
                  <a:pt x="0" y="47"/>
                </a:cubicBezTo>
                <a:lnTo>
                  <a:pt x="0" y="32"/>
                </a:lnTo>
                <a:cubicBezTo>
                  <a:pt x="9" y="28"/>
                  <a:pt x="16" y="23"/>
                  <a:pt x="23" y="17"/>
                </a:cubicBezTo>
                <a:cubicBezTo>
                  <a:pt x="29" y="11"/>
                  <a:pt x="34" y="6"/>
                  <a:pt x="36" y="0"/>
                </a:cubicBezTo>
                <a:lnTo>
                  <a:pt x="46" y="0"/>
                </a:lnTo>
                <a:lnTo>
                  <a:pt x="46" y="127"/>
                </a:lnTo>
                <a:close/>
                <a:moveTo>
                  <a:pt x="84" y="94"/>
                </a:moveTo>
                <a:lnTo>
                  <a:pt x="100" y="92"/>
                </a:lnTo>
                <a:cubicBezTo>
                  <a:pt x="102" y="100"/>
                  <a:pt x="104" y="106"/>
                  <a:pt x="109" y="110"/>
                </a:cubicBezTo>
                <a:cubicBezTo>
                  <a:pt x="113" y="114"/>
                  <a:pt x="118" y="116"/>
                  <a:pt x="125" y="116"/>
                </a:cubicBezTo>
                <a:cubicBezTo>
                  <a:pt x="132" y="116"/>
                  <a:pt x="138" y="113"/>
                  <a:pt x="144" y="108"/>
                </a:cubicBezTo>
                <a:cubicBezTo>
                  <a:pt x="149" y="102"/>
                  <a:pt x="151" y="94"/>
                  <a:pt x="151" y="85"/>
                </a:cubicBezTo>
                <a:cubicBezTo>
                  <a:pt x="151" y="76"/>
                  <a:pt x="149" y="70"/>
                  <a:pt x="144" y="64"/>
                </a:cubicBezTo>
                <a:cubicBezTo>
                  <a:pt x="139" y="59"/>
                  <a:pt x="132" y="57"/>
                  <a:pt x="124" y="57"/>
                </a:cubicBezTo>
                <a:cubicBezTo>
                  <a:pt x="119" y="57"/>
                  <a:pt x="115" y="58"/>
                  <a:pt x="111" y="60"/>
                </a:cubicBezTo>
                <a:cubicBezTo>
                  <a:pt x="107" y="62"/>
                  <a:pt x="104" y="65"/>
                  <a:pt x="101" y="69"/>
                </a:cubicBezTo>
                <a:lnTo>
                  <a:pt x="87" y="67"/>
                </a:lnTo>
                <a:lnTo>
                  <a:pt x="99" y="2"/>
                </a:lnTo>
                <a:lnTo>
                  <a:pt x="162" y="2"/>
                </a:lnTo>
                <a:lnTo>
                  <a:pt x="162" y="17"/>
                </a:lnTo>
                <a:lnTo>
                  <a:pt x="112" y="17"/>
                </a:lnTo>
                <a:lnTo>
                  <a:pt x="105" y="51"/>
                </a:lnTo>
                <a:cubicBezTo>
                  <a:pt x="112" y="46"/>
                  <a:pt x="120" y="43"/>
                  <a:pt x="129" y="43"/>
                </a:cubicBezTo>
                <a:cubicBezTo>
                  <a:pt x="140" y="43"/>
                  <a:pt x="149" y="47"/>
                  <a:pt x="156" y="54"/>
                </a:cubicBezTo>
                <a:cubicBezTo>
                  <a:pt x="164" y="62"/>
                  <a:pt x="168" y="72"/>
                  <a:pt x="168" y="84"/>
                </a:cubicBezTo>
                <a:cubicBezTo>
                  <a:pt x="168" y="95"/>
                  <a:pt x="164" y="105"/>
                  <a:pt x="158" y="113"/>
                </a:cubicBezTo>
                <a:cubicBezTo>
                  <a:pt x="150" y="124"/>
                  <a:pt x="139" y="129"/>
                  <a:pt x="125" y="129"/>
                </a:cubicBezTo>
                <a:cubicBezTo>
                  <a:pt x="113" y="129"/>
                  <a:pt x="104" y="126"/>
                  <a:pt x="97" y="119"/>
                </a:cubicBezTo>
                <a:cubicBezTo>
                  <a:pt x="89" y="113"/>
                  <a:pt x="85" y="104"/>
                  <a:pt x="84" y="94"/>
                </a:cubicBez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03" name="Freeform 30"/>
          <p:cNvSpPr>
            <a:spLocks noEditPoints="1"/>
          </p:cNvSpPr>
          <p:nvPr/>
        </p:nvSpPr>
        <p:spPr bwMode="auto">
          <a:xfrm>
            <a:off x="4068183" y="5972684"/>
            <a:ext cx="119690" cy="92663"/>
          </a:xfrm>
          <a:custGeom>
            <a:avLst/>
            <a:gdLst>
              <a:gd name="T0" fmla="*/ 47 w 166"/>
              <a:gd name="T1" fmla="*/ 127 h 127"/>
              <a:gd name="T2" fmla="*/ 31 w 166"/>
              <a:gd name="T3" fmla="*/ 127 h 127"/>
              <a:gd name="T4" fmla="*/ 31 w 166"/>
              <a:gd name="T5" fmla="*/ 28 h 127"/>
              <a:gd name="T6" fmla="*/ 17 w 166"/>
              <a:gd name="T7" fmla="*/ 39 h 127"/>
              <a:gd name="T8" fmla="*/ 0 w 166"/>
              <a:gd name="T9" fmla="*/ 47 h 127"/>
              <a:gd name="T10" fmla="*/ 0 w 166"/>
              <a:gd name="T11" fmla="*/ 32 h 127"/>
              <a:gd name="T12" fmla="*/ 23 w 166"/>
              <a:gd name="T13" fmla="*/ 17 h 127"/>
              <a:gd name="T14" fmla="*/ 37 w 166"/>
              <a:gd name="T15" fmla="*/ 0 h 127"/>
              <a:gd name="T16" fmla="*/ 47 w 166"/>
              <a:gd name="T17" fmla="*/ 0 h 127"/>
              <a:gd name="T18" fmla="*/ 47 w 166"/>
              <a:gd name="T19" fmla="*/ 127 h 127"/>
              <a:gd name="T20" fmla="*/ 166 w 166"/>
              <a:gd name="T21" fmla="*/ 112 h 127"/>
              <a:gd name="T22" fmla="*/ 166 w 166"/>
              <a:gd name="T23" fmla="*/ 127 h 127"/>
              <a:gd name="T24" fmla="*/ 82 w 166"/>
              <a:gd name="T25" fmla="*/ 127 h 127"/>
              <a:gd name="T26" fmla="*/ 84 w 166"/>
              <a:gd name="T27" fmla="*/ 116 h 127"/>
              <a:gd name="T28" fmla="*/ 94 w 166"/>
              <a:gd name="T29" fmla="*/ 99 h 127"/>
              <a:gd name="T30" fmla="*/ 115 w 166"/>
              <a:gd name="T31" fmla="*/ 80 h 127"/>
              <a:gd name="T32" fmla="*/ 142 w 166"/>
              <a:gd name="T33" fmla="*/ 53 h 127"/>
              <a:gd name="T34" fmla="*/ 150 w 166"/>
              <a:gd name="T35" fmla="*/ 35 h 127"/>
              <a:gd name="T36" fmla="*/ 143 w 166"/>
              <a:gd name="T37" fmla="*/ 19 h 127"/>
              <a:gd name="T38" fmla="*/ 126 w 166"/>
              <a:gd name="T39" fmla="*/ 13 h 127"/>
              <a:gd name="T40" fmla="*/ 108 w 166"/>
              <a:gd name="T41" fmla="*/ 20 h 127"/>
              <a:gd name="T42" fmla="*/ 101 w 166"/>
              <a:gd name="T43" fmla="*/ 38 h 127"/>
              <a:gd name="T44" fmla="*/ 85 w 166"/>
              <a:gd name="T45" fmla="*/ 37 h 127"/>
              <a:gd name="T46" fmla="*/ 98 w 166"/>
              <a:gd name="T47" fmla="*/ 9 h 127"/>
              <a:gd name="T48" fmla="*/ 126 w 166"/>
              <a:gd name="T49" fmla="*/ 0 h 127"/>
              <a:gd name="T50" fmla="*/ 155 w 166"/>
              <a:gd name="T51" fmla="*/ 10 h 127"/>
              <a:gd name="T52" fmla="*/ 166 w 166"/>
              <a:gd name="T53" fmla="*/ 35 h 127"/>
              <a:gd name="T54" fmla="*/ 162 w 166"/>
              <a:gd name="T55" fmla="*/ 50 h 127"/>
              <a:gd name="T56" fmla="*/ 152 w 166"/>
              <a:gd name="T57" fmla="*/ 65 h 127"/>
              <a:gd name="T58" fmla="*/ 128 w 166"/>
              <a:gd name="T59" fmla="*/ 88 h 127"/>
              <a:gd name="T60" fmla="*/ 110 w 166"/>
              <a:gd name="T61" fmla="*/ 103 h 127"/>
              <a:gd name="T62" fmla="*/ 104 w 166"/>
              <a:gd name="T63" fmla="*/ 112 h 127"/>
              <a:gd name="T64" fmla="*/ 166 w 166"/>
              <a:gd name="T65" fmla="*/ 112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66" h="127">
                <a:moveTo>
                  <a:pt x="47" y="127"/>
                </a:moveTo>
                <a:lnTo>
                  <a:pt x="31" y="127"/>
                </a:lnTo>
                <a:lnTo>
                  <a:pt x="31" y="28"/>
                </a:lnTo>
                <a:cubicBezTo>
                  <a:pt x="27" y="32"/>
                  <a:pt x="23" y="35"/>
                  <a:pt x="17" y="39"/>
                </a:cubicBezTo>
                <a:cubicBezTo>
                  <a:pt x="11" y="42"/>
                  <a:pt x="5" y="45"/>
                  <a:pt x="0" y="47"/>
                </a:cubicBezTo>
                <a:lnTo>
                  <a:pt x="0" y="32"/>
                </a:lnTo>
                <a:cubicBezTo>
                  <a:pt x="9" y="28"/>
                  <a:pt x="17" y="23"/>
                  <a:pt x="23" y="17"/>
                </a:cubicBezTo>
                <a:cubicBezTo>
                  <a:pt x="29" y="11"/>
                  <a:pt x="34" y="6"/>
                  <a:pt x="37" y="0"/>
                </a:cubicBezTo>
                <a:lnTo>
                  <a:pt x="47" y="0"/>
                </a:lnTo>
                <a:lnTo>
                  <a:pt x="47" y="127"/>
                </a:lnTo>
                <a:close/>
                <a:moveTo>
                  <a:pt x="166" y="112"/>
                </a:moveTo>
                <a:lnTo>
                  <a:pt x="166" y="127"/>
                </a:lnTo>
                <a:lnTo>
                  <a:pt x="82" y="127"/>
                </a:lnTo>
                <a:cubicBezTo>
                  <a:pt x="82" y="123"/>
                  <a:pt x="83" y="119"/>
                  <a:pt x="84" y="116"/>
                </a:cubicBezTo>
                <a:cubicBezTo>
                  <a:pt x="86" y="110"/>
                  <a:pt x="90" y="105"/>
                  <a:pt x="94" y="99"/>
                </a:cubicBezTo>
                <a:cubicBezTo>
                  <a:pt x="99" y="94"/>
                  <a:pt x="106" y="87"/>
                  <a:pt x="115" y="80"/>
                </a:cubicBezTo>
                <a:cubicBezTo>
                  <a:pt x="128" y="69"/>
                  <a:pt x="138" y="60"/>
                  <a:pt x="142" y="53"/>
                </a:cubicBezTo>
                <a:cubicBezTo>
                  <a:pt x="147" y="47"/>
                  <a:pt x="150" y="41"/>
                  <a:pt x="150" y="35"/>
                </a:cubicBezTo>
                <a:cubicBezTo>
                  <a:pt x="150" y="29"/>
                  <a:pt x="147" y="23"/>
                  <a:pt x="143" y="19"/>
                </a:cubicBezTo>
                <a:cubicBezTo>
                  <a:pt x="139" y="15"/>
                  <a:pt x="133" y="13"/>
                  <a:pt x="126" y="13"/>
                </a:cubicBezTo>
                <a:cubicBezTo>
                  <a:pt x="119" y="13"/>
                  <a:pt x="113" y="15"/>
                  <a:pt x="108" y="20"/>
                </a:cubicBezTo>
                <a:cubicBezTo>
                  <a:pt x="104" y="24"/>
                  <a:pt x="101" y="30"/>
                  <a:pt x="101" y="38"/>
                </a:cubicBezTo>
                <a:lnTo>
                  <a:pt x="85" y="37"/>
                </a:lnTo>
                <a:cubicBezTo>
                  <a:pt x="87" y="25"/>
                  <a:pt x="91" y="16"/>
                  <a:pt x="98" y="9"/>
                </a:cubicBezTo>
                <a:cubicBezTo>
                  <a:pt x="105" y="3"/>
                  <a:pt x="114" y="0"/>
                  <a:pt x="126" y="0"/>
                </a:cubicBezTo>
                <a:cubicBezTo>
                  <a:pt x="138" y="0"/>
                  <a:pt x="148" y="3"/>
                  <a:pt x="155" y="10"/>
                </a:cubicBezTo>
                <a:cubicBezTo>
                  <a:pt x="162" y="17"/>
                  <a:pt x="166" y="25"/>
                  <a:pt x="166" y="35"/>
                </a:cubicBezTo>
                <a:cubicBezTo>
                  <a:pt x="166" y="40"/>
                  <a:pt x="165" y="45"/>
                  <a:pt x="162" y="50"/>
                </a:cubicBezTo>
                <a:cubicBezTo>
                  <a:pt x="160" y="55"/>
                  <a:pt x="157" y="60"/>
                  <a:pt x="152" y="65"/>
                </a:cubicBezTo>
                <a:cubicBezTo>
                  <a:pt x="147" y="71"/>
                  <a:pt x="140" y="78"/>
                  <a:pt x="128" y="88"/>
                </a:cubicBezTo>
                <a:cubicBezTo>
                  <a:pt x="119" y="95"/>
                  <a:pt x="113" y="100"/>
                  <a:pt x="110" y="103"/>
                </a:cubicBezTo>
                <a:cubicBezTo>
                  <a:pt x="108" y="106"/>
                  <a:pt x="106" y="109"/>
                  <a:pt x="104" y="112"/>
                </a:cubicBezTo>
                <a:lnTo>
                  <a:pt x="166" y="112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04" name="Freeform 31"/>
          <p:cNvSpPr>
            <a:spLocks noEditPoints="1"/>
          </p:cNvSpPr>
          <p:nvPr/>
        </p:nvSpPr>
        <p:spPr bwMode="auto">
          <a:xfrm>
            <a:off x="3740000" y="5972684"/>
            <a:ext cx="59846" cy="94594"/>
          </a:xfrm>
          <a:custGeom>
            <a:avLst/>
            <a:gdLst>
              <a:gd name="T0" fmla="*/ 2 w 83"/>
              <a:gd name="T1" fmla="*/ 97 h 129"/>
              <a:gd name="T2" fmla="*/ 17 w 83"/>
              <a:gd name="T3" fmla="*/ 96 h 129"/>
              <a:gd name="T4" fmla="*/ 24 w 83"/>
              <a:gd name="T5" fmla="*/ 111 h 129"/>
              <a:gd name="T6" fmla="*/ 38 w 83"/>
              <a:gd name="T7" fmla="*/ 116 h 129"/>
              <a:gd name="T8" fmla="*/ 50 w 83"/>
              <a:gd name="T9" fmla="*/ 113 h 129"/>
              <a:gd name="T10" fmla="*/ 59 w 83"/>
              <a:gd name="T11" fmla="*/ 104 h 129"/>
              <a:gd name="T12" fmla="*/ 65 w 83"/>
              <a:gd name="T13" fmla="*/ 89 h 129"/>
              <a:gd name="T14" fmla="*/ 67 w 83"/>
              <a:gd name="T15" fmla="*/ 70 h 129"/>
              <a:gd name="T16" fmla="*/ 67 w 83"/>
              <a:gd name="T17" fmla="*/ 67 h 129"/>
              <a:gd name="T18" fmla="*/ 54 w 83"/>
              <a:gd name="T19" fmla="*/ 79 h 129"/>
              <a:gd name="T20" fmla="*/ 37 w 83"/>
              <a:gd name="T21" fmla="*/ 84 h 129"/>
              <a:gd name="T22" fmla="*/ 10 w 83"/>
              <a:gd name="T23" fmla="*/ 72 h 129"/>
              <a:gd name="T24" fmla="*/ 0 w 83"/>
              <a:gd name="T25" fmla="*/ 43 h 129"/>
              <a:gd name="T26" fmla="*/ 11 w 83"/>
              <a:gd name="T27" fmla="*/ 12 h 129"/>
              <a:gd name="T28" fmla="*/ 39 w 83"/>
              <a:gd name="T29" fmla="*/ 0 h 129"/>
              <a:gd name="T30" fmla="*/ 62 w 83"/>
              <a:gd name="T31" fmla="*/ 7 h 129"/>
              <a:gd name="T32" fmla="*/ 77 w 83"/>
              <a:gd name="T33" fmla="*/ 26 h 129"/>
              <a:gd name="T34" fmla="*/ 83 w 83"/>
              <a:gd name="T35" fmla="*/ 61 h 129"/>
              <a:gd name="T36" fmla="*/ 77 w 83"/>
              <a:gd name="T37" fmla="*/ 99 h 129"/>
              <a:gd name="T38" fmla="*/ 62 w 83"/>
              <a:gd name="T39" fmla="*/ 121 h 129"/>
              <a:gd name="T40" fmla="*/ 37 w 83"/>
              <a:gd name="T41" fmla="*/ 129 h 129"/>
              <a:gd name="T42" fmla="*/ 13 w 83"/>
              <a:gd name="T43" fmla="*/ 121 h 129"/>
              <a:gd name="T44" fmla="*/ 2 w 83"/>
              <a:gd name="T45" fmla="*/ 97 h 129"/>
              <a:gd name="T46" fmla="*/ 65 w 83"/>
              <a:gd name="T47" fmla="*/ 42 h 129"/>
              <a:gd name="T48" fmla="*/ 58 w 83"/>
              <a:gd name="T49" fmla="*/ 21 h 129"/>
              <a:gd name="T50" fmla="*/ 41 w 83"/>
              <a:gd name="T51" fmla="*/ 13 h 129"/>
              <a:gd name="T52" fmla="*/ 23 w 83"/>
              <a:gd name="T53" fmla="*/ 21 h 129"/>
              <a:gd name="T54" fmla="*/ 16 w 83"/>
              <a:gd name="T55" fmla="*/ 43 h 129"/>
              <a:gd name="T56" fmla="*/ 23 w 83"/>
              <a:gd name="T57" fmla="*/ 63 h 129"/>
              <a:gd name="T58" fmla="*/ 41 w 83"/>
              <a:gd name="T59" fmla="*/ 70 h 129"/>
              <a:gd name="T60" fmla="*/ 58 w 83"/>
              <a:gd name="T61" fmla="*/ 63 h 129"/>
              <a:gd name="T62" fmla="*/ 65 w 83"/>
              <a:gd name="T63" fmla="*/ 42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3" h="129">
                <a:moveTo>
                  <a:pt x="2" y="97"/>
                </a:moveTo>
                <a:lnTo>
                  <a:pt x="17" y="96"/>
                </a:lnTo>
                <a:cubicBezTo>
                  <a:pt x="18" y="103"/>
                  <a:pt x="21" y="108"/>
                  <a:pt x="24" y="111"/>
                </a:cubicBezTo>
                <a:cubicBezTo>
                  <a:pt x="28" y="114"/>
                  <a:pt x="32" y="116"/>
                  <a:pt x="38" y="116"/>
                </a:cubicBezTo>
                <a:cubicBezTo>
                  <a:pt x="42" y="116"/>
                  <a:pt x="47" y="115"/>
                  <a:pt x="50" y="113"/>
                </a:cubicBezTo>
                <a:cubicBezTo>
                  <a:pt x="54" y="111"/>
                  <a:pt x="57" y="108"/>
                  <a:pt x="59" y="104"/>
                </a:cubicBezTo>
                <a:cubicBezTo>
                  <a:pt x="61" y="100"/>
                  <a:pt x="63" y="95"/>
                  <a:pt x="65" y="89"/>
                </a:cubicBezTo>
                <a:cubicBezTo>
                  <a:pt x="66" y="83"/>
                  <a:pt x="67" y="77"/>
                  <a:pt x="67" y="70"/>
                </a:cubicBezTo>
                <a:cubicBezTo>
                  <a:pt x="67" y="70"/>
                  <a:pt x="67" y="69"/>
                  <a:pt x="67" y="67"/>
                </a:cubicBezTo>
                <a:cubicBezTo>
                  <a:pt x="64" y="72"/>
                  <a:pt x="60" y="76"/>
                  <a:pt x="54" y="79"/>
                </a:cubicBezTo>
                <a:cubicBezTo>
                  <a:pt x="49" y="82"/>
                  <a:pt x="43" y="84"/>
                  <a:pt x="37" y="84"/>
                </a:cubicBezTo>
                <a:cubicBezTo>
                  <a:pt x="26" y="84"/>
                  <a:pt x="18" y="80"/>
                  <a:pt x="10" y="72"/>
                </a:cubicBezTo>
                <a:cubicBezTo>
                  <a:pt x="3" y="65"/>
                  <a:pt x="0" y="55"/>
                  <a:pt x="0" y="43"/>
                </a:cubicBezTo>
                <a:cubicBezTo>
                  <a:pt x="0" y="30"/>
                  <a:pt x="3" y="19"/>
                  <a:pt x="11" y="12"/>
                </a:cubicBezTo>
                <a:cubicBezTo>
                  <a:pt x="19" y="4"/>
                  <a:pt x="28" y="0"/>
                  <a:pt x="39" y="0"/>
                </a:cubicBezTo>
                <a:cubicBezTo>
                  <a:pt x="47" y="0"/>
                  <a:pt x="55" y="2"/>
                  <a:pt x="62" y="7"/>
                </a:cubicBezTo>
                <a:cubicBezTo>
                  <a:pt x="68" y="11"/>
                  <a:pt x="74" y="17"/>
                  <a:pt x="77" y="26"/>
                </a:cubicBezTo>
                <a:cubicBezTo>
                  <a:pt x="81" y="34"/>
                  <a:pt x="83" y="46"/>
                  <a:pt x="83" y="61"/>
                </a:cubicBezTo>
                <a:cubicBezTo>
                  <a:pt x="83" y="77"/>
                  <a:pt x="81" y="90"/>
                  <a:pt x="77" y="99"/>
                </a:cubicBezTo>
                <a:cubicBezTo>
                  <a:pt x="74" y="109"/>
                  <a:pt x="69" y="116"/>
                  <a:pt x="62" y="121"/>
                </a:cubicBezTo>
                <a:cubicBezTo>
                  <a:pt x="55" y="126"/>
                  <a:pt x="47" y="129"/>
                  <a:pt x="37" y="129"/>
                </a:cubicBezTo>
                <a:cubicBezTo>
                  <a:pt x="27" y="129"/>
                  <a:pt x="19" y="126"/>
                  <a:pt x="13" y="121"/>
                </a:cubicBezTo>
                <a:cubicBezTo>
                  <a:pt x="7" y="115"/>
                  <a:pt x="3" y="107"/>
                  <a:pt x="2" y="97"/>
                </a:cubicBezTo>
                <a:close/>
                <a:moveTo>
                  <a:pt x="65" y="42"/>
                </a:moveTo>
                <a:cubicBezTo>
                  <a:pt x="65" y="33"/>
                  <a:pt x="63" y="26"/>
                  <a:pt x="58" y="21"/>
                </a:cubicBezTo>
                <a:cubicBezTo>
                  <a:pt x="53" y="15"/>
                  <a:pt x="48" y="13"/>
                  <a:pt x="41" y="13"/>
                </a:cubicBezTo>
                <a:cubicBezTo>
                  <a:pt x="34" y="13"/>
                  <a:pt x="28" y="16"/>
                  <a:pt x="23" y="21"/>
                </a:cubicBezTo>
                <a:cubicBezTo>
                  <a:pt x="18" y="27"/>
                  <a:pt x="16" y="34"/>
                  <a:pt x="16" y="43"/>
                </a:cubicBezTo>
                <a:cubicBezTo>
                  <a:pt x="16" y="51"/>
                  <a:pt x="18" y="58"/>
                  <a:pt x="23" y="63"/>
                </a:cubicBezTo>
                <a:cubicBezTo>
                  <a:pt x="28" y="68"/>
                  <a:pt x="34" y="70"/>
                  <a:pt x="41" y="70"/>
                </a:cubicBezTo>
                <a:cubicBezTo>
                  <a:pt x="48" y="70"/>
                  <a:pt x="54" y="68"/>
                  <a:pt x="58" y="63"/>
                </a:cubicBezTo>
                <a:cubicBezTo>
                  <a:pt x="63" y="58"/>
                  <a:pt x="65" y="51"/>
                  <a:pt x="65" y="42"/>
                </a:cubicBez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05" name="Freeform 32"/>
          <p:cNvSpPr>
            <a:spLocks noEditPoints="1"/>
          </p:cNvSpPr>
          <p:nvPr/>
        </p:nvSpPr>
        <p:spPr bwMode="auto">
          <a:xfrm>
            <a:off x="3384790" y="5972684"/>
            <a:ext cx="59846" cy="94594"/>
          </a:xfrm>
          <a:custGeom>
            <a:avLst/>
            <a:gdLst>
              <a:gd name="T0" fmla="*/ 81 w 83"/>
              <a:gd name="T1" fmla="*/ 31 h 129"/>
              <a:gd name="T2" fmla="*/ 66 w 83"/>
              <a:gd name="T3" fmla="*/ 33 h 129"/>
              <a:gd name="T4" fmla="*/ 60 w 83"/>
              <a:gd name="T5" fmla="*/ 19 h 129"/>
              <a:gd name="T6" fmla="*/ 44 w 83"/>
              <a:gd name="T7" fmla="*/ 13 h 129"/>
              <a:gd name="T8" fmla="*/ 31 w 83"/>
              <a:gd name="T9" fmla="*/ 17 h 129"/>
              <a:gd name="T10" fmla="*/ 20 w 83"/>
              <a:gd name="T11" fmla="*/ 32 h 129"/>
              <a:gd name="T12" fmla="*/ 15 w 83"/>
              <a:gd name="T13" fmla="*/ 62 h 129"/>
              <a:gd name="T14" fmla="*/ 29 w 83"/>
              <a:gd name="T15" fmla="*/ 49 h 129"/>
              <a:gd name="T16" fmla="*/ 46 w 83"/>
              <a:gd name="T17" fmla="*/ 45 h 129"/>
              <a:gd name="T18" fmla="*/ 72 w 83"/>
              <a:gd name="T19" fmla="*/ 56 h 129"/>
              <a:gd name="T20" fmla="*/ 83 w 83"/>
              <a:gd name="T21" fmla="*/ 86 h 129"/>
              <a:gd name="T22" fmla="*/ 78 w 83"/>
              <a:gd name="T23" fmla="*/ 108 h 129"/>
              <a:gd name="T24" fmla="*/ 64 w 83"/>
              <a:gd name="T25" fmla="*/ 123 h 129"/>
              <a:gd name="T26" fmla="*/ 44 w 83"/>
              <a:gd name="T27" fmla="*/ 129 h 129"/>
              <a:gd name="T28" fmla="*/ 12 w 83"/>
              <a:gd name="T29" fmla="*/ 115 h 129"/>
              <a:gd name="T30" fmla="*/ 0 w 83"/>
              <a:gd name="T31" fmla="*/ 68 h 129"/>
              <a:gd name="T32" fmla="*/ 13 w 83"/>
              <a:gd name="T33" fmla="*/ 15 h 129"/>
              <a:gd name="T34" fmla="*/ 45 w 83"/>
              <a:gd name="T35" fmla="*/ 0 h 129"/>
              <a:gd name="T36" fmla="*/ 70 w 83"/>
              <a:gd name="T37" fmla="*/ 8 h 129"/>
              <a:gd name="T38" fmla="*/ 81 w 83"/>
              <a:gd name="T39" fmla="*/ 31 h 129"/>
              <a:gd name="T40" fmla="*/ 18 w 83"/>
              <a:gd name="T41" fmla="*/ 86 h 129"/>
              <a:gd name="T42" fmla="*/ 21 w 83"/>
              <a:gd name="T43" fmla="*/ 101 h 129"/>
              <a:gd name="T44" fmla="*/ 31 w 83"/>
              <a:gd name="T45" fmla="*/ 112 h 129"/>
              <a:gd name="T46" fmla="*/ 43 w 83"/>
              <a:gd name="T47" fmla="*/ 116 h 129"/>
              <a:gd name="T48" fmla="*/ 60 w 83"/>
              <a:gd name="T49" fmla="*/ 108 h 129"/>
              <a:gd name="T50" fmla="*/ 67 w 83"/>
              <a:gd name="T51" fmla="*/ 87 h 129"/>
              <a:gd name="T52" fmla="*/ 60 w 83"/>
              <a:gd name="T53" fmla="*/ 66 h 129"/>
              <a:gd name="T54" fmla="*/ 43 w 83"/>
              <a:gd name="T55" fmla="*/ 59 h 129"/>
              <a:gd name="T56" fmla="*/ 25 w 83"/>
              <a:gd name="T57" fmla="*/ 66 h 129"/>
              <a:gd name="T58" fmla="*/ 18 w 83"/>
              <a:gd name="T59" fmla="*/ 86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83" h="129">
                <a:moveTo>
                  <a:pt x="81" y="31"/>
                </a:moveTo>
                <a:lnTo>
                  <a:pt x="66" y="33"/>
                </a:lnTo>
                <a:cubicBezTo>
                  <a:pt x="64" y="27"/>
                  <a:pt x="62" y="22"/>
                  <a:pt x="60" y="19"/>
                </a:cubicBezTo>
                <a:cubicBezTo>
                  <a:pt x="56" y="15"/>
                  <a:pt x="50" y="13"/>
                  <a:pt x="44" y="13"/>
                </a:cubicBezTo>
                <a:cubicBezTo>
                  <a:pt x="39" y="13"/>
                  <a:pt x="35" y="14"/>
                  <a:pt x="31" y="17"/>
                </a:cubicBezTo>
                <a:cubicBezTo>
                  <a:pt x="26" y="20"/>
                  <a:pt x="23" y="26"/>
                  <a:pt x="20" y="32"/>
                </a:cubicBezTo>
                <a:cubicBezTo>
                  <a:pt x="17" y="39"/>
                  <a:pt x="16" y="49"/>
                  <a:pt x="15" y="62"/>
                </a:cubicBezTo>
                <a:cubicBezTo>
                  <a:pt x="19" y="56"/>
                  <a:pt x="24" y="52"/>
                  <a:pt x="29" y="49"/>
                </a:cubicBezTo>
                <a:cubicBezTo>
                  <a:pt x="35" y="46"/>
                  <a:pt x="40" y="45"/>
                  <a:pt x="46" y="45"/>
                </a:cubicBezTo>
                <a:cubicBezTo>
                  <a:pt x="56" y="45"/>
                  <a:pt x="65" y="49"/>
                  <a:pt x="72" y="56"/>
                </a:cubicBezTo>
                <a:cubicBezTo>
                  <a:pt x="80" y="64"/>
                  <a:pt x="83" y="74"/>
                  <a:pt x="83" y="86"/>
                </a:cubicBezTo>
                <a:cubicBezTo>
                  <a:pt x="83" y="94"/>
                  <a:pt x="82" y="101"/>
                  <a:pt x="78" y="108"/>
                </a:cubicBezTo>
                <a:cubicBezTo>
                  <a:pt x="75" y="114"/>
                  <a:pt x="70" y="120"/>
                  <a:pt x="64" y="123"/>
                </a:cubicBezTo>
                <a:cubicBezTo>
                  <a:pt x="58" y="127"/>
                  <a:pt x="51" y="129"/>
                  <a:pt x="44" y="129"/>
                </a:cubicBezTo>
                <a:cubicBezTo>
                  <a:pt x="31" y="129"/>
                  <a:pt x="20" y="124"/>
                  <a:pt x="12" y="115"/>
                </a:cubicBezTo>
                <a:cubicBezTo>
                  <a:pt x="4" y="105"/>
                  <a:pt x="0" y="89"/>
                  <a:pt x="0" y="68"/>
                </a:cubicBezTo>
                <a:cubicBezTo>
                  <a:pt x="0" y="43"/>
                  <a:pt x="4" y="26"/>
                  <a:pt x="13" y="15"/>
                </a:cubicBezTo>
                <a:cubicBezTo>
                  <a:pt x="21" y="5"/>
                  <a:pt x="32" y="0"/>
                  <a:pt x="45" y="0"/>
                </a:cubicBezTo>
                <a:cubicBezTo>
                  <a:pt x="55" y="0"/>
                  <a:pt x="63" y="3"/>
                  <a:pt x="70" y="8"/>
                </a:cubicBezTo>
                <a:cubicBezTo>
                  <a:pt x="76" y="14"/>
                  <a:pt x="80" y="22"/>
                  <a:pt x="81" y="31"/>
                </a:cubicBezTo>
                <a:close/>
                <a:moveTo>
                  <a:pt x="18" y="86"/>
                </a:moveTo>
                <a:cubicBezTo>
                  <a:pt x="18" y="91"/>
                  <a:pt x="19" y="96"/>
                  <a:pt x="21" y="101"/>
                </a:cubicBezTo>
                <a:cubicBezTo>
                  <a:pt x="24" y="106"/>
                  <a:pt x="27" y="110"/>
                  <a:pt x="31" y="112"/>
                </a:cubicBezTo>
                <a:cubicBezTo>
                  <a:pt x="35" y="115"/>
                  <a:pt x="39" y="116"/>
                  <a:pt x="43" y="116"/>
                </a:cubicBezTo>
                <a:cubicBezTo>
                  <a:pt x="50" y="116"/>
                  <a:pt x="56" y="113"/>
                  <a:pt x="60" y="108"/>
                </a:cubicBezTo>
                <a:cubicBezTo>
                  <a:pt x="65" y="103"/>
                  <a:pt x="67" y="96"/>
                  <a:pt x="67" y="87"/>
                </a:cubicBezTo>
                <a:cubicBezTo>
                  <a:pt x="67" y="78"/>
                  <a:pt x="65" y="71"/>
                  <a:pt x="60" y="66"/>
                </a:cubicBezTo>
                <a:cubicBezTo>
                  <a:pt x="56" y="61"/>
                  <a:pt x="50" y="59"/>
                  <a:pt x="43" y="59"/>
                </a:cubicBezTo>
                <a:cubicBezTo>
                  <a:pt x="36" y="59"/>
                  <a:pt x="30" y="61"/>
                  <a:pt x="25" y="66"/>
                </a:cubicBezTo>
                <a:cubicBezTo>
                  <a:pt x="20" y="71"/>
                  <a:pt x="18" y="78"/>
                  <a:pt x="18" y="86"/>
                </a:cubicBez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06" name="Freeform 33"/>
          <p:cNvSpPr>
            <a:spLocks/>
          </p:cNvSpPr>
          <p:nvPr/>
        </p:nvSpPr>
        <p:spPr bwMode="auto">
          <a:xfrm>
            <a:off x="3031510" y="5972684"/>
            <a:ext cx="59846" cy="94594"/>
          </a:xfrm>
          <a:custGeom>
            <a:avLst/>
            <a:gdLst>
              <a:gd name="T0" fmla="*/ 0 w 83"/>
              <a:gd name="T1" fmla="*/ 93 h 129"/>
              <a:gd name="T2" fmla="*/ 15 w 83"/>
              <a:gd name="T3" fmla="*/ 91 h 129"/>
              <a:gd name="T4" fmla="*/ 25 w 83"/>
              <a:gd name="T5" fmla="*/ 110 h 129"/>
              <a:gd name="T6" fmla="*/ 40 w 83"/>
              <a:gd name="T7" fmla="*/ 116 h 129"/>
              <a:gd name="T8" fmla="*/ 59 w 83"/>
              <a:gd name="T9" fmla="*/ 108 h 129"/>
              <a:gd name="T10" fmla="*/ 66 w 83"/>
              <a:gd name="T11" fmla="*/ 90 h 129"/>
              <a:gd name="T12" fmla="*/ 59 w 83"/>
              <a:gd name="T13" fmla="*/ 72 h 129"/>
              <a:gd name="T14" fmla="*/ 41 w 83"/>
              <a:gd name="T15" fmla="*/ 65 h 129"/>
              <a:gd name="T16" fmla="*/ 31 w 83"/>
              <a:gd name="T17" fmla="*/ 67 h 129"/>
              <a:gd name="T18" fmla="*/ 32 w 83"/>
              <a:gd name="T19" fmla="*/ 53 h 129"/>
              <a:gd name="T20" fmla="*/ 35 w 83"/>
              <a:gd name="T21" fmla="*/ 54 h 129"/>
              <a:gd name="T22" fmla="*/ 53 w 83"/>
              <a:gd name="T23" fmla="*/ 48 h 129"/>
              <a:gd name="T24" fmla="*/ 60 w 83"/>
              <a:gd name="T25" fmla="*/ 33 h 129"/>
              <a:gd name="T26" fmla="*/ 55 w 83"/>
              <a:gd name="T27" fmla="*/ 18 h 129"/>
              <a:gd name="T28" fmla="*/ 40 w 83"/>
              <a:gd name="T29" fmla="*/ 13 h 129"/>
              <a:gd name="T30" fmla="*/ 25 w 83"/>
              <a:gd name="T31" fmla="*/ 18 h 129"/>
              <a:gd name="T32" fmla="*/ 17 w 83"/>
              <a:gd name="T33" fmla="*/ 36 h 129"/>
              <a:gd name="T34" fmla="*/ 2 w 83"/>
              <a:gd name="T35" fmla="*/ 33 h 129"/>
              <a:gd name="T36" fmla="*/ 15 w 83"/>
              <a:gd name="T37" fmla="*/ 9 h 129"/>
              <a:gd name="T38" fmla="*/ 39 w 83"/>
              <a:gd name="T39" fmla="*/ 0 h 129"/>
              <a:gd name="T40" fmla="*/ 59 w 83"/>
              <a:gd name="T41" fmla="*/ 4 h 129"/>
              <a:gd name="T42" fmla="*/ 72 w 83"/>
              <a:gd name="T43" fmla="*/ 17 h 129"/>
              <a:gd name="T44" fmla="*/ 76 w 83"/>
              <a:gd name="T45" fmla="*/ 33 h 129"/>
              <a:gd name="T46" fmla="*/ 72 w 83"/>
              <a:gd name="T47" fmla="*/ 48 h 129"/>
              <a:gd name="T48" fmla="*/ 59 w 83"/>
              <a:gd name="T49" fmla="*/ 58 h 129"/>
              <a:gd name="T50" fmla="*/ 76 w 83"/>
              <a:gd name="T51" fmla="*/ 69 h 129"/>
              <a:gd name="T52" fmla="*/ 83 w 83"/>
              <a:gd name="T53" fmla="*/ 89 h 129"/>
              <a:gd name="T54" fmla="*/ 71 w 83"/>
              <a:gd name="T55" fmla="*/ 117 h 129"/>
              <a:gd name="T56" fmla="*/ 40 w 83"/>
              <a:gd name="T57" fmla="*/ 129 h 129"/>
              <a:gd name="T58" fmla="*/ 13 w 83"/>
              <a:gd name="T59" fmla="*/ 119 h 129"/>
              <a:gd name="T60" fmla="*/ 0 w 83"/>
              <a:gd name="T61" fmla="*/ 93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83" h="129">
                <a:moveTo>
                  <a:pt x="0" y="93"/>
                </a:moveTo>
                <a:lnTo>
                  <a:pt x="15" y="91"/>
                </a:lnTo>
                <a:cubicBezTo>
                  <a:pt x="17" y="100"/>
                  <a:pt x="20" y="106"/>
                  <a:pt x="25" y="110"/>
                </a:cubicBezTo>
                <a:cubicBezTo>
                  <a:pt x="29" y="114"/>
                  <a:pt x="34" y="116"/>
                  <a:pt x="40" y="116"/>
                </a:cubicBezTo>
                <a:cubicBezTo>
                  <a:pt x="48" y="116"/>
                  <a:pt x="54" y="114"/>
                  <a:pt x="59" y="108"/>
                </a:cubicBezTo>
                <a:cubicBezTo>
                  <a:pt x="64" y="103"/>
                  <a:pt x="66" y="97"/>
                  <a:pt x="66" y="90"/>
                </a:cubicBezTo>
                <a:cubicBezTo>
                  <a:pt x="66" y="83"/>
                  <a:pt x="64" y="77"/>
                  <a:pt x="59" y="72"/>
                </a:cubicBezTo>
                <a:cubicBezTo>
                  <a:pt x="55" y="68"/>
                  <a:pt x="49" y="65"/>
                  <a:pt x="41" y="65"/>
                </a:cubicBezTo>
                <a:cubicBezTo>
                  <a:pt x="39" y="65"/>
                  <a:pt x="35" y="66"/>
                  <a:pt x="31" y="67"/>
                </a:cubicBezTo>
                <a:lnTo>
                  <a:pt x="32" y="53"/>
                </a:lnTo>
                <a:cubicBezTo>
                  <a:pt x="33" y="53"/>
                  <a:pt x="34" y="54"/>
                  <a:pt x="35" y="54"/>
                </a:cubicBezTo>
                <a:cubicBezTo>
                  <a:pt x="41" y="54"/>
                  <a:pt x="47" y="52"/>
                  <a:pt x="53" y="48"/>
                </a:cubicBezTo>
                <a:cubicBezTo>
                  <a:pt x="58" y="45"/>
                  <a:pt x="60" y="40"/>
                  <a:pt x="60" y="33"/>
                </a:cubicBezTo>
                <a:cubicBezTo>
                  <a:pt x="60" y="27"/>
                  <a:pt x="59" y="22"/>
                  <a:pt x="55" y="18"/>
                </a:cubicBezTo>
                <a:cubicBezTo>
                  <a:pt x="51" y="15"/>
                  <a:pt x="46" y="13"/>
                  <a:pt x="40" y="13"/>
                </a:cubicBezTo>
                <a:cubicBezTo>
                  <a:pt x="34" y="13"/>
                  <a:pt x="29" y="15"/>
                  <a:pt x="25" y="18"/>
                </a:cubicBezTo>
                <a:cubicBezTo>
                  <a:pt x="21" y="22"/>
                  <a:pt x="18" y="28"/>
                  <a:pt x="17" y="36"/>
                </a:cubicBezTo>
                <a:lnTo>
                  <a:pt x="2" y="33"/>
                </a:lnTo>
                <a:cubicBezTo>
                  <a:pt x="4" y="22"/>
                  <a:pt x="8" y="14"/>
                  <a:pt x="15" y="9"/>
                </a:cubicBezTo>
                <a:cubicBezTo>
                  <a:pt x="21" y="3"/>
                  <a:pt x="30" y="0"/>
                  <a:pt x="39" y="0"/>
                </a:cubicBezTo>
                <a:cubicBezTo>
                  <a:pt x="46" y="0"/>
                  <a:pt x="53" y="2"/>
                  <a:pt x="59" y="4"/>
                </a:cubicBezTo>
                <a:cubicBezTo>
                  <a:pt x="64" y="7"/>
                  <a:pt x="69" y="11"/>
                  <a:pt x="72" y="17"/>
                </a:cubicBezTo>
                <a:cubicBezTo>
                  <a:pt x="75" y="22"/>
                  <a:pt x="76" y="27"/>
                  <a:pt x="76" y="33"/>
                </a:cubicBezTo>
                <a:cubicBezTo>
                  <a:pt x="76" y="38"/>
                  <a:pt x="75" y="43"/>
                  <a:pt x="72" y="48"/>
                </a:cubicBezTo>
                <a:cubicBezTo>
                  <a:pt x="69" y="52"/>
                  <a:pt x="65" y="56"/>
                  <a:pt x="59" y="58"/>
                </a:cubicBezTo>
                <a:cubicBezTo>
                  <a:pt x="66" y="60"/>
                  <a:pt x="72" y="64"/>
                  <a:pt x="76" y="69"/>
                </a:cubicBezTo>
                <a:cubicBezTo>
                  <a:pt x="81" y="74"/>
                  <a:pt x="83" y="81"/>
                  <a:pt x="83" y="89"/>
                </a:cubicBezTo>
                <a:cubicBezTo>
                  <a:pt x="83" y="100"/>
                  <a:pt x="79" y="110"/>
                  <a:pt x="71" y="117"/>
                </a:cubicBezTo>
                <a:cubicBezTo>
                  <a:pt x="62" y="125"/>
                  <a:pt x="52" y="129"/>
                  <a:pt x="40" y="129"/>
                </a:cubicBezTo>
                <a:cubicBezTo>
                  <a:pt x="29" y="129"/>
                  <a:pt x="20" y="126"/>
                  <a:pt x="13" y="119"/>
                </a:cubicBezTo>
                <a:cubicBezTo>
                  <a:pt x="5" y="112"/>
                  <a:pt x="1" y="104"/>
                  <a:pt x="0" y="93"/>
                </a:cubicBez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07" name="Freeform 34"/>
          <p:cNvSpPr>
            <a:spLocks noEditPoints="1"/>
          </p:cNvSpPr>
          <p:nvPr/>
        </p:nvSpPr>
        <p:spPr bwMode="auto">
          <a:xfrm>
            <a:off x="2676300" y="5972684"/>
            <a:ext cx="59846" cy="94594"/>
          </a:xfrm>
          <a:custGeom>
            <a:avLst/>
            <a:gdLst>
              <a:gd name="T0" fmla="*/ 0 w 82"/>
              <a:gd name="T1" fmla="*/ 64 h 129"/>
              <a:gd name="T2" fmla="*/ 5 w 82"/>
              <a:gd name="T3" fmla="*/ 28 h 129"/>
              <a:gd name="T4" fmla="*/ 18 w 82"/>
              <a:gd name="T5" fmla="*/ 7 h 129"/>
              <a:gd name="T6" fmla="*/ 41 w 82"/>
              <a:gd name="T7" fmla="*/ 0 h 129"/>
              <a:gd name="T8" fmla="*/ 59 w 82"/>
              <a:gd name="T9" fmla="*/ 4 h 129"/>
              <a:gd name="T10" fmla="*/ 72 w 82"/>
              <a:gd name="T11" fmla="*/ 16 h 129"/>
              <a:gd name="T12" fmla="*/ 79 w 82"/>
              <a:gd name="T13" fmla="*/ 35 h 129"/>
              <a:gd name="T14" fmla="*/ 82 w 82"/>
              <a:gd name="T15" fmla="*/ 64 h 129"/>
              <a:gd name="T16" fmla="*/ 78 w 82"/>
              <a:gd name="T17" fmla="*/ 100 h 129"/>
              <a:gd name="T18" fmla="*/ 64 w 82"/>
              <a:gd name="T19" fmla="*/ 121 h 129"/>
              <a:gd name="T20" fmla="*/ 41 w 82"/>
              <a:gd name="T21" fmla="*/ 129 h 129"/>
              <a:gd name="T22" fmla="*/ 13 w 82"/>
              <a:gd name="T23" fmla="*/ 116 h 129"/>
              <a:gd name="T24" fmla="*/ 0 w 82"/>
              <a:gd name="T25" fmla="*/ 64 h 129"/>
              <a:gd name="T26" fmla="*/ 16 w 82"/>
              <a:gd name="T27" fmla="*/ 64 h 129"/>
              <a:gd name="T28" fmla="*/ 23 w 82"/>
              <a:gd name="T29" fmla="*/ 106 h 129"/>
              <a:gd name="T30" fmla="*/ 41 w 82"/>
              <a:gd name="T31" fmla="*/ 116 h 129"/>
              <a:gd name="T32" fmla="*/ 59 w 82"/>
              <a:gd name="T33" fmla="*/ 106 h 129"/>
              <a:gd name="T34" fmla="*/ 66 w 82"/>
              <a:gd name="T35" fmla="*/ 64 h 129"/>
              <a:gd name="T36" fmla="*/ 59 w 82"/>
              <a:gd name="T37" fmla="*/ 23 h 129"/>
              <a:gd name="T38" fmla="*/ 41 w 82"/>
              <a:gd name="T39" fmla="*/ 13 h 129"/>
              <a:gd name="T40" fmla="*/ 24 w 82"/>
              <a:gd name="T41" fmla="*/ 22 h 129"/>
              <a:gd name="T42" fmla="*/ 16 w 82"/>
              <a:gd name="T43" fmla="*/ 64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82" h="129">
                <a:moveTo>
                  <a:pt x="0" y="64"/>
                </a:moveTo>
                <a:cubicBezTo>
                  <a:pt x="0" y="49"/>
                  <a:pt x="2" y="38"/>
                  <a:pt x="5" y="28"/>
                </a:cubicBezTo>
                <a:cubicBezTo>
                  <a:pt x="8" y="19"/>
                  <a:pt x="12" y="12"/>
                  <a:pt x="18" y="7"/>
                </a:cubicBezTo>
                <a:cubicBezTo>
                  <a:pt x="25" y="3"/>
                  <a:pt x="32" y="0"/>
                  <a:pt x="41" y="0"/>
                </a:cubicBezTo>
                <a:cubicBezTo>
                  <a:pt x="48" y="0"/>
                  <a:pt x="54" y="1"/>
                  <a:pt x="59" y="4"/>
                </a:cubicBezTo>
                <a:cubicBezTo>
                  <a:pt x="64" y="7"/>
                  <a:pt x="68" y="11"/>
                  <a:pt x="72" y="16"/>
                </a:cubicBezTo>
                <a:cubicBezTo>
                  <a:pt x="75" y="21"/>
                  <a:pt x="78" y="27"/>
                  <a:pt x="79" y="35"/>
                </a:cubicBezTo>
                <a:cubicBezTo>
                  <a:pt x="81" y="42"/>
                  <a:pt x="82" y="52"/>
                  <a:pt x="82" y="64"/>
                </a:cubicBezTo>
                <a:cubicBezTo>
                  <a:pt x="82" y="79"/>
                  <a:pt x="81" y="91"/>
                  <a:pt x="78" y="100"/>
                </a:cubicBezTo>
                <a:cubicBezTo>
                  <a:pt x="75" y="109"/>
                  <a:pt x="70" y="116"/>
                  <a:pt x="64" y="121"/>
                </a:cubicBezTo>
                <a:cubicBezTo>
                  <a:pt x="58" y="126"/>
                  <a:pt x="51" y="129"/>
                  <a:pt x="41" y="129"/>
                </a:cubicBezTo>
                <a:cubicBezTo>
                  <a:pt x="29" y="129"/>
                  <a:pt x="20" y="124"/>
                  <a:pt x="13" y="116"/>
                </a:cubicBezTo>
                <a:cubicBezTo>
                  <a:pt x="4" y="105"/>
                  <a:pt x="0" y="88"/>
                  <a:pt x="0" y="64"/>
                </a:cubicBezTo>
                <a:close/>
                <a:moveTo>
                  <a:pt x="16" y="64"/>
                </a:moveTo>
                <a:cubicBezTo>
                  <a:pt x="16" y="85"/>
                  <a:pt x="19" y="99"/>
                  <a:pt x="23" y="106"/>
                </a:cubicBezTo>
                <a:cubicBezTo>
                  <a:pt x="28" y="113"/>
                  <a:pt x="34" y="116"/>
                  <a:pt x="41" y="116"/>
                </a:cubicBezTo>
                <a:cubicBezTo>
                  <a:pt x="48" y="116"/>
                  <a:pt x="54" y="113"/>
                  <a:pt x="59" y="106"/>
                </a:cubicBezTo>
                <a:cubicBezTo>
                  <a:pt x="64" y="99"/>
                  <a:pt x="66" y="85"/>
                  <a:pt x="66" y="64"/>
                </a:cubicBezTo>
                <a:cubicBezTo>
                  <a:pt x="66" y="44"/>
                  <a:pt x="64" y="30"/>
                  <a:pt x="59" y="23"/>
                </a:cubicBezTo>
                <a:cubicBezTo>
                  <a:pt x="54" y="16"/>
                  <a:pt x="48" y="13"/>
                  <a:pt x="41" y="13"/>
                </a:cubicBezTo>
                <a:cubicBezTo>
                  <a:pt x="34" y="13"/>
                  <a:pt x="28" y="16"/>
                  <a:pt x="24" y="22"/>
                </a:cubicBezTo>
                <a:cubicBezTo>
                  <a:pt x="19" y="29"/>
                  <a:pt x="16" y="44"/>
                  <a:pt x="16" y="64"/>
                </a:cubicBez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08" name="Line 35"/>
          <p:cNvSpPr>
            <a:spLocks noChangeShapeType="1"/>
          </p:cNvSpPr>
          <p:nvPr/>
        </p:nvSpPr>
        <p:spPr bwMode="auto">
          <a:xfrm>
            <a:off x="2469738" y="1142602"/>
            <a:ext cx="0" cy="4716183"/>
          </a:xfrm>
          <a:prstGeom prst="line">
            <a:avLst/>
          </a:prstGeom>
          <a:noFill/>
          <a:ln w="254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09" name="Line 36"/>
          <p:cNvSpPr>
            <a:spLocks noChangeShapeType="1"/>
          </p:cNvSpPr>
          <p:nvPr/>
        </p:nvSpPr>
        <p:spPr bwMode="auto">
          <a:xfrm flipH="1">
            <a:off x="2388659" y="5623264"/>
            <a:ext cx="81081" cy="0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10" name="Line 37"/>
          <p:cNvSpPr>
            <a:spLocks noChangeShapeType="1"/>
          </p:cNvSpPr>
          <p:nvPr/>
        </p:nvSpPr>
        <p:spPr bwMode="auto">
          <a:xfrm flipH="1">
            <a:off x="2388659" y="5198557"/>
            <a:ext cx="81081" cy="0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11" name="Line 38"/>
          <p:cNvSpPr>
            <a:spLocks noChangeShapeType="1"/>
          </p:cNvSpPr>
          <p:nvPr/>
        </p:nvSpPr>
        <p:spPr bwMode="auto">
          <a:xfrm flipH="1">
            <a:off x="2388659" y="4773849"/>
            <a:ext cx="81081" cy="0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12" name="Line 39"/>
          <p:cNvSpPr>
            <a:spLocks noChangeShapeType="1"/>
          </p:cNvSpPr>
          <p:nvPr/>
        </p:nvSpPr>
        <p:spPr bwMode="auto">
          <a:xfrm flipH="1">
            <a:off x="2388659" y="4349142"/>
            <a:ext cx="81081" cy="0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13" name="Line 40"/>
          <p:cNvSpPr>
            <a:spLocks noChangeShapeType="1"/>
          </p:cNvSpPr>
          <p:nvPr/>
        </p:nvSpPr>
        <p:spPr bwMode="auto">
          <a:xfrm flipH="1">
            <a:off x="2388659" y="3926366"/>
            <a:ext cx="81081" cy="0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14" name="Line 41"/>
          <p:cNvSpPr>
            <a:spLocks noChangeShapeType="1"/>
          </p:cNvSpPr>
          <p:nvPr/>
        </p:nvSpPr>
        <p:spPr bwMode="auto">
          <a:xfrm flipH="1">
            <a:off x="2388659" y="3501658"/>
            <a:ext cx="81081" cy="0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15" name="Line 42"/>
          <p:cNvSpPr>
            <a:spLocks noChangeShapeType="1"/>
          </p:cNvSpPr>
          <p:nvPr/>
        </p:nvSpPr>
        <p:spPr bwMode="auto">
          <a:xfrm flipH="1">
            <a:off x="2388659" y="3076951"/>
            <a:ext cx="81081" cy="0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16" name="Line 43"/>
          <p:cNvSpPr>
            <a:spLocks noChangeShapeType="1"/>
          </p:cNvSpPr>
          <p:nvPr/>
        </p:nvSpPr>
        <p:spPr bwMode="auto">
          <a:xfrm flipH="1">
            <a:off x="2388659" y="2652243"/>
            <a:ext cx="81081" cy="0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17" name="Line 44"/>
          <p:cNvSpPr>
            <a:spLocks noChangeShapeType="1"/>
          </p:cNvSpPr>
          <p:nvPr/>
        </p:nvSpPr>
        <p:spPr bwMode="auto">
          <a:xfrm flipH="1">
            <a:off x="2388659" y="2227536"/>
            <a:ext cx="81081" cy="0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18" name="Line 45"/>
          <p:cNvSpPr>
            <a:spLocks noChangeShapeType="1"/>
          </p:cNvSpPr>
          <p:nvPr/>
        </p:nvSpPr>
        <p:spPr bwMode="auto">
          <a:xfrm flipH="1">
            <a:off x="2388659" y="1802828"/>
            <a:ext cx="81081" cy="0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19" name="Line 46"/>
          <p:cNvSpPr>
            <a:spLocks noChangeShapeType="1"/>
          </p:cNvSpPr>
          <p:nvPr/>
        </p:nvSpPr>
        <p:spPr bwMode="auto">
          <a:xfrm flipH="1">
            <a:off x="2388659" y="1380051"/>
            <a:ext cx="81081" cy="0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21" name="Freeform 48"/>
          <p:cNvSpPr>
            <a:spLocks noEditPoints="1"/>
          </p:cNvSpPr>
          <p:nvPr/>
        </p:nvSpPr>
        <p:spPr bwMode="auto">
          <a:xfrm>
            <a:off x="2228427" y="1349164"/>
            <a:ext cx="154439" cy="110038"/>
          </a:xfrm>
          <a:custGeom>
            <a:avLst/>
            <a:gdLst>
              <a:gd name="T0" fmla="*/ 46 w 214"/>
              <a:gd name="T1" fmla="*/ 127 h 152"/>
              <a:gd name="T2" fmla="*/ 30 w 214"/>
              <a:gd name="T3" fmla="*/ 127 h 152"/>
              <a:gd name="T4" fmla="*/ 30 w 214"/>
              <a:gd name="T5" fmla="*/ 28 h 152"/>
              <a:gd name="T6" fmla="*/ 16 w 214"/>
              <a:gd name="T7" fmla="*/ 39 h 152"/>
              <a:gd name="T8" fmla="*/ 0 w 214"/>
              <a:gd name="T9" fmla="*/ 47 h 152"/>
              <a:gd name="T10" fmla="*/ 0 w 214"/>
              <a:gd name="T11" fmla="*/ 32 h 152"/>
              <a:gd name="T12" fmla="*/ 22 w 214"/>
              <a:gd name="T13" fmla="*/ 17 h 152"/>
              <a:gd name="T14" fmla="*/ 36 w 214"/>
              <a:gd name="T15" fmla="*/ 0 h 152"/>
              <a:gd name="T16" fmla="*/ 46 w 214"/>
              <a:gd name="T17" fmla="*/ 0 h 152"/>
              <a:gd name="T18" fmla="*/ 46 w 214"/>
              <a:gd name="T19" fmla="*/ 127 h 152"/>
              <a:gd name="T20" fmla="*/ 92 w 214"/>
              <a:gd name="T21" fmla="*/ 127 h 152"/>
              <a:gd name="T22" fmla="*/ 92 w 214"/>
              <a:gd name="T23" fmla="*/ 109 h 152"/>
              <a:gd name="T24" fmla="*/ 110 w 214"/>
              <a:gd name="T25" fmla="*/ 109 h 152"/>
              <a:gd name="T26" fmla="*/ 110 w 214"/>
              <a:gd name="T27" fmla="*/ 127 h 152"/>
              <a:gd name="T28" fmla="*/ 106 w 214"/>
              <a:gd name="T29" fmla="*/ 142 h 152"/>
              <a:gd name="T30" fmla="*/ 95 w 214"/>
              <a:gd name="T31" fmla="*/ 152 h 152"/>
              <a:gd name="T32" fmla="*/ 91 w 214"/>
              <a:gd name="T33" fmla="*/ 145 h 152"/>
              <a:gd name="T34" fmla="*/ 98 w 214"/>
              <a:gd name="T35" fmla="*/ 139 h 152"/>
              <a:gd name="T36" fmla="*/ 101 w 214"/>
              <a:gd name="T37" fmla="*/ 127 h 152"/>
              <a:gd name="T38" fmla="*/ 92 w 214"/>
              <a:gd name="T39" fmla="*/ 127 h 152"/>
              <a:gd name="T40" fmla="*/ 132 w 214"/>
              <a:gd name="T41" fmla="*/ 64 h 152"/>
              <a:gd name="T42" fmla="*/ 136 w 214"/>
              <a:gd name="T43" fmla="*/ 28 h 152"/>
              <a:gd name="T44" fmla="*/ 150 w 214"/>
              <a:gd name="T45" fmla="*/ 7 h 152"/>
              <a:gd name="T46" fmla="*/ 173 w 214"/>
              <a:gd name="T47" fmla="*/ 0 h 152"/>
              <a:gd name="T48" fmla="*/ 190 w 214"/>
              <a:gd name="T49" fmla="*/ 4 h 152"/>
              <a:gd name="T50" fmla="*/ 203 w 214"/>
              <a:gd name="T51" fmla="*/ 16 h 152"/>
              <a:gd name="T52" fmla="*/ 211 w 214"/>
              <a:gd name="T53" fmla="*/ 35 h 152"/>
              <a:gd name="T54" fmla="*/ 214 w 214"/>
              <a:gd name="T55" fmla="*/ 64 h 152"/>
              <a:gd name="T56" fmla="*/ 209 w 214"/>
              <a:gd name="T57" fmla="*/ 100 h 152"/>
              <a:gd name="T58" fmla="*/ 196 w 214"/>
              <a:gd name="T59" fmla="*/ 121 h 152"/>
              <a:gd name="T60" fmla="*/ 173 w 214"/>
              <a:gd name="T61" fmla="*/ 129 h 152"/>
              <a:gd name="T62" fmla="*/ 144 w 214"/>
              <a:gd name="T63" fmla="*/ 116 h 152"/>
              <a:gd name="T64" fmla="*/ 132 w 214"/>
              <a:gd name="T65" fmla="*/ 64 h 152"/>
              <a:gd name="T66" fmla="*/ 148 w 214"/>
              <a:gd name="T67" fmla="*/ 64 h 152"/>
              <a:gd name="T68" fmla="*/ 155 w 214"/>
              <a:gd name="T69" fmla="*/ 106 h 152"/>
              <a:gd name="T70" fmla="*/ 173 w 214"/>
              <a:gd name="T71" fmla="*/ 116 h 152"/>
              <a:gd name="T72" fmla="*/ 191 w 214"/>
              <a:gd name="T73" fmla="*/ 106 h 152"/>
              <a:gd name="T74" fmla="*/ 198 w 214"/>
              <a:gd name="T75" fmla="*/ 64 h 152"/>
              <a:gd name="T76" fmla="*/ 191 w 214"/>
              <a:gd name="T77" fmla="*/ 23 h 152"/>
              <a:gd name="T78" fmla="*/ 173 w 214"/>
              <a:gd name="T79" fmla="*/ 13 h 152"/>
              <a:gd name="T80" fmla="*/ 156 w 214"/>
              <a:gd name="T81" fmla="*/ 22 h 152"/>
              <a:gd name="T82" fmla="*/ 148 w 214"/>
              <a:gd name="T83" fmla="*/ 64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14" h="152">
                <a:moveTo>
                  <a:pt x="46" y="127"/>
                </a:moveTo>
                <a:lnTo>
                  <a:pt x="30" y="127"/>
                </a:lnTo>
                <a:lnTo>
                  <a:pt x="30" y="28"/>
                </a:lnTo>
                <a:cubicBezTo>
                  <a:pt x="27" y="32"/>
                  <a:pt x="22" y="35"/>
                  <a:pt x="16" y="39"/>
                </a:cubicBezTo>
                <a:cubicBezTo>
                  <a:pt x="10" y="42"/>
                  <a:pt x="4" y="45"/>
                  <a:pt x="0" y="47"/>
                </a:cubicBezTo>
                <a:lnTo>
                  <a:pt x="0" y="32"/>
                </a:lnTo>
                <a:cubicBezTo>
                  <a:pt x="8" y="28"/>
                  <a:pt x="16" y="23"/>
                  <a:pt x="22" y="17"/>
                </a:cubicBezTo>
                <a:cubicBezTo>
                  <a:pt x="29" y="11"/>
                  <a:pt x="33" y="6"/>
                  <a:pt x="36" y="0"/>
                </a:cubicBezTo>
                <a:lnTo>
                  <a:pt x="46" y="0"/>
                </a:lnTo>
                <a:lnTo>
                  <a:pt x="46" y="127"/>
                </a:lnTo>
                <a:close/>
                <a:moveTo>
                  <a:pt x="92" y="127"/>
                </a:moveTo>
                <a:lnTo>
                  <a:pt x="92" y="109"/>
                </a:lnTo>
                <a:lnTo>
                  <a:pt x="110" y="109"/>
                </a:lnTo>
                <a:lnTo>
                  <a:pt x="110" y="127"/>
                </a:lnTo>
                <a:cubicBezTo>
                  <a:pt x="110" y="133"/>
                  <a:pt x="108" y="138"/>
                  <a:pt x="106" y="142"/>
                </a:cubicBezTo>
                <a:cubicBezTo>
                  <a:pt x="104" y="146"/>
                  <a:pt x="100" y="149"/>
                  <a:pt x="95" y="152"/>
                </a:cubicBezTo>
                <a:lnTo>
                  <a:pt x="91" y="145"/>
                </a:lnTo>
                <a:cubicBezTo>
                  <a:pt x="94" y="144"/>
                  <a:pt x="97" y="141"/>
                  <a:pt x="98" y="139"/>
                </a:cubicBezTo>
                <a:cubicBezTo>
                  <a:pt x="100" y="136"/>
                  <a:pt x="101" y="132"/>
                  <a:pt x="101" y="127"/>
                </a:cubicBezTo>
                <a:lnTo>
                  <a:pt x="92" y="127"/>
                </a:lnTo>
                <a:close/>
                <a:moveTo>
                  <a:pt x="132" y="64"/>
                </a:moveTo>
                <a:cubicBezTo>
                  <a:pt x="132" y="50"/>
                  <a:pt x="133" y="38"/>
                  <a:pt x="136" y="28"/>
                </a:cubicBezTo>
                <a:cubicBezTo>
                  <a:pt x="139" y="19"/>
                  <a:pt x="144" y="12"/>
                  <a:pt x="150" y="7"/>
                </a:cubicBezTo>
                <a:cubicBezTo>
                  <a:pt x="156" y="3"/>
                  <a:pt x="164" y="0"/>
                  <a:pt x="173" y="0"/>
                </a:cubicBezTo>
                <a:cubicBezTo>
                  <a:pt x="180" y="0"/>
                  <a:pt x="185" y="1"/>
                  <a:pt x="190" y="4"/>
                </a:cubicBezTo>
                <a:cubicBezTo>
                  <a:pt x="196" y="7"/>
                  <a:pt x="200" y="11"/>
                  <a:pt x="203" y="16"/>
                </a:cubicBezTo>
                <a:cubicBezTo>
                  <a:pt x="206" y="21"/>
                  <a:pt x="209" y="27"/>
                  <a:pt x="211" y="35"/>
                </a:cubicBezTo>
                <a:cubicBezTo>
                  <a:pt x="213" y="42"/>
                  <a:pt x="214" y="52"/>
                  <a:pt x="214" y="64"/>
                </a:cubicBezTo>
                <a:cubicBezTo>
                  <a:pt x="214" y="79"/>
                  <a:pt x="212" y="91"/>
                  <a:pt x="209" y="100"/>
                </a:cubicBezTo>
                <a:cubicBezTo>
                  <a:pt x="206" y="109"/>
                  <a:pt x="202" y="116"/>
                  <a:pt x="196" y="121"/>
                </a:cubicBezTo>
                <a:cubicBezTo>
                  <a:pt x="190" y="126"/>
                  <a:pt x="182" y="129"/>
                  <a:pt x="173" y="129"/>
                </a:cubicBezTo>
                <a:cubicBezTo>
                  <a:pt x="161" y="129"/>
                  <a:pt x="151" y="124"/>
                  <a:pt x="144" y="116"/>
                </a:cubicBezTo>
                <a:cubicBezTo>
                  <a:pt x="136" y="105"/>
                  <a:pt x="132" y="88"/>
                  <a:pt x="132" y="64"/>
                </a:cubicBezTo>
                <a:close/>
                <a:moveTo>
                  <a:pt x="148" y="64"/>
                </a:moveTo>
                <a:cubicBezTo>
                  <a:pt x="148" y="85"/>
                  <a:pt x="150" y="99"/>
                  <a:pt x="155" y="106"/>
                </a:cubicBezTo>
                <a:cubicBezTo>
                  <a:pt x="160" y="113"/>
                  <a:pt x="166" y="116"/>
                  <a:pt x="173" y="116"/>
                </a:cubicBezTo>
                <a:cubicBezTo>
                  <a:pt x="180" y="116"/>
                  <a:pt x="186" y="113"/>
                  <a:pt x="191" y="106"/>
                </a:cubicBezTo>
                <a:cubicBezTo>
                  <a:pt x="195" y="99"/>
                  <a:pt x="198" y="85"/>
                  <a:pt x="198" y="64"/>
                </a:cubicBezTo>
                <a:cubicBezTo>
                  <a:pt x="198" y="44"/>
                  <a:pt x="195" y="30"/>
                  <a:pt x="191" y="23"/>
                </a:cubicBezTo>
                <a:cubicBezTo>
                  <a:pt x="186" y="16"/>
                  <a:pt x="180" y="13"/>
                  <a:pt x="173" y="13"/>
                </a:cubicBezTo>
                <a:cubicBezTo>
                  <a:pt x="165" y="13"/>
                  <a:pt x="160" y="16"/>
                  <a:pt x="156" y="22"/>
                </a:cubicBezTo>
                <a:cubicBezTo>
                  <a:pt x="150" y="30"/>
                  <a:pt x="148" y="44"/>
                  <a:pt x="148" y="64"/>
                </a:cubicBez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28" name="Freeform 49"/>
          <p:cNvSpPr>
            <a:spLocks noEditPoints="1"/>
          </p:cNvSpPr>
          <p:nvPr/>
        </p:nvSpPr>
        <p:spPr bwMode="auto">
          <a:xfrm>
            <a:off x="2220705" y="1773871"/>
            <a:ext cx="164093" cy="110038"/>
          </a:xfrm>
          <a:custGeom>
            <a:avLst/>
            <a:gdLst>
              <a:gd name="T0" fmla="*/ 4 w 227"/>
              <a:gd name="T1" fmla="*/ 29 h 152"/>
              <a:gd name="T2" fmla="*/ 41 w 227"/>
              <a:gd name="T3" fmla="*/ 0 h 152"/>
              <a:gd name="T4" fmla="*/ 71 w 227"/>
              <a:gd name="T5" fmla="*/ 16 h 152"/>
              <a:gd name="T6" fmla="*/ 82 w 227"/>
              <a:gd name="T7" fmla="*/ 64 h 152"/>
              <a:gd name="T8" fmla="*/ 64 w 227"/>
              <a:gd name="T9" fmla="*/ 121 h 152"/>
              <a:gd name="T10" fmla="*/ 12 w 227"/>
              <a:gd name="T11" fmla="*/ 116 h 152"/>
              <a:gd name="T12" fmla="*/ 16 w 227"/>
              <a:gd name="T13" fmla="*/ 64 h 152"/>
              <a:gd name="T14" fmla="*/ 41 w 227"/>
              <a:gd name="T15" fmla="*/ 116 h 152"/>
              <a:gd name="T16" fmla="*/ 66 w 227"/>
              <a:gd name="T17" fmla="*/ 64 h 152"/>
              <a:gd name="T18" fmla="*/ 41 w 227"/>
              <a:gd name="T19" fmla="*/ 13 h 152"/>
              <a:gd name="T20" fmla="*/ 16 w 227"/>
              <a:gd name="T21" fmla="*/ 64 h 152"/>
              <a:gd name="T22" fmla="*/ 104 w 227"/>
              <a:gd name="T23" fmla="*/ 109 h 152"/>
              <a:gd name="T24" fmla="*/ 122 w 227"/>
              <a:gd name="T25" fmla="*/ 127 h 152"/>
              <a:gd name="T26" fmla="*/ 107 w 227"/>
              <a:gd name="T27" fmla="*/ 152 h 152"/>
              <a:gd name="T28" fmla="*/ 110 w 227"/>
              <a:gd name="T29" fmla="*/ 139 h 152"/>
              <a:gd name="T30" fmla="*/ 104 w 227"/>
              <a:gd name="T31" fmla="*/ 127 h 152"/>
              <a:gd name="T32" fmla="*/ 161 w 227"/>
              <a:gd name="T33" fmla="*/ 96 h 152"/>
              <a:gd name="T34" fmla="*/ 182 w 227"/>
              <a:gd name="T35" fmla="*/ 116 h 152"/>
              <a:gd name="T36" fmla="*/ 203 w 227"/>
              <a:gd name="T37" fmla="*/ 104 h 152"/>
              <a:gd name="T38" fmla="*/ 211 w 227"/>
              <a:gd name="T39" fmla="*/ 70 h 152"/>
              <a:gd name="T40" fmla="*/ 198 w 227"/>
              <a:gd name="T41" fmla="*/ 79 h 152"/>
              <a:gd name="T42" fmla="*/ 154 w 227"/>
              <a:gd name="T43" fmla="*/ 73 h 152"/>
              <a:gd name="T44" fmla="*/ 155 w 227"/>
              <a:gd name="T45" fmla="*/ 12 h 152"/>
              <a:gd name="T46" fmla="*/ 206 w 227"/>
              <a:gd name="T47" fmla="*/ 7 h 152"/>
              <a:gd name="T48" fmla="*/ 227 w 227"/>
              <a:gd name="T49" fmla="*/ 61 h 152"/>
              <a:gd name="T50" fmla="*/ 206 w 227"/>
              <a:gd name="T51" fmla="*/ 121 h 152"/>
              <a:gd name="T52" fmla="*/ 157 w 227"/>
              <a:gd name="T53" fmla="*/ 121 h 152"/>
              <a:gd name="T54" fmla="*/ 209 w 227"/>
              <a:gd name="T55" fmla="*/ 42 h 152"/>
              <a:gd name="T56" fmla="*/ 185 w 227"/>
              <a:gd name="T57" fmla="*/ 13 h 152"/>
              <a:gd name="T58" fmla="*/ 160 w 227"/>
              <a:gd name="T59" fmla="*/ 43 h 152"/>
              <a:gd name="T60" fmla="*/ 185 w 227"/>
              <a:gd name="T61" fmla="*/ 70 h 152"/>
              <a:gd name="T62" fmla="*/ 209 w 227"/>
              <a:gd name="T63" fmla="*/ 42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27" h="152">
                <a:moveTo>
                  <a:pt x="0" y="64"/>
                </a:moveTo>
                <a:cubicBezTo>
                  <a:pt x="0" y="50"/>
                  <a:pt x="1" y="38"/>
                  <a:pt x="4" y="29"/>
                </a:cubicBezTo>
                <a:cubicBezTo>
                  <a:pt x="7" y="19"/>
                  <a:pt x="12" y="12"/>
                  <a:pt x="18" y="8"/>
                </a:cubicBezTo>
                <a:cubicBezTo>
                  <a:pt x="24" y="3"/>
                  <a:pt x="32" y="0"/>
                  <a:pt x="41" y="0"/>
                </a:cubicBezTo>
                <a:cubicBezTo>
                  <a:pt x="48" y="0"/>
                  <a:pt x="53" y="2"/>
                  <a:pt x="58" y="4"/>
                </a:cubicBezTo>
                <a:cubicBezTo>
                  <a:pt x="64" y="7"/>
                  <a:pt x="68" y="11"/>
                  <a:pt x="71" y="16"/>
                </a:cubicBezTo>
                <a:cubicBezTo>
                  <a:pt x="74" y="21"/>
                  <a:pt x="77" y="27"/>
                  <a:pt x="79" y="35"/>
                </a:cubicBezTo>
                <a:cubicBezTo>
                  <a:pt x="81" y="42"/>
                  <a:pt x="82" y="52"/>
                  <a:pt x="82" y="64"/>
                </a:cubicBezTo>
                <a:cubicBezTo>
                  <a:pt x="82" y="79"/>
                  <a:pt x="80" y="91"/>
                  <a:pt x="77" y="100"/>
                </a:cubicBezTo>
                <a:cubicBezTo>
                  <a:pt x="74" y="109"/>
                  <a:pt x="70" y="116"/>
                  <a:pt x="64" y="121"/>
                </a:cubicBezTo>
                <a:cubicBezTo>
                  <a:pt x="58" y="126"/>
                  <a:pt x="50" y="129"/>
                  <a:pt x="41" y="129"/>
                </a:cubicBezTo>
                <a:cubicBezTo>
                  <a:pt x="29" y="129"/>
                  <a:pt x="19" y="125"/>
                  <a:pt x="12" y="116"/>
                </a:cubicBezTo>
                <a:cubicBezTo>
                  <a:pt x="4" y="105"/>
                  <a:pt x="0" y="88"/>
                  <a:pt x="0" y="64"/>
                </a:cubicBezTo>
                <a:close/>
                <a:moveTo>
                  <a:pt x="16" y="64"/>
                </a:moveTo>
                <a:cubicBezTo>
                  <a:pt x="16" y="85"/>
                  <a:pt x="18" y="99"/>
                  <a:pt x="23" y="106"/>
                </a:cubicBezTo>
                <a:cubicBezTo>
                  <a:pt x="28" y="113"/>
                  <a:pt x="34" y="116"/>
                  <a:pt x="41" y="116"/>
                </a:cubicBezTo>
                <a:cubicBezTo>
                  <a:pt x="48" y="116"/>
                  <a:pt x="54" y="113"/>
                  <a:pt x="59" y="106"/>
                </a:cubicBezTo>
                <a:cubicBezTo>
                  <a:pt x="63" y="99"/>
                  <a:pt x="66" y="85"/>
                  <a:pt x="66" y="64"/>
                </a:cubicBezTo>
                <a:cubicBezTo>
                  <a:pt x="66" y="44"/>
                  <a:pt x="63" y="30"/>
                  <a:pt x="59" y="23"/>
                </a:cubicBezTo>
                <a:cubicBezTo>
                  <a:pt x="54" y="16"/>
                  <a:pt x="48" y="13"/>
                  <a:pt x="41" y="13"/>
                </a:cubicBezTo>
                <a:cubicBezTo>
                  <a:pt x="33" y="13"/>
                  <a:pt x="28" y="16"/>
                  <a:pt x="24" y="22"/>
                </a:cubicBezTo>
                <a:cubicBezTo>
                  <a:pt x="18" y="30"/>
                  <a:pt x="16" y="44"/>
                  <a:pt x="16" y="64"/>
                </a:cubicBezTo>
                <a:close/>
                <a:moveTo>
                  <a:pt x="104" y="127"/>
                </a:moveTo>
                <a:lnTo>
                  <a:pt x="104" y="109"/>
                </a:lnTo>
                <a:lnTo>
                  <a:pt x="122" y="109"/>
                </a:lnTo>
                <a:lnTo>
                  <a:pt x="122" y="127"/>
                </a:lnTo>
                <a:cubicBezTo>
                  <a:pt x="122" y="133"/>
                  <a:pt x="120" y="138"/>
                  <a:pt x="118" y="142"/>
                </a:cubicBezTo>
                <a:cubicBezTo>
                  <a:pt x="116" y="146"/>
                  <a:pt x="112" y="150"/>
                  <a:pt x="107" y="152"/>
                </a:cubicBezTo>
                <a:lnTo>
                  <a:pt x="103" y="145"/>
                </a:lnTo>
                <a:cubicBezTo>
                  <a:pt x="106" y="144"/>
                  <a:pt x="109" y="142"/>
                  <a:pt x="110" y="139"/>
                </a:cubicBezTo>
                <a:cubicBezTo>
                  <a:pt x="112" y="136"/>
                  <a:pt x="113" y="132"/>
                  <a:pt x="113" y="127"/>
                </a:cubicBezTo>
                <a:lnTo>
                  <a:pt x="104" y="127"/>
                </a:lnTo>
                <a:close/>
                <a:moveTo>
                  <a:pt x="146" y="97"/>
                </a:moveTo>
                <a:lnTo>
                  <a:pt x="161" y="96"/>
                </a:lnTo>
                <a:cubicBezTo>
                  <a:pt x="162" y="103"/>
                  <a:pt x="165" y="108"/>
                  <a:pt x="168" y="111"/>
                </a:cubicBezTo>
                <a:cubicBezTo>
                  <a:pt x="172" y="115"/>
                  <a:pt x="176" y="116"/>
                  <a:pt x="182" y="116"/>
                </a:cubicBezTo>
                <a:cubicBezTo>
                  <a:pt x="187" y="116"/>
                  <a:pt x="191" y="115"/>
                  <a:pt x="194" y="113"/>
                </a:cubicBezTo>
                <a:cubicBezTo>
                  <a:pt x="198" y="111"/>
                  <a:pt x="201" y="108"/>
                  <a:pt x="203" y="104"/>
                </a:cubicBezTo>
                <a:cubicBezTo>
                  <a:pt x="205" y="101"/>
                  <a:pt x="207" y="96"/>
                  <a:pt x="209" y="89"/>
                </a:cubicBezTo>
                <a:cubicBezTo>
                  <a:pt x="210" y="83"/>
                  <a:pt x="211" y="77"/>
                  <a:pt x="211" y="70"/>
                </a:cubicBezTo>
                <a:cubicBezTo>
                  <a:pt x="211" y="70"/>
                  <a:pt x="211" y="69"/>
                  <a:pt x="211" y="67"/>
                </a:cubicBezTo>
                <a:cubicBezTo>
                  <a:pt x="208" y="72"/>
                  <a:pt x="204" y="76"/>
                  <a:pt x="198" y="79"/>
                </a:cubicBezTo>
                <a:cubicBezTo>
                  <a:pt x="193" y="82"/>
                  <a:pt x="187" y="84"/>
                  <a:pt x="181" y="84"/>
                </a:cubicBezTo>
                <a:cubicBezTo>
                  <a:pt x="171" y="84"/>
                  <a:pt x="162" y="80"/>
                  <a:pt x="154" y="73"/>
                </a:cubicBezTo>
                <a:cubicBezTo>
                  <a:pt x="147" y="65"/>
                  <a:pt x="144" y="55"/>
                  <a:pt x="144" y="43"/>
                </a:cubicBezTo>
                <a:cubicBezTo>
                  <a:pt x="144" y="30"/>
                  <a:pt x="147" y="20"/>
                  <a:pt x="155" y="12"/>
                </a:cubicBezTo>
                <a:cubicBezTo>
                  <a:pt x="163" y="4"/>
                  <a:pt x="172" y="0"/>
                  <a:pt x="183" y="0"/>
                </a:cubicBezTo>
                <a:cubicBezTo>
                  <a:pt x="192" y="0"/>
                  <a:pt x="199" y="2"/>
                  <a:pt x="206" y="7"/>
                </a:cubicBezTo>
                <a:cubicBezTo>
                  <a:pt x="212" y="11"/>
                  <a:pt x="218" y="18"/>
                  <a:pt x="221" y="26"/>
                </a:cubicBezTo>
                <a:cubicBezTo>
                  <a:pt x="225" y="34"/>
                  <a:pt x="227" y="46"/>
                  <a:pt x="227" y="61"/>
                </a:cubicBezTo>
                <a:cubicBezTo>
                  <a:pt x="227" y="77"/>
                  <a:pt x="225" y="90"/>
                  <a:pt x="221" y="100"/>
                </a:cubicBezTo>
                <a:cubicBezTo>
                  <a:pt x="218" y="109"/>
                  <a:pt x="213" y="116"/>
                  <a:pt x="206" y="121"/>
                </a:cubicBezTo>
                <a:cubicBezTo>
                  <a:pt x="199" y="126"/>
                  <a:pt x="191" y="129"/>
                  <a:pt x="181" y="129"/>
                </a:cubicBezTo>
                <a:cubicBezTo>
                  <a:pt x="172" y="129"/>
                  <a:pt x="163" y="126"/>
                  <a:pt x="157" y="121"/>
                </a:cubicBezTo>
                <a:cubicBezTo>
                  <a:pt x="151" y="115"/>
                  <a:pt x="147" y="107"/>
                  <a:pt x="146" y="97"/>
                </a:cubicBezTo>
                <a:close/>
                <a:moveTo>
                  <a:pt x="209" y="42"/>
                </a:moveTo>
                <a:cubicBezTo>
                  <a:pt x="209" y="33"/>
                  <a:pt x="207" y="26"/>
                  <a:pt x="202" y="21"/>
                </a:cubicBezTo>
                <a:cubicBezTo>
                  <a:pt x="197" y="16"/>
                  <a:pt x="192" y="13"/>
                  <a:pt x="185" y="13"/>
                </a:cubicBezTo>
                <a:cubicBezTo>
                  <a:pt x="178" y="13"/>
                  <a:pt x="172" y="16"/>
                  <a:pt x="167" y="21"/>
                </a:cubicBezTo>
                <a:cubicBezTo>
                  <a:pt x="162" y="27"/>
                  <a:pt x="160" y="34"/>
                  <a:pt x="160" y="43"/>
                </a:cubicBezTo>
                <a:cubicBezTo>
                  <a:pt x="160" y="51"/>
                  <a:pt x="162" y="58"/>
                  <a:pt x="167" y="63"/>
                </a:cubicBezTo>
                <a:cubicBezTo>
                  <a:pt x="172" y="68"/>
                  <a:pt x="178" y="70"/>
                  <a:pt x="185" y="70"/>
                </a:cubicBezTo>
                <a:cubicBezTo>
                  <a:pt x="192" y="70"/>
                  <a:pt x="198" y="68"/>
                  <a:pt x="202" y="63"/>
                </a:cubicBezTo>
                <a:cubicBezTo>
                  <a:pt x="207" y="58"/>
                  <a:pt x="209" y="51"/>
                  <a:pt x="209" y="42"/>
                </a:cubicBez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29" name="Freeform 50"/>
          <p:cNvSpPr>
            <a:spLocks noEditPoints="1"/>
          </p:cNvSpPr>
          <p:nvPr/>
        </p:nvSpPr>
        <p:spPr bwMode="auto">
          <a:xfrm>
            <a:off x="2220705" y="2198579"/>
            <a:ext cx="164093" cy="110038"/>
          </a:xfrm>
          <a:custGeom>
            <a:avLst/>
            <a:gdLst>
              <a:gd name="T0" fmla="*/ 4 w 227"/>
              <a:gd name="T1" fmla="*/ 29 h 152"/>
              <a:gd name="T2" fmla="*/ 41 w 227"/>
              <a:gd name="T3" fmla="*/ 0 h 152"/>
              <a:gd name="T4" fmla="*/ 71 w 227"/>
              <a:gd name="T5" fmla="*/ 16 h 152"/>
              <a:gd name="T6" fmla="*/ 82 w 227"/>
              <a:gd name="T7" fmla="*/ 65 h 152"/>
              <a:gd name="T8" fmla="*/ 64 w 227"/>
              <a:gd name="T9" fmla="*/ 122 h 152"/>
              <a:gd name="T10" fmla="*/ 12 w 227"/>
              <a:gd name="T11" fmla="*/ 116 h 152"/>
              <a:gd name="T12" fmla="*/ 16 w 227"/>
              <a:gd name="T13" fmla="*/ 65 h 152"/>
              <a:gd name="T14" fmla="*/ 41 w 227"/>
              <a:gd name="T15" fmla="*/ 116 h 152"/>
              <a:gd name="T16" fmla="*/ 66 w 227"/>
              <a:gd name="T17" fmla="*/ 65 h 152"/>
              <a:gd name="T18" fmla="*/ 41 w 227"/>
              <a:gd name="T19" fmla="*/ 13 h 152"/>
              <a:gd name="T20" fmla="*/ 16 w 227"/>
              <a:gd name="T21" fmla="*/ 65 h 152"/>
              <a:gd name="T22" fmla="*/ 104 w 227"/>
              <a:gd name="T23" fmla="*/ 109 h 152"/>
              <a:gd name="T24" fmla="*/ 122 w 227"/>
              <a:gd name="T25" fmla="*/ 127 h 152"/>
              <a:gd name="T26" fmla="*/ 107 w 227"/>
              <a:gd name="T27" fmla="*/ 152 h 152"/>
              <a:gd name="T28" fmla="*/ 110 w 227"/>
              <a:gd name="T29" fmla="*/ 139 h 152"/>
              <a:gd name="T30" fmla="*/ 104 w 227"/>
              <a:gd name="T31" fmla="*/ 127 h 152"/>
              <a:gd name="T32" fmla="*/ 153 w 227"/>
              <a:gd name="T33" fmla="*/ 48 h 152"/>
              <a:gd name="T34" fmla="*/ 158 w 227"/>
              <a:gd name="T35" fmla="*/ 10 h 152"/>
              <a:gd name="T36" fmla="*/ 211 w 227"/>
              <a:gd name="T37" fmla="*/ 10 h 152"/>
              <a:gd name="T38" fmla="*/ 217 w 227"/>
              <a:gd name="T39" fmla="*/ 49 h 152"/>
              <a:gd name="T40" fmla="*/ 220 w 227"/>
              <a:gd name="T41" fmla="*/ 71 h 152"/>
              <a:gd name="T42" fmla="*/ 215 w 227"/>
              <a:gd name="T43" fmla="*/ 118 h 152"/>
              <a:gd name="T44" fmla="*/ 155 w 227"/>
              <a:gd name="T45" fmla="*/ 118 h 152"/>
              <a:gd name="T46" fmla="*/ 150 w 227"/>
              <a:gd name="T47" fmla="*/ 70 h 152"/>
              <a:gd name="T48" fmla="*/ 164 w 227"/>
              <a:gd name="T49" fmla="*/ 32 h 152"/>
              <a:gd name="T50" fmla="*/ 185 w 227"/>
              <a:gd name="T51" fmla="*/ 53 h 152"/>
              <a:gd name="T52" fmla="*/ 205 w 227"/>
              <a:gd name="T53" fmla="*/ 33 h 152"/>
              <a:gd name="T54" fmla="*/ 185 w 227"/>
              <a:gd name="T55" fmla="*/ 13 h 152"/>
              <a:gd name="T56" fmla="*/ 164 w 227"/>
              <a:gd name="T57" fmla="*/ 32 h 152"/>
              <a:gd name="T58" fmla="*/ 162 w 227"/>
              <a:gd name="T59" fmla="*/ 103 h 152"/>
              <a:gd name="T60" fmla="*/ 185 w 227"/>
              <a:gd name="T61" fmla="*/ 116 h 152"/>
              <a:gd name="T62" fmla="*/ 211 w 227"/>
              <a:gd name="T63" fmla="*/ 91 h 152"/>
              <a:gd name="T64" fmla="*/ 185 w 227"/>
              <a:gd name="T65" fmla="*/ 65 h 152"/>
              <a:gd name="T66" fmla="*/ 159 w 227"/>
              <a:gd name="T67" fmla="*/ 91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27" h="152">
                <a:moveTo>
                  <a:pt x="0" y="65"/>
                </a:moveTo>
                <a:cubicBezTo>
                  <a:pt x="0" y="50"/>
                  <a:pt x="1" y="38"/>
                  <a:pt x="4" y="29"/>
                </a:cubicBezTo>
                <a:cubicBezTo>
                  <a:pt x="7" y="20"/>
                  <a:pt x="12" y="13"/>
                  <a:pt x="18" y="8"/>
                </a:cubicBezTo>
                <a:cubicBezTo>
                  <a:pt x="24" y="3"/>
                  <a:pt x="32" y="0"/>
                  <a:pt x="41" y="0"/>
                </a:cubicBezTo>
                <a:cubicBezTo>
                  <a:pt x="48" y="0"/>
                  <a:pt x="53" y="2"/>
                  <a:pt x="58" y="4"/>
                </a:cubicBezTo>
                <a:cubicBezTo>
                  <a:pt x="64" y="7"/>
                  <a:pt x="68" y="11"/>
                  <a:pt x="71" y="16"/>
                </a:cubicBezTo>
                <a:cubicBezTo>
                  <a:pt x="74" y="21"/>
                  <a:pt x="77" y="27"/>
                  <a:pt x="79" y="35"/>
                </a:cubicBezTo>
                <a:cubicBezTo>
                  <a:pt x="81" y="42"/>
                  <a:pt x="82" y="52"/>
                  <a:pt x="82" y="65"/>
                </a:cubicBezTo>
                <a:cubicBezTo>
                  <a:pt x="82" y="79"/>
                  <a:pt x="80" y="91"/>
                  <a:pt x="77" y="100"/>
                </a:cubicBezTo>
                <a:cubicBezTo>
                  <a:pt x="74" y="109"/>
                  <a:pt x="70" y="117"/>
                  <a:pt x="64" y="122"/>
                </a:cubicBezTo>
                <a:cubicBezTo>
                  <a:pt x="58" y="127"/>
                  <a:pt x="50" y="129"/>
                  <a:pt x="41" y="129"/>
                </a:cubicBezTo>
                <a:cubicBezTo>
                  <a:pt x="29" y="129"/>
                  <a:pt x="19" y="125"/>
                  <a:pt x="12" y="116"/>
                </a:cubicBezTo>
                <a:cubicBezTo>
                  <a:pt x="4" y="105"/>
                  <a:pt x="0" y="88"/>
                  <a:pt x="0" y="65"/>
                </a:cubicBezTo>
                <a:close/>
                <a:moveTo>
                  <a:pt x="16" y="65"/>
                </a:moveTo>
                <a:cubicBezTo>
                  <a:pt x="16" y="85"/>
                  <a:pt x="18" y="99"/>
                  <a:pt x="23" y="106"/>
                </a:cubicBezTo>
                <a:cubicBezTo>
                  <a:pt x="28" y="113"/>
                  <a:pt x="34" y="116"/>
                  <a:pt x="41" y="116"/>
                </a:cubicBezTo>
                <a:cubicBezTo>
                  <a:pt x="48" y="116"/>
                  <a:pt x="54" y="113"/>
                  <a:pt x="59" y="106"/>
                </a:cubicBezTo>
                <a:cubicBezTo>
                  <a:pt x="63" y="99"/>
                  <a:pt x="66" y="85"/>
                  <a:pt x="66" y="65"/>
                </a:cubicBezTo>
                <a:cubicBezTo>
                  <a:pt x="66" y="44"/>
                  <a:pt x="63" y="30"/>
                  <a:pt x="59" y="23"/>
                </a:cubicBezTo>
                <a:cubicBezTo>
                  <a:pt x="54" y="16"/>
                  <a:pt x="48" y="13"/>
                  <a:pt x="41" y="13"/>
                </a:cubicBezTo>
                <a:cubicBezTo>
                  <a:pt x="33" y="13"/>
                  <a:pt x="28" y="16"/>
                  <a:pt x="24" y="22"/>
                </a:cubicBezTo>
                <a:cubicBezTo>
                  <a:pt x="18" y="30"/>
                  <a:pt x="16" y="44"/>
                  <a:pt x="16" y="65"/>
                </a:cubicBezTo>
                <a:close/>
                <a:moveTo>
                  <a:pt x="104" y="127"/>
                </a:moveTo>
                <a:lnTo>
                  <a:pt x="104" y="109"/>
                </a:lnTo>
                <a:lnTo>
                  <a:pt x="122" y="109"/>
                </a:lnTo>
                <a:lnTo>
                  <a:pt x="122" y="127"/>
                </a:lnTo>
                <a:cubicBezTo>
                  <a:pt x="122" y="133"/>
                  <a:pt x="120" y="139"/>
                  <a:pt x="118" y="143"/>
                </a:cubicBezTo>
                <a:cubicBezTo>
                  <a:pt x="116" y="147"/>
                  <a:pt x="112" y="150"/>
                  <a:pt x="107" y="152"/>
                </a:cubicBezTo>
                <a:lnTo>
                  <a:pt x="103" y="145"/>
                </a:lnTo>
                <a:cubicBezTo>
                  <a:pt x="106" y="144"/>
                  <a:pt x="109" y="142"/>
                  <a:pt x="110" y="139"/>
                </a:cubicBezTo>
                <a:cubicBezTo>
                  <a:pt x="112" y="136"/>
                  <a:pt x="113" y="132"/>
                  <a:pt x="113" y="127"/>
                </a:cubicBezTo>
                <a:lnTo>
                  <a:pt x="104" y="127"/>
                </a:lnTo>
                <a:close/>
                <a:moveTo>
                  <a:pt x="167" y="59"/>
                </a:moveTo>
                <a:cubicBezTo>
                  <a:pt x="161" y="56"/>
                  <a:pt x="156" y="53"/>
                  <a:pt x="153" y="48"/>
                </a:cubicBezTo>
                <a:cubicBezTo>
                  <a:pt x="150" y="44"/>
                  <a:pt x="149" y="39"/>
                  <a:pt x="149" y="33"/>
                </a:cubicBezTo>
                <a:cubicBezTo>
                  <a:pt x="149" y="24"/>
                  <a:pt x="152" y="16"/>
                  <a:pt x="158" y="10"/>
                </a:cubicBezTo>
                <a:cubicBezTo>
                  <a:pt x="165" y="3"/>
                  <a:pt x="174" y="0"/>
                  <a:pt x="185" y="0"/>
                </a:cubicBezTo>
                <a:cubicBezTo>
                  <a:pt x="196" y="0"/>
                  <a:pt x="205" y="3"/>
                  <a:pt x="211" y="10"/>
                </a:cubicBezTo>
                <a:cubicBezTo>
                  <a:pt x="218" y="16"/>
                  <a:pt x="221" y="24"/>
                  <a:pt x="221" y="33"/>
                </a:cubicBezTo>
                <a:cubicBezTo>
                  <a:pt x="221" y="39"/>
                  <a:pt x="220" y="44"/>
                  <a:pt x="217" y="49"/>
                </a:cubicBezTo>
                <a:cubicBezTo>
                  <a:pt x="214" y="53"/>
                  <a:pt x="209" y="56"/>
                  <a:pt x="203" y="59"/>
                </a:cubicBezTo>
                <a:cubicBezTo>
                  <a:pt x="211" y="61"/>
                  <a:pt x="216" y="65"/>
                  <a:pt x="220" y="71"/>
                </a:cubicBezTo>
                <a:cubicBezTo>
                  <a:pt x="225" y="76"/>
                  <a:pt x="227" y="83"/>
                  <a:pt x="227" y="91"/>
                </a:cubicBezTo>
                <a:cubicBezTo>
                  <a:pt x="227" y="102"/>
                  <a:pt x="223" y="111"/>
                  <a:pt x="215" y="118"/>
                </a:cubicBezTo>
                <a:cubicBezTo>
                  <a:pt x="207" y="125"/>
                  <a:pt x="197" y="129"/>
                  <a:pt x="185" y="129"/>
                </a:cubicBezTo>
                <a:cubicBezTo>
                  <a:pt x="173" y="129"/>
                  <a:pt x="163" y="125"/>
                  <a:pt x="155" y="118"/>
                </a:cubicBezTo>
                <a:cubicBezTo>
                  <a:pt x="147" y="110"/>
                  <a:pt x="144" y="101"/>
                  <a:pt x="144" y="90"/>
                </a:cubicBezTo>
                <a:cubicBezTo>
                  <a:pt x="144" y="82"/>
                  <a:pt x="146" y="75"/>
                  <a:pt x="150" y="70"/>
                </a:cubicBezTo>
                <a:cubicBezTo>
                  <a:pt x="154" y="64"/>
                  <a:pt x="160" y="61"/>
                  <a:pt x="167" y="59"/>
                </a:cubicBezTo>
                <a:close/>
                <a:moveTo>
                  <a:pt x="164" y="32"/>
                </a:moveTo>
                <a:cubicBezTo>
                  <a:pt x="164" y="38"/>
                  <a:pt x="166" y="43"/>
                  <a:pt x="170" y="47"/>
                </a:cubicBezTo>
                <a:cubicBezTo>
                  <a:pt x="174" y="51"/>
                  <a:pt x="179" y="53"/>
                  <a:pt x="185" y="53"/>
                </a:cubicBezTo>
                <a:cubicBezTo>
                  <a:pt x="191" y="53"/>
                  <a:pt x="196" y="51"/>
                  <a:pt x="200" y="47"/>
                </a:cubicBezTo>
                <a:cubicBezTo>
                  <a:pt x="203" y="43"/>
                  <a:pt x="205" y="39"/>
                  <a:pt x="205" y="33"/>
                </a:cubicBezTo>
                <a:cubicBezTo>
                  <a:pt x="205" y="27"/>
                  <a:pt x="203" y="23"/>
                  <a:pt x="199" y="19"/>
                </a:cubicBezTo>
                <a:cubicBezTo>
                  <a:pt x="196" y="15"/>
                  <a:pt x="191" y="13"/>
                  <a:pt x="185" y="13"/>
                </a:cubicBezTo>
                <a:cubicBezTo>
                  <a:pt x="179" y="13"/>
                  <a:pt x="174" y="15"/>
                  <a:pt x="170" y="19"/>
                </a:cubicBezTo>
                <a:cubicBezTo>
                  <a:pt x="166" y="22"/>
                  <a:pt x="164" y="27"/>
                  <a:pt x="164" y="32"/>
                </a:cubicBezTo>
                <a:close/>
                <a:moveTo>
                  <a:pt x="159" y="91"/>
                </a:moveTo>
                <a:cubicBezTo>
                  <a:pt x="159" y="95"/>
                  <a:pt x="160" y="99"/>
                  <a:pt x="162" y="103"/>
                </a:cubicBezTo>
                <a:cubicBezTo>
                  <a:pt x="165" y="107"/>
                  <a:pt x="168" y="111"/>
                  <a:pt x="172" y="113"/>
                </a:cubicBezTo>
                <a:cubicBezTo>
                  <a:pt x="176" y="115"/>
                  <a:pt x="180" y="116"/>
                  <a:pt x="185" y="116"/>
                </a:cubicBezTo>
                <a:cubicBezTo>
                  <a:pt x="193" y="116"/>
                  <a:pt x="199" y="114"/>
                  <a:pt x="203" y="109"/>
                </a:cubicBezTo>
                <a:cubicBezTo>
                  <a:pt x="208" y="104"/>
                  <a:pt x="211" y="98"/>
                  <a:pt x="211" y="91"/>
                </a:cubicBezTo>
                <a:cubicBezTo>
                  <a:pt x="211" y="84"/>
                  <a:pt x="208" y="77"/>
                  <a:pt x="203" y="73"/>
                </a:cubicBezTo>
                <a:cubicBezTo>
                  <a:pt x="198" y="68"/>
                  <a:pt x="192" y="65"/>
                  <a:pt x="185" y="65"/>
                </a:cubicBezTo>
                <a:cubicBezTo>
                  <a:pt x="177" y="65"/>
                  <a:pt x="171" y="68"/>
                  <a:pt x="167" y="72"/>
                </a:cubicBezTo>
                <a:cubicBezTo>
                  <a:pt x="162" y="77"/>
                  <a:pt x="159" y="83"/>
                  <a:pt x="159" y="91"/>
                </a:cubicBez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30" name="Freeform 51"/>
          <p:cNvSpPr>
            <a:spLocks noEditPoints="1"/>
          </p:cNvSpPr>
          <p:nvPr/>
        </p:nvSpPr>
        <p:spPr bwMode="auto">
          <a:xfrm>
            <a:off x="2220705" y="2623286"/>
            <a:ext cx="162161" cy="110038"/>
          </a:xfrm>
          <a:custGeom>
            <a:avLst/>
            <a:gdLst>
              <a:gd name="T0" fmla="*/ 0 w 226"/>
              <a:gd name="T1" fmla="*/ 65 h 152"/>
              <a:gd name="T2" fmla="*/ 4 w 226"/>
              <a:gd name="T3" fmla="*/ 29 h 152"/>
              <a:gd name="T4" fmla="*/ 18 w 226"/>
              <a:gd name="T5" fmla="*/ 8 h 152"/>
              <a:gd name="T6" fmla="*/ 41 w 226"/>
              <a:gd name="T7" fmla="*/ 0 h 152"/>
              <a:gd name="T8" fmla="*/ 58 w 226"/>
              <a:gd name="T9" fmla="*/ 5 h 152"/>
              <a:gd name="T10" fmla="*/ 71 w 226"/>
              <a:gd name="T11" fmla="*/ 16 h 152"/>
              <a:gd name="T12" fmla="*/ 79 w 226"/>
              <a:gd name="T13" fmla="*/ 35 h 152"/>
              <a:gd name="T14" fmla="*/ 82 w 226"/>
              <a:gd name="T15" fmla="*/ 65 h 152"/>
              <a:gd name="T16" fmla="*/ 77 w 226"/>
              <a:gd name="T17" fmla="*/ 101 h 152"/>
              <a:gd name="T18" fmla="*/ 64 w 226"/>
              <a:gd name="T19" fmla="*/ 122 h 152"/>
              <a:gd name="T20" fmla="*/ 41 w 226"/>
              <a:gd name="T21" fmla="*/ 129 h 152"/>
              <a:gd name="T22" fmla="*/ 12 w 226"/>
              <a:gd name="T23" fmla="*/ 116 h 152"/>
              <a:gd name="T24" fmla="*/ 0 w 226"/>
              <a:gd name="T25" fmla="*/ 65 h 152"/>
              <a:gd name="T26" fmla="*/ 16 w 226"/>
              <a:gd name="T27" fmla="*/ 65 h 152"/>
              <a:gd name="T28" fmla="*/ 23 w 226"/>
              <a:gd name="T29" fmla="*/ 106 h 152"/>
              <a:gd name="T30" fmla="*/ 41 w 226"/>
              <a:gd name="T31" fmla="*/ 116 h 152"/>
              <a:gd name="T32" fmla="*/ 59 w 226"/>
              <a:gd name="T33" fmla="*/ 106 h 152"/>
              <a:gd name="T34" fmla="*/ 66 w 226"/>
              <a:gd name="T35" fmla="*/ 65 h 152"/>
              <a:gd name="T36" fmla="*/ 59 w 226"/>
              <a:gd name="T37" fmla="*/ 23 h 152"/>
              <a:gd name="T38" fmla="*/ 41 w 226"/>
              <a:gd name="T39" fmla="*/ 13 h 152"/>
              <a:gd name="T40" fmla="*/ 24 w 226"/>
              <a:gd name="T41" fmla="*/ 22 h 152"/>
              <a:gd name="T42" fmla="*/ 16 w 226"/>
              <a:gd name="T43" fmla="*/ 65 h 152"/>
              <a:gd name="T44" fmla="*/ 104 w 226"/>
              <a:gd name="T45" fmla="*/ 127 h 152"/>
              <a:gd name="T46" fmla="*/ 104 w 226"/>
              <a:gd name="T47" fmla="*/ 109 h 152"/>
              <a:gd name="T48" fmla="*/ 122 w 226"/>
              <a:gd name="T49" fmla="*/ 109 h 152"/>
              <a:gd name="T50" fmla="*/ 122 w 226"/>
              <a:gd name="T51" fmla="*/ 127 h 152"/>
              <a:gd name="T52" fmla="*/ 118 w 226"/>
              <a:gd name="T53" fmla="*/ 143 h 152"/>
              <a:gd name="T54" fmla="*/ 107 w 226"/>
              <a:gd name="T55" fmla="*/ 152 h 152"/>
              <a:gd name="T56" fmla="*/ 103 w 226"/>
              <a:gd name="T57" fmla="*/ 145 h 152"/>
              <a:gd name="T58" fmla="*/ 110 w 226"/>
              <a:gd name="T59" fmla="*/ 139 h 152"/>
              <a:gd name="T60" fmla="*/ 113 w 226"/>
              <a:gd name="T61" fmla="*/ 127 h 152"/>
              <a:gd name="T62" fmla="*/ 104 w 226"/>
              <a:gd name="T63" fmla="*/ 127 h 152"/>
              <a:gd name="T64" fmla="*/ 145 w 226"/>
              <a:gd name="T65" fmla="*/ 17 h 152"/>
              <a:gd name="T66" fmla="*/ 145 w 226"/>
              <a:gd name="T67" fmla="*/ 3 h 152"/>
              <a:gd name="T68" fmla="*/ 226 w 226"/>
              <a:gd name="T69" fmla="*/ 3 h 152"/>
              <a:gd name="T70" fmla="*/ 226 w 226"/>
              <a:gd name="T71" fmla="*/ 15 h 152"/>
              <a:gd name="T72" fmla="*/ 202 w 226"/>
              <a:gd name="T73" fmla="*/ 49 h 152"/>
              <a:gd name="T74" fmla="*/ 184 w 226"/>
              <a:gd name="T75" fmla="*/ 92 h 152"/>
              <a:gd name="T76" fmla="*/ 178 w 226"/>
              <a:gd name="T77" fmla="*/ 127 h 152"/>
              <a:gd name="T78" fmla="*/ 162 w 226"/>
              <a:gd name="T79" fmla="*/ 127 h 152"/>
              <a:gd name="T80" fmla="*/ 168 w 226"/>
              <a:gd name="T81" fmla="*/ 91 h 152"/>
              <a:gd name="T82" fmla="*/ 184 w 226"/>
              <a:gd name="T83" fmla="*/ 50 h 152"/>
              <a:gd name="T84" fmla="*/ 206 w 226"/>
              <a:gd name="T85" fmla="*/ 17 h 152"/>
              <a:gd name="T86" fmla="*/ 145 w 226"/>
              <a:gd name="T87" fmla="*/ 17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26" h="152">
                <a:moveTo>
                  <a:pt x="0" y="65"/>
                </a:moveTo>
                <a:cubicBezTo>
                  <a:pt x="0" y="50"/>
                  <a:pt x="1" y="38"/>
                  <a:pt x="4" y="29"/>
                </a:cubicBezTo>
                <a:cubicBezTo>
                  <a:pt x="7" y="20"/>
                  <a:pt x="12" y="13"/>
                  <a:pt x="18" y="8"/>
                </a:cubicBezTo>
                <a:cubicBezTo>
                  <a:pt x="24" y="3"/>
                  <a:pt x="32" y="0"/>
                  <a:pt x="41" y="0"/>
                </a:cubicBezTo>
                <a:cubicBezTo>
                  <a:pt x="48" y="0"/>
                  <a:pt x="53" y="2"/>
                  <a:pt x="58" y="5"/>
                </a:cubicBezTo>
                <a:cubicBezTo>
                  <a:pt x="64" y="7"/>
                  <a:pt x="68" y="11"/>
                  <a:pt x="71" y="16"/>
                </a:cubicBezTo>
                <a:cubicBezTo>
                  <a:pt x="74" y="21"/>
                  <a:pt x="77" y="28"/>
                  <a:pt x="79" y="35"/>
                </a:cubicBezTo>
                <a:cubicBezTo>
                  <a:pt x="81" y="42"/>
                  <a:pt x="82" y="52"/>
                  <a:pt x="82" y="65"/>
                </a:cubicBezTo>
                <a:cubicBezTo>
                  <a:pt x="82" y="79"/>
                  <a:pt x="80" y="91"/>
                  <a:pt x="77" y="101"/>
                </a:cubicBezTo>
                <a:cubicBezTo>
                  <a:pt x="74" y="110"/>
                  <a:pt x="70" y="117"/>
                  <a:pt x="64" y="122"/>
                </a:cubicBezTo>
                <a:cubicBezTo>
                  <a:pt x="58" y="127"/>
                  <a:pt x="50" y="129"/>
                  <a:pt x="41" y="129"/>
                </a:cubicBezTo>
                <a:cubicBezTo>
                  <a:pt x="29" y="129"/>
                  <a:pt x="19" y="125"/>
                  <a:pt x="12" y="116"/>
                </a:cubicBezTo>
                <a:cubicBezTo>
                  <a:pt x="4" y="105"/>
                  <a:pt x="0" y="88"/>
                  <a:pt x="0" y="65"/>
                </a:cubicBezTo>
                <a:close/>
                <a:moveTo>
                  <a:pt x="16" y="65"/>
                </a:moveTo>
                <a:cubicBezTo>
                  <a:pt x="16" y="85"/>
                  <a:pt x="18" y="99"/>
                  <a:pt x="23" y="106"/>
                </a:cubicBezTo>
                <a:cubicBezTo>
                  <a:pt x="28" y="113"/>
                  <a:pt x="34" y="116"/>
                  <a:pt x="41" y="116"/>
                </a:cubicBezTo>
                <a:cubicBezTo>
                  <a:pt x="48" y="116"/>
                  <a:pt x="54" y="113"/>
                  <a:pt x="59" y="106"/>
                </a:cubicBezTo>
                <a:cubicBezTo>
                  <a:pt x="63" y="99"/>
                  <a:pt x="66" y="85"/>
                  <a:pt x="66" y="65"/>
                </a:cubicBezTo>
                <a:cubicBezTo>
                  <a:pt x="66" y="44"/>
                  <a:pt x="63" y="30"/>
                  <a:pt x="59" y="23"/>
                </a:cubicBezTo>
                <a:cubicBezTo>
                  <a:pt x="54" y="17"/>
                  <a:pt x="48" y="13"/>
                  <a:pt x="41" y="13"/>
                </a:cubicBezTo>
                <a:cubicBezTo>
                  <a:pt x="33" y="13"/>
                  <a:pt x="28" y="16"/>
                  <a:pt x="24" y="22"/>
                </a:cubicBezTo>
                <a:cubicBezTo>
                  <a:pt x="18" y="30"/>
                  <a:pt x="16" y="44"/>
                  <a:pt x="16" y="65"/>
                </a:cubicBezTo>
                <a:close/>
                <a:moveTo>
                  <a:pt x="104" y="127"/>
                </a:moveTo>
                <a:lnTo>
                  <a:pt x="104" y="109"/>
                </a:lnTo>
                <a:lnTo>
                  <a:pt x="122" y="109"/>
                </a:lnTo>
                <a:lnTo>
                  <a:pt x="122" y="127"/>
                </a:lnTo>
                <a:cubicBezTo>
                  <a:pt x="122" y="133"/>
                  <a:pt x="120" y="139"/>
                  <a:pt x="118" y="143"/>
                </a:cubicBezTo>
                <a:cubicBezTo>
                  <a:pt x="116" y="147"/>
                  <a:pt x="112" y="150"/>
                  <a:pt x="107" y="152"/>
                </a:cubicBezTo>
                <a:lnTo>
                  <a:pt x="103" y="145"/>
                </a:lnTo>
                <a:cubicBezTo>
                  <a:pt x="106" y="144"/>
                  <a:pt x="109" y="142"/>
                  <a:pt x="110" y="139"/>
                </a:cubicBezTo>
                <a:cubicBezTo>
                  <a:pt x="112" y="136"/>
                  <a:pt x="113" y="132"/>
                  <a:pt x="113" y="127"/>
                </a:cubicBezTo>
                <a:lnTo>
                  <a:pt x="104" y="127"/>
                </a:lnTo>
                <a:close/>
                <a:moveTo>
                  <a:pt x="145" y="17"/>
                </a:moveTo>
                <a:lnTo>
                  <a:pt x="145" y="3"/>
                </a:lnTo>
                <a:lnTo>
                  <a:pt x="226" y="3"/>
                </a:lnTo>
                <a:lnTo>
                  <a:pt x="226" y="15"/>
                </a:lnTo>
                <a:cubicBezTo>
                  <a:pt x="218" y="23"/>
                  <a:pt x="210" y="34"/>
                  <a:pt x="202" y="49"/>
                </a:cubicBezTo>
                <a:cubicBezTo>
                  <a:pt x="195" y="63"/>
                  <a:pt x="188" y="77"/>
                  <a:pt x="184" y="92"/>
                </a:cubicBezTo>
                <a:cubicBezTo>
                  <a:pt x="181" y="103"/>
                  <a:pt x="179" y="114"/>
                  <a:pt x="178" y="127"/>
                </a:cubicBezTo>
                <a:lnTo>
                  <a:pt x="162" y="127"/>
                </a:lnTo>
                <a:cubicBezTo>
                  <a:pt x="163" y="117"/>
                  <a:pt x="164" y="105"/>
                  <a:pt x="168" y="91"/>
                </a:cubicBezTo>
                <a:cubicBezTo>
                  <a:pt x="172" y="77"/>
                  <a:pt x="177" y="63"/>
                  <a:pt x="184" y="50"/>
                </a:cubicBezTo>
                <a:cubicBezTo>
                  <a:pt x="191" y="37"/>
                  <a:pt x="199" y="26"/>
                  <a:pt x="206" y="17"/>
                </a:cubicBezTo>
                <a:lnTo>
                  <a:pt x="145" y="17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31" name="Freeform 52"/>
          <p:cNvSpPr>
            <a:spLocks noEditPoints="1"/>
          </p:cNvSpPr>
          <p:nvPr/>
        </p:nvSpPr>
        <p:spPr bwMode="auto">
          <a:xfrm>
            <a:off x="2220705" y="3047993"/>
            <a:ext cx="162161" cy="110038"/>
          </a:xfrm>
          <a:custGeom>
            <a:avLst/>
            <a:gdLst>
              <a:gd name="T0" fmla="*/ 0 w 226"/>
              <a:gd name="T1" fmla="*/ 65 h 152"/>
              <a:gd name="T2" fmla="*/ 4 w 226"/>
              <a:gd name="T3" fmla="*/ 29 h 152"/>
              <a:gd name="T4" fmla="*/ 18 w 226"/>
              <a:gd name="T5" fmla="*/ 8 h 152"/>
              <a:gd name="T6" fmla="*/ 41 w 226"/>
              <a:gd name="T7" fmla="*/ 0 h 152"/>
              <a:gd name="T8" fmla="*/ 58 w 226"/>
              <a:gd name="T9" fmla="*/ 5 h 152"/>
              <a:gd name="T10" fmla="*/ 71 w 226"/>
              <a:gd name="T11" fmla="*/ 16 h 152"/>
              <a:gd name="T12" fmla="*/ 79 w 226"/>
              <a:gd name="T13" fmla="*/ 35 h 152"/>
              <a:gd name="T14" fmla="*/ 82 w 226"/>
              <a:gd name="T15" fmla="*/ 65 h 152"/>
              <a:gd name="T16" fmla="*/ 77 w 226"/>
              <a:gd name="T17" fmla="*/ 101 h 152"/>
              <a:gd name="T18" fmla="*/ 64 w 226"/>
              <a:gd name="T19" fmla="*/ 122 h 152"/>
              <a:gd name="T20" fmla="*/ 41 w 226"/>
              <a:gd name="T21" fmla="*/ 129 h 152"/>
              <a:gd name="T22" fmla="*/ 12 w 226"/>
              <a:gd name="T23" fmla="*/ 116 h 152"/>
              <a:gd name="T24" fmla="*/ 0 w 226"/>
              <a:gd name="T25" fmla="*/ 65 h 152"/>
              <a:gd name="T26" fmla="*/ 16 w 226"/>
              <a:gd name="T27" fmla="*/ 65 h 152"/>
              <a:gd name="T28" fmla="*/ 23 w 226"/>
              <a:gd name="T29" fmla="*/ 106 h 152"/>
              <a:gd name="T30" fmla="*/ 41 w 226"/>
              <a:gd name="T31" fmla="*/ 116 h 152"/>
              <a:gd name="T32" fmla="*/ 59 w 226"/>
              <a:gd name="T33" fmla="*/ 106 h 152"/>
              <a:gd name="T34" fmla="*/ 66 w 226"/>
              <a:gd name="T35" fmla="*/ 65 h 152"/>
              <a:gd name="T36" fmla="*/ 59 w 226"/>
              <a:gd name="T37" fmla="*/ 23 h 152"/>
              <a:gd name="T38" fmla="*/ 41 w 226"/>
              <a:gd name="T39" fmla="*/ 13 h 152"/>
              <a:gd name="T40" fmla="*/ 24 w 226"/>
              <a:gd name="T41" fmla="*/ 22 h 152"/>
              <a:gd name="T42" fmla="*/ 16 w 226"/>
              <a:gd name="T43" fmla="*/ 65 h 152"/>
              <a:gd name="T44" fmla="*/ 104 w 226"/>
              <a:gd name="T45" fmla="*/ 127 h 152"/>
              <a:gd name="T46" fmla="*/ 104 w 226"/>
              <a:gd name="T47" fmla="*/ 109 h 152"/>
              <a:gd name="T48" fmla="*/ 122 w 226"/>
              <a:gd name="T49" fmla="*/ 109 h 152"/>
              <a:gd name="T50" fmla="*/ 122 w 226"/>
              <a:gd name="T51" fmla="*/ 127 h 152"/>
              <a:gd name="T52" fmla="*/ 118 w 226"/>
              <a:gd name="T53" fmla="*/ 143 h 152"/>
              <a:gd name="T54" fmla="*/ 107 w 226"/>
              <a:gd name="T55" fmla="*/ 152 h 152"/>
              <a:gd name="T56" fmla="*/ 103 w 226"/>
              <a:gd name="T57" fmla="*/ 145 h 152"/>
              <a:gd name="T58" fmla="*/ 110 w 226"/>
              <a:gd name="T59" fmla="*/ 139 h 152"/>
              <a:gd name="T60" fmla="*/ 113 w 226"/>
              <a:gd name="T61" fmla="*/ 127 h 152"/>
              <a:gd name="T62" fmla="*/ 104 w 226"/>
              <a:gd name="T63" fmla="*/ 127 h 152"/>
              <a:gd name="T64" fmla="*/ 224 w 226"/>
              <a:gd name="T65" fmla="*/ 32 h 152"/>
              <a:gd name="T66" fmla="*/ 209 w 226"/>
              <a:gd name="T67" fmla="*/ 33 h 152"/>
              <a:gd name="T68" fmla="*/ 203 w 226"/>
              <a:gd name="T69" fmla="*/ 20 h 152"/>
              <a:gd name="T70" fmla="*/ 187 w 226"/>
              <a:gd name="T71" fmla="*/ 13 h 152"/>
              <a:gd name="T72" fmla="*/ 174 w 226"/>
              <a:gd name="T73" fmla="*/ 17 h 152"/>
              <a:gd name="T74" fmla="*/ 163 w 226"/>
              <a:gd name="T75" fmla="*/ 33 h 152"/>
              <a:gd name="T76" fmla="*/ 158 w 226"/>
              <a:gd name="T77" fmla="*/ 62 h 152"/>
              <a:gd name="T78" fmla="*/ 172 w 226"/>
              <a:gd name="T79" fmla="*/ 49 h 152"/>
              <a:gd name="T80" fmla="*/ 189 w 226"/>
              <a:gd name="T81" fmla="*/ 45 h 152"/>
              <a:gd name="T82" fmla="*/ 215 w 226"/>
              <a:gd name="T83" fmla="*/ 57 h 152"/>
              <a:gd name="T84" fmla="*/ 226 w 226"/>
              <a:gd name="T85" fmla="*/ 86 h 152"/>
              <a:gd name="T86" fmla="*/ 221 w 226"/>
              <a:gd name="T87" fmla="*/ 108 h 152"/>
              <a:gd name="T88" fmla="*/ 207 w 226"/>
              <a:gd name="T89" fmla="*/ 124 h 152"/>
              <a:gd name="T90" fmla="*/ 187 w 226"/>
              <a:gd name="T91" fmla="*/ 129 h 152"/>
              <a:gd name="T92" fmla="*/ 155 w 226"/>
              <a:gd name="T93" fmla="*/ 115 h 152"/>
              <a:gd name="T94" fmla="*/ 143 w 226"/>
              <a:gd name="T95" fmla="*/ 68 h 152"/>
              <a:gd name="T96" fmla="*/ 156 w 226"/>
              <a:gd name="T97" fmla="*/ 15 h 152"/>
              <a:gd name="T98" fmla="*/ 188 w 226"/>
              <a:gd name="T99" fmla="*/ 0 h 152"/>
              <a:gd name="T100" fmla="*/ 213 w 226"/>
              <a:gd name="T101" fmla="*/ 9 h 152"/>
              <a:gd name="T102" fmla="*/ 224 w 226"/>
              <a:gd name="T103" fmla="*/ 32 h 152"/>
              <a:gd name="T104" fmla="*/ 161 w 226"/>
              <a:gd name="T105" fmla="*/ 86 h 152"/>
              <a:gd name="T106" fmla="*/ 164 w 226"/>
              <a:gd name="T107" fmla="*/ 101 h 152"/>
              <a:gd name="T108" fmla="*/ 174 w 226"/>
              <a:gd name="T109" fmla="*/ 113 h 152"/>
              <a:gd name="T110" fmla="*/ 186 w 226"/>
              <a:gd name="T111" fmla="*/ 116 h 152"/>
              <a:gd name="T112" fmla="*/ 203 w 226"/>
              <a:gd name="T113" fmla="*/ 108 h 152"/>
              <a:gd name="T114" fmla="*/ 210 w 226"/>
              <a:gd name="T115" fmla="*/ 87 h 152"/>
              <a:gd name="T116" fmla="*/ 203 w 226"/>
              <a:gd name="T117" fmla="*/ 66 h 152"/>
              <a:gd name="T118" fmla="*/ 186 w 226"/>
              <a:gd name="T119" fmla="*/ 59 h 152"/>
              <a:gd name="T120" fmla="*/ 168 w 226"/>
              <a:gd name="T121" fmla="*/ 66 h 152"/>
              <a:gd name="T122" fmla="*/ 161 w 226"/>
              <a:gd name="T123" fmla="*/ 86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26" h="152">
                <a:moveTo>
                  <a:pt x="0" y="65"/>
                </a:moveTo>
                <a:cubicBezTo>
                  <a:pt x="0" y="50"/>
                  <a:pt x="1" y="38"/>
                  <a:pt x="4" y="29"/>
                </a:cubicBezTo>
                <a:cubicBezTo>
                  <a:pt x="7" y="20"/>
                  <a:pt x="12" y="13"/>
                  <a:pt x="18" y="8"/>
                </a:cubicBezTo>
                <a:cubicBezTo>
                  <a:pt x="24" y="3"/>
                  <a:pt x="32" y="0"/>
                  <a:pt x="41" y="0"/>
                </a:cubicBezTo>
                <a:cubicBezTo>
                  <a:pt x="48" y="0"/>
                  <a:pt x="53" y="2"/>
                  <a:pt x="58" y="5"/>
                </a:cubicBezTo>
                <a:cubicBezTo>
                  <a:pt x="64" y="7"/>
                  <a:pt x="68" y="11"/>
                  <a:pt x="71" y="16"/>
                </a:cubicBezTo>
                <a:cubicBezTo>
                  <a:pt x="74" y="21"/>
                  <a:pt x="77" y="28"/>
                  <a:pt x="79" y="35"/>
                </a:cubicBezTo>
                <a:cubicBezTo>
                  <a:pt x="81" y="43"/>
                  <a:pt x="82" y="52"/>
                  <a:pt x="82" y="65"/>
                </a:cubicBezTo>
                <a:cubicBezTo>
                  <a:pt x="82" y="80"/>
                  <a:pt x="80" y="92"/>
                  <a:pt x="77" y="101"/>
                </a:cubicBezTo>
                <a:cubicBezTo>
                  <a:pt x="74" y="110"/>
                  <a:pt x="70" y="117"/>
                  <a:pt x="64" y="122"/>
                </a:cubicBezTo>
                <a:cubicBezTo>
                  <a:pt x="58" y="127"/>
                  <a:pt x="50" y="129"/>
                  <a:pt x="41" y="129"/>
                </a:cubicBezTo>
                <a:cubicBezTo>
                  <a:pt x="29" y="129"/>
                  <a:pt x="19" y="125"/>
                  <a:pt x="12" y="116"/>
                </a:cubicBezTo>
                <a:cubicBezTo>
                  <a:pt x="4" y="105"/>
                  <a:pt x="0" y="88"/>
                  <a:pt x="0" y="65"/>
                </a:cubicBezTo>
                <a:close/>
                <a:moveTo>
                  <a:pt x="16" y="65"/>
                </a:moveTo>
                <a:cubicBezTo>
                  <a:pt x="16" y="86"/>
                  <a:pt x="18" y="99"/>
                  <a:pt x="23" y="106"/>
                </a:cubicBezTo>
                <a:cubicBezTo>
                  <a:pt x="28" y="113"/>
                  <a:pt x="34" y="116"/>
                  <a:pt x="41" y="116"/>
                </a:cubicBezTo>
                <a:cubicBezTo>
                  <a:pt x="48" y="116"/>
                  <a:pt x="54" y="113"/>
                  <a:pt x="59" y="106"/>
                </a:cubicBezTo>
                <a:cubicBezTo>
                  <a:pt x="63" y="99"/>
                  <a:pt x="66" y="85"/>
                  <a:pt x="66" y="65"/>
                </a:cubicBezTo>
                <a:cubicBezTo>
                  <a:pt x="66" y="44"/>
                  <a:pt x="63" y="30"/>
                  <a:pt x="59" y="23"/>
                </a:cubicBezTo>
                <a:cubicBezTo>
                  <a:pt x="54" y="17"/>
                  <a:pt x="48" y="13"/>
                  <a:pt x="41" y="13"/>
                </a:cubicBezTo>
                <a:cubicBezTo>
                  <a:pt x="33" y="13"/>
                  <a:pt x="28" y="16"/>
                  <a:pt x="24" y="22"/>
                </a:cubicBezTo>
                <a:cubicBezTo>
                  <a:pt x="18" y="30"/>
                  <a:pt x="16" y="44"/>
                  <a:pt x="16" y="65"/>
                </a:cubicBezTo>
                <a:close/>
                <a:moveTo>
                  <a:pt x="104" y="127"/>
                </a:moveTo>
                <a:lnTo>
                  <a:pt x="104" y="109"/>
                </a:lnTo>
                <a:lnTo>
                  <a:pt x="122" y="109"/>
                </a:lnTo>
                <a:lnTo>
                  <a:pt x="122" y="127"/>
                </a:lnTo>
                <a:cubicBezTo>
                  <a:pt x="122" y="133"/>
                  <a:pt x="120" y="139"/>
                  <a:pt x="118" y="143"/>
                </a:cubicBezTo>
                <a:cubicBezTo>
                  <a:pt x="116" y="147"/>
                  <a:pt x="112" y="150"/>
                  <a:pt x="107" y="152"/>
                </a:cubicBezTo>
                <a:lnTo>
                  <a:pt x="103" y="145"/>
                </a:lnTo>
                <a:cubicBezTo>
                  <a:pt x="106" y="144"/>
                  <a:pt x="109" y="142"/>
                  <a:pt x="110" y="139"/>
                </a:cubicBezTo>
                <a:cubicBezTo>
                  <a:pt x="112" y="136"/>
                  <a:pt x="113" y="132"/>
                  <a:pt x="113" y="127"/>
                </a:cubicBezTo>
                <a:lnTo>
                  <a:pt x="104" y="127"/>
                </a:lnTo>
                <a:close/>
                <a:moveTo>
                  <a:pt x="224" y="32"/>
                </a:moveTo>
                <a:lnTo>
                  <a:pt x="209" y="33"/>
                </a:lnTo>
                <a:cubicBezTo>
                  <a:pt x="207" y="27"/>
                  <a:pt x="205" y="23"/>
                  <a:pt x="203" y="20"/>
                </a:cubicBezTo>
                <a:cubicBezTo>
                  <a:pt x="198" y="15"/>
                  <a:pt x="193" y="13"/>
                  <a:pt x="187" y="13"/>
                </a:cubicBezTo>
                <a:cubicBezTo>
                  <a:pt x="182" y="13"/>
                  <a:pt x="178" y="15"/>
                  <a:pt x="174" y="17"/>
                </a:cubicBezTo>
                <a:cubicBezTo>
                  <a:pt x="169" y="21"/>
                  <a:pt x="165" y="26"/>
                  <a:pt x="163" y="33"/>
                </a:cubicBezTo>
                <a:cubicBezTo>
                  <a:pt x="160" y="40"/>
                  <a:pt x="159" y="49"/>
                  <a:pt x="158" y="62"/>
                </a:cubicBezTo>
                <a:cubicBezTo>
                  <a:pt x="162" y="56"/>
                  <a:pt x="167" y="52"/>
                  <a:pt x="172" y="49"/>
                </a:cubicBezTo>
                <a:cubicBezTo>
                  <a:pt x="177" y="47"/>
                  <a:pt x="183" y="45"/>
                  <a:pt x="189" y="45"/>
                </a:cubicBezTo>
                <a:cubicBezTo>
                  <a:pt x="199" y="45"/>
                  <a:pt x="208" y="49"/>
                  <a:pt x="215" y="57"/>
                </a:cubicBezTo>
                <a:cubicBezTo>
                  <a:pt x="222" y="64"/>
                  <a:pt x="226" y="74"/>
                  <a:pt x="226" y="86"/>
                </a:cubicBezTo>
                <a:cubicBezTo>
                  <a:pt x="226" y="94"/>
                  <a:pt x="224" y="101"/>
                  <a:pt x="221" y="108"/>
                </a:cubicBezTo>
                <a:cubicBezTo>
                  <a:pt x="218" y="115"/>
                  <a:pt x="213" y="120"/>
                  <a:pt x="207" y="124"/>
                </a:cubicBezTo>
                <a:cubicBezTo>
                  <a:pt x="201" y="127"/>
                  <a:pt x="194" y="129"/>
                  <a:pt x="187" y="129"/>
                </a:cubicBezTo>
                <a:cubicBezTo>
                  <a:pt x="174" y="129"/>
                  <a:pt x="163" y="124"/>
                  <a:pt x="155" y="115"/>
                </a:cubicBezTo>
                <a:cubicBezTo>
                  <a:pt x="147" y="105"/>
                  <a:pt x="143" y="90"/>
                  <a:pt x="143" y="68"/>
                </a:cubicBezTo>
                <a:cubicBezTo>
                  <a:pt x="143" y="44"/>
                  <a:pt x="147" y="26"/>
                  <a:pt x="156" y="15"/>
                </a:cubicBezTo>
                <a:cubicBezTo>
                  <a:pt x="164" y="5"/>
                  <a:pt x="175" y="0"/>
                  <a:pt x="188" y="0"/>
                </a:cubicBezTo>
                <a:cubicBezTo>
                  <a:pt x="198" y="0"/>
                  <a:pt x="206" y="3"/>
                  <a:pt x="213" y="9"/>
                </a:cubicBezTo>
                <a:cubicBezTo>
                  <a:pt x="219" y="14"/>
                  <a:pt x="223" y="22"/>
                  <a:pt x="224" y="32"/>
                </a:cubicBezTo>
                <a:close/>
                <a:moveTo>
                  <a:pt x="161" y="86"/>
                </a:moveTo>
                <a:cubicBezTo>
                  <a:pt x="161" y="92"/>
                  <a:pt x="162" y="97"/>
                  <a:pt x="164" y="101"/>
                </a:cubicBezTo>
                <a:cubicBezTo>
                  <a:pt x="166" y="106"/>
                  <a:pt x="170" y="110"/>
                  <a:pt x="174" y="113"/>
                </a:cubicBezTo>
                <a:cubicBezTo>
                  <a:pt x="178" y="115"/>
                  <a:pt x="182" y="116"/>
                  <a:pt x="186" y="116"/>
                </a:cubicBezTo>
                <a:cubicBezTo>
                  <a:pt x="193" y="116"/>
                  <a:pt x="199" y="114"/>
                  <a:pt x="203" y="108"/>
                </a:cubicBezTo>
                <a:cubicBezTo>
                  <a:pt x="208" y="103"/>
                  <a:pt x="210" y="96"/>
                  <a:pt x="210" y="87"/>
                </a:cubicBezTo>
                <a:cubicBezTo>
                  <a:pt x="210" y="78"/>
                  <a:pt x="208" y="71"/>
                  <a:pt x="203" y="66"/>
                </a:cubicBezTo>
                <a:cubicBezTo>
                  <a:pt x="199" y="61"/>
                  <a:pt x="193" y="59"/>
                  <a:pt x="186" y="59"/>
                </a:cubicBezTo>
                <a:cubicBezTo>
                  <a:pt x="179" y="59"/>
                  <a:pt x="173" y="61"/>
                  <a:pt x="168" y="66"/>
                </a:cubicBezTo>
                <a:cubicBezTo>
                  <a:pt x="163" y="71"/>
                  <a:pt x="161" y="78"/>
                  <a:pt x="161" y="86"/>
                </a:cubicBez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32" name="Freeform 53"/>
          <p:cNvSpPr>
            <a:spLocks noEditPoints="1"/>
          </p:cNvSpPr>
          <p:nvPr/>
        </p:nvSpPr>
        <p:spPr bwMode="auto">
          <a:xfrm>
            <a:off x="2220705" y="3472700"/>
            <a:ext cx="164093" cy="108108"/>
          </a:xfrm>
          <a:custGeom>
            <a:avLst/>
            <a:gdLst>
              <a:gd name="T0" fmla="*/ 0 w 227"/>
              <a:gd name="T1" fmla="*/ 64 h 151"/>
              <a:gd name="T2" fmla="*/ 4 w 227"/>
              <a:gd name="T3" fmla="*/ 28 h 151"/>
              <a:gd name="T4" fmla="*/ 18 w 227"/>
              <a:gd name="T5" fmla="*/ 7 h 151"/>
              <a:gd name="T6" fmla="*/ 41 w 227"/>
              <a:gd name="T7" fmla="*/ 0 h 151"/>
              <a:gd name="T8" fmla="*/ 58 w 227"/>
              <a:gd name="T9" fmla="*/ 4 h 151"/>
              <a:gd name="T10" fmla="*/ 71 w 227"/>
              <a:gd name="T11" fmla="*/ 15 h 151"/>
              <a:gd name="T12" fmla="*/ 79 w 227"/>
              <a:gd name="T13" fmla="*/ 34 h 151"/>
              <a:gd name="T14" fmla="*/ 82 w 227"/>
              <a:gd name="T15" fmla="*/ 64 h 151"/>
              <a:gd name="T16" fmla="*/ 77 w 227"/>
              <a:gd name="T17" fmla="*/ 100 h 151"/>
              <a:gd name="T18" fmla="*/ 64 w 227"/>
              <a:gd name="T19" fmla="*/ 121 h 151"/>
              <a:gd name="T20" fmla="*/ 41 w 227"/>
              <a:gd name="T21" fmla="*/ 128 h 151"/>
              <a:gd name="T22" fmla="*/ 12 w 227"/>
              <a:gd name="T23" fmla="*/ 115 h 151"/>
              <a:gd name="T24" fmla="*/ 0 w 227"/>
              <a:gd name="T25" fmla="*/ 64 h 151"/>
              <a:gd name="T26" fmla="*/ 16 w 227"/>
              <a:gd name="T27" fmla="*/ 64 h 151"/>
              <a:gd name="T28" fmla="*/ 23 w 227"/>
              <a:gd name="T29" fmla="*/ 105 h 151"/>
              <a:gd name="T30" fmla="*/ 41 w 227"/>
              <a:gd name="T31" fmla="*/ 116 h 151"/>
              <a:gd name="T32" fmla="*/ 59 w 227"/>
              <a:gd name="T33" fmla="*/ 105 h 151"/>
              <a:gd name="T34" fmla="*/ 66 w 227"/>
              <a:gd name="T35" fmla="*/ 64 h 151"/>
              <a:gd name="T36" fmla="*/ 59 w 227"/>
              <a:gd name="T37" fmla="*/ 23 h 151"/>
              <a:gd name="T38" fmla="*/ 41 w 227"/>
              <a:gd name="T39" fmla="*/ 12 h 151"/>
              <a:gd name="T40" fmla="*/ 24 w 227"/>
              <a:gd name="T41" fmla="*/ 21 h 151"/>
              <a:gd name="T42" fmla="*/ 16 w 227"/>
              <a:gd name="T43" fmla="*/ 64 h 151"/>
              <a:gd name="T44" fmla="*/ 104 w 227"/>
              <a:gd name="T45" fmla="*/ 126 h 151"/>
              <a:gd name="T46" fmla="*/ 104 w 227"/>
              <a:gd name="T47" fmla="*/ 109 h 151"/>
              <a:gd name="T48" fmla="*/ 122 w 227"/>
              <a:gd name="T49" fmla="*/ 109 h 151"/>
              <a:gd name="T50" fmla="*/ 122 w 227"/>
              <a:gd name="T51" fmla="*/ 126 h 151"/>
              <a:gd name="T52" fmla="*/ 118 w 227"/>
              <a:gd name="T53" fmla="*/ 142 h 151"/>
              <a:gd name="T54" fmla="*/ 107 w 227"/>
              <a:gd name="T55" fmla="*/ 151 h 151"/>
              <a:gd name="T56" fmla="*/ 103 w 227"/>
              <a:gd name="T57" fmla="*/ 144 h 151"/>
              <a:gd name="T58" fmla="*/ 110 w 227"/>
              <a:gd name="T59" fmla="*/ 138 h 151"/>
              <a:gd name="T60" fmla="*/ 113 w 227"/>
              <a:gd name="T61" fmla="*/ 126 h 151"/>
              <a:gd name="T62" fmla="*/ 104 w 227"/>
              <a:gd name="T63" fmla="*/ 126 h 151"/>
              <a:gd name="T64" fmla="*/ 144 w 227"/>
              <a:gd name="T65" fmla="*/ 93 h 151"/>
              <a:gd name="T66" fmla="*/ 160 w 227"/>
              <a:gd name="T67" fmla="*/ 92 h 151"/>
              <a:gd name="T68" fmla="*/ 168 w 227"/>
              <a:gd name="T69" fmla="*/ 110 h 151"/>
              <a:gd name="T70" fmla="*/ 184 w 227"/>
              <a:gd name="T71" fmla="*/ 116 h 151"/>
              <a:gd name="T72" fmla="*/ 203 w 227"/>
              <a:gd name="T73" fmla="*/ 107 h 151"/>
              <a:gd name="T74" fmla="*/ 211 w 227"/>
              <a:gd name="T75" fmla="*/ 85 h 151"/>
              <a:gd name="T76" fmla="*/ 203 w 227"/>
              <a:gd name="T77" fmla="*/ 64 h 151"/>
              <a:gd name="T78" fmla="*/ 184 w 227"/>
              <a:gd name="T79" fmla="*/ 56 h 151"/>
              <a:gd name="T80" fmla="*/ 170 w 227"/>
              <a:gd name="T81" fmla="*/ 60 h 151"/>
              <a:gd name="T82" fmla="*/ 161 w 227"/>
              <a:gd name="T83" fmla="*/ 68 h 151"/>
              <a:gd name="T84" fmla="*/ 146 w 227"/>
              <a:gd name="T85" fmla="*/ 67 h 151"/>
              <a:gd name="T86" fmla="*/ 159 w 227"/>
              <a:gd name="T87" fmla="*/ 2 h 151"/>
              <a:gd name="T88" fmla="*/ 221 w 227"/>
              <a:gd name="T89" fmla="*/ 2 h 151"/>
              <a:gd name="T90" fmla="*/ 221 w 227"/>
              <a:gd name="T91" fmla="*/ 17 h 151"/>
              <a:gd name="T92" fmla="*/ 171 w 227"/>
              <a:gd name="T93" fmla="*/ 17 h 151"/>
              <a:gd name="T94" fmla="*/ 164 w 227"/>
              <a:gd name="T95" fmla="*/ 50 h 151"/>
              <a:gd name="T96" fmla="*/ 188 w 227"/>
              <a:gd name="T97" fmla="*/ 43 h 151"/>
              <a:gd name="T98" fmla="*/ 216 w 227"/>
              <a:gd name="T99" fmla="*/ 54 h 151"/>
              <a:gd name="T100" fmla="*/ 227 w 227"/>
              <a:gd name="T101" fmla="*/ 83 h 151"/>
              <a:gd name="T102" fmla="*/ 217 w 227"/>
              <a:gd name="T103" fmla="*/ 113 h 151"/>
              <a:gd name="T104" fmla="*/ 184 w 227"/>
              <a:gd name="T105" fmla="*/ 128 h 151"/>
              <a:gd name="T106" fmla="*/ 156 w 227"/>
              <a:gd name="T107" fmla="*/ 119 h 151"/>
              <a:gd name="T108" fmla="*/ 144 w 227"/>
              <a:gd name="T109" fmla="*/ 93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27" h="151">
                <a:moveTo>
                  <a:pt x="0" y="64"/>
                </a:moveTo>
                <a:cubicBezTo>
                  <a:pt x="0" y="49"/>
                  <a:pt x="1" y="37"/>
                  <a:pt x="4" y="28"/>
                </a:cubicBezTo>
                <a:cubicBezTo>
                  <a:pt x="7" y="19"/>
                  <a:pt x="12" y="12"/>
                  <a:pt x="18" y="7"/>
                </a:cubicBezTo>
                <a:cubicBezTo>
                  <a:pt x="24" y="2"/>
                  <a:pt x="32" y="0"/>
                  <a:pt x="41" y="0"/>
                </a:cubicBezTo>
                <a:cubicBezTo>
                  <a:pt x="48" y="0"/>
                  <a:pt x="53" y="1"/>
                  <a:pt x="58" y="4"/>
                </a:cubicBezTo>
                <a:cubicBezTo>
                  <a:pt x="64" y="6"/>
                  <a:pt x="68" y="10"/>
                  <a:pt x="71" y="15"/>
                </a:cubicBezTo>
                <a:cubicBezTo>
                  <a:pt x="74" y="21"/>
                  <a:pt x="77" y="27"/>
                  <a:pt x="79" y="34"/>
                </a:cubicBezTo>
                <a:cubicBezTo>
                  <a:pt x="81" y="42"/>
                  <a:pt x="82" y="51"/>
                  <a:pt x="82" y="64"/>
                </a:cubicBezTo>
                <a:cubicBezTo>
                  <a:pt x="82" y="79"/>
                  <a:pt x="80" y="91"/>
                  <a:pt x="77" y="100"/>
                </a:cubicBezTo>
                <a:cubicBezTo>
                  <a:pt x="74" y="109"/>
                  <a:pt x="70" y="116"/>
                  <a:pt x="64" y="121"/>
                </a:cubicBezTo>
                <a:cubicBezTo>
                  <a:pt x="58" y="126"/>
                  <a:pt x="50" y="128"/>
                  <a:pt x="41" y="128"/>
                </a:cubicBezTo>
                <a:cubicBezTo>
                  <a:pt x="29" y="128"/>
                  <a:pt x="19" y="124"/>
                  <a:pt x="12" y="115"/>
                </a:cubicBezTo>
                <a:cubicBezTo>
                  <a:pt x="4" y="105"/>
                  <a:pt x="0" y="87"/>
                  <a:pt x="0" y="64"/>
                </a:cubicBezTo>
                <a:close/>
                <a:moveTo>
                  <a:pt x="16" y="64"/>
                </a:moveTo>
                <a:cubicBezTo>
                  <a:pt x="16" y="85"/>
                  <a:pt x="18" y="98"/>
                  <a:pt x="23" y="105"/>
                </a:cubicBezTo>
                <a:cubicBezTo>
                  <a:pt x="28" y="112"/>
                  <a:pt x="34" y="116"/>
                  <a:pt x="41" y="116"/>
                </a:cubicBezTo>
                <a:cubicBezTo>
                  <a:pt x="48" y="116"/>
                  <a:pt x="54" y="112"/>
                  <a:pt x="59" y="105"/>
                </a:cubicBezTo>
                <a:cubicBezTo>
                  <a:pt x="63" y="98"/>
                  <a:pt x="66" y="84"/>
                  <a:pt x="66" y="64"/>
                </a:cubicBezTo>
                <a:cubicBezTo>
                  <a:pt x="66" y="43"/>
                  <a:pt x="63" y="29"/>
                  <a:pt x="59" y="23"/>
                </a:cubicBezTo>
                <a:cubicBezTo>
                  <a:pt x="54" y="16"/>
                  <a:pt x="48" y="12"/>
                  <a:pt x="41" y="12"/>
                </a:cubicBezTo>
                <a:cubicBezTo>
                  <a:pt x="33" y="12"/>
                  <a:pt x="28" y="15"/>
                  <a:pt x="24" y="21"/>
                </a:cubicBezTo>
                <a:cubicBezTo>
                  <a:pt x="18" y="29"/>
                  <a:pt x="16" y="43"/>
                  <a:pt x="16" y="64"/>
                </a:cubicBezTo>
                <a:close/>
                <a:moveTo>
                  <a:pt x="104" y="126"/>
                </a:moveTo>
                <a:lnTo>
                  <a:pt x="104" y="109"/>
                </a:lnTo>
                <a:lnTo>
                  <a:pt x="122" y="109"/>
                </a:lnTo>
                <a:lnTo>
                  <a:pt x="122" y="126"/>
                </a:lnTo>
                <a:cubicBezTo>
                  <a:pt x="122" y="133"/>
                  <a:pt x="120" y="138"/>
                  <a:pt x="118" y="142"/>
                </a:cubicBezTo>
                <a:cubicBezTo>
                  <a:pt x="116" y="146"/>
                  <a:pt x="112" y="149"/>
                  <a:pt x="107" y="151"/>
                </a:cubicBezTo>
                <a:lnTo>
                  <a:pt x="103" y="144"/>
                </a:lnTo>
                <a:cubicBezTo>
                  <a:pt x="106" y="143"/>
                  <a:pt x="109" y="141"/>
                  <a:pt x="110" y="138"/>
                </a:cubicBezTo>
                <a:cubicBezTo>
                  <a:pt x="112" y="135"/>
                  <a:pt x="113" y="131"/>
                  <a:pt x="113" y="126"/>
                </a:cubicBezTo>
                <a:lnTo>
                  <a:pt x="104" y="126"/>
                </a:lnTo>
                <a:close/>
                <a:moveTo>
                  <a:pt x="144" y="93"/>
                </a:moveTo>
                <a:lnTo>
                  <a:pt x="160" y="92"/>
                </a:lnTo>
                <a:cubicBezTo>
                  <a:pt x="161" y="100"/>
                  <a:pt x="164" y="106"/>
                  <a:pt x="168" y="110"/>
                </a:cubicBezTo>
                <a:cubicBezTo>
                  <a:pt x="173" y="114"/>
                  <a:pt x="178" y="116"/>
                  <a:pt x="184" y="116"/>
                </a:cubicBezTo>
                <a:cubicBezTo>
                  <a:pt x="192" y="116"/>
                  <a:pt x="198" y="113"/>
                  <a:pt x="203" y="107"/>
                </a:cubicBezTo>
                <a:cubicBezTo>
                  <a:pt x="208" y="101"/>
                  <a:pt x="211" y="94"/>
                  <a:pt x="211" y="85"/>
                </a:cubicBezTo>
                <a:cubicBezTo>
                  <a:pt x="211" y="76"/>
                  <a:pt x="208" y="69"/>
                  <a:pt x="203" y="64"/>
                </a:cubicBezTo>
                <a:cubicBezTo>
                  <a:pt x="198" y="59"/>
                  <a:pt x="192" y="56"/>
                  <a:pt x="184" y="56"/>
                </a:cubicBezTo>
                <a:cubicBezTo>
                  <a:pt x="179" y="56"/>
                  <a:pt x="174" y="57"/>
                  <a:pt x="170" y="60"/>
                </a:cubicBezTo>
                <a:cubicBezTo>
                  <a:pt x="166" y="62"/>
                  <a:pt x="163" y="65"/>
                  <a:pt x="161" y="68"/>
                </a:cubicBezTo>
                <a:lnTo>
                  <a:pt x="146" y="67"/>
                </a:lnTo>
                <a:lnTo>
                  <a:pt x="159" y="2"/>
                </a:lnTo>
                <a:lnTo>
                  <a:pt x="221" y="2"/>
                </a:lnTo>
                <a:lnTo>
                  <a:pt x="221" y="17"/>
                </a:lnTo>
                <a:lnTo>
                  <a:pt x="171" y="17"/>
                </a:lnTo>
                <a:lnTo>
                  <a:pt x="164" y="50"/>
                </a:lnTo>
                <a:cubicBezTo>
                  <a:pt x="172" y="45"/>
                  <a:pt x="180" y="43"/>
                  <a:pt x="188" y="43"/>
                </a:cubicBezTo>
                <a:cubicBezTo>
                  <a:pt x="199" y="43"/>
                  <a:pt x="208" y="46"/>
                  <a:pt x="216" y="54"/>
                </a:cubicBezTo>
                <a:cubicBezTo>
                  <a:pt x="223" y="62"/>
                  <a:pt x="227" y="71"/>
                  <a:pt x="227" y="83"/>
                </a:cubicBezTo>
                <a:cubicBezTo>
                  <a:pt x="227" y="95"/>
                  <a:pt x="224" y="105"/>
                  <a:pt x="217" y="113"/>
                </a:cubicBezTo>
                <a:cubicBezTo>
                  <a:pt x="209" y="123"/>
                  <a:pt x="198" y="128"/>
                  <a:pt x="184" y="128"/>
                </a:cubicBezTo>
                <a:cubicBezTo>
                  <a:pt x="173" y="128"/>
                  <a:pt x="163" y="125"/>
                  <a:pt x="156" y="119"/>
                </a:cubicBezTo>
                <a:cubicBezTo>
                  <a:pt x="149" y="112"/>
                  <a:pt x="145" y="104"/>
                  <a:pt x="144" y="93"/>
                </a:cubicBez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33" name="Freeform 54"/>
          <p:cNvSpPr>
            <a:spLocks noEditPoints="1"/>
          </p:cNvSpPr>
          <p:nvPr/>
        </p:nvSpPr>
        <p:spPr bwMode="auto">
          <a:xfrm>
            <a:off x="2220705" y="3897408"/>
            <a:ext cx="162161" cy="108108"/>
          </a:xfrm>
          <a:custGeom>
            <a:avLst/>
            <a:gdLst>
              <a:gd name="T0" fmla="*/ 0 w 226"/>
              <a:gd name="T1" fmla="*/ 64 h 151"/>
              <a:gd name="T2" fmla="*/ 4 w 226"/>
              <a:gd name="T3" fmla="*/ 28 h 151"/>
              <a:gd name="T4" fmla="*/ 18 w 226"/>
              <a:gd name="T5" fmla="*/ 7 h 151"/>
              <a:gd name="T6" fmla="*/ 41 w 226"/>
              <a:gd name="T7" fmla="*/ 0 h 151"/>
              <a:gd name="T8" fmla="*/ 58 w 226"/>
              <a:gd name="T9" fmla="*/ 4 h 151"/>
              <a:gd name="T10" fmla="*/ 71 w 226"/>
              <a:gd name="T11" fmla="*/ 16 h 151"/>
              <a:gd name="T12" fmla="*/ 79 w 226"/>
              <a:gd name="T13" fmla="*/ 34 h 151"/>
              <a:gd name="T14" fmla="*/ 82 w 226"/>
              <a:gd name="T15" fmla="*/ 64 h 151"/>
              <a:gd name="T16" fmla="*/ 77 w 226"/>
              <a:gd name="T17" fmla="*/ 100 h 151"/>
              <a:gd name="T18" fmla="*/ 64 w 226"/>
              <a:gd name="T19" fmla="*/ 121 h 151"/>
              <a:gd name="T20" fmla="*/ 41 w 226"/>
              <a:gd name="T21" fmla="*/ 128 h 151"/>
              <a:gd name="T22" fmla="*/ 12 w 226"/>
              <a:gd name="T23" fmla="*/ 115 h 151"/>
              <a:gd name="T24" fmla="*/ 0 w 226"/>
              <a:gd name="T25" fmla="*/ 64 h 151"/>
              <a:gd name="T26" fmla="*/ 16 w 226"/>
              <a:gd name="T27" fmla="*/ 64 h 151"/>
              <a:gd name="T28" fmla="*/ 23 w 226"/>
              <a:gd name="T29" fmla="*/ 105 h 151"/>
              <a:gd name="T30" fmla="*/ 41 w 226"/>
              <a:gd name="T31" fmla="*/ 116 h 151"/>
              <a:gd name="T32" fmla="*/ 59 w 226"/>
              <a:gd name="T33" fmla="*/ 105 h 151"/>
              <a:gd name="T34" fmla="*/ 66 w 226"/>
              <a:gd name="T35" fmla="*/ 64 h 151"/>
              <a:gd name="T36" fmla="*/ 59 w 226"/>
              <a:gd name="T37" fmla="*/ 23 h 151"/>
              <a:gd name="T38" fmla="*/ 41 w 226"/>
              <a:gd name="T39" fmla="*/ 12 h 151"/>
              <a:gd name="T40" fmla="*/ 24 w 226"/>
              <a:gd name="T41" fmla="*/ 21 h 151"/>
              <a:gd name="T42" fmla="*/ 16 w 226"/>
              <a:gd name="T43" fmla="*/ 64 h 151"/>
              <a:gd name="T44" fmla="*/ 104 w 226"/>
              <a:gd name="T45" fmla="*/ 126 h 151"/>
              <a:gd name="T46" fmla="*/ 104 w 226"/>
              <a:gd name="T47" fmla="*/ 109 h 151"/>
              <a:gd name="T48" fmla="*/ 122 w 226"/>
              <a:gd name="T49" fmla="*/ 109 h 151"/>
              <a:gd name="T50" fmla="*/ 122 w 226"/>
              <a:gd name="T51" fmla="*/ 126 h 151"/>
              <a:gd name="T52" fmla="*/ 118 w 226"/>
              <a:gd name="T53" fmla="*/ 142 h 151"/>
              <a:gd name="T54" fmla="*/ 107 w 226"/>
              <a:gd name="T55" fmla="*/ 151 h 151"/>
              <a:gd name="T56" fmla="*/ 103 w 226"/>
              <a:gd name="T57" fmla="*/ 144 h 151"/>
              <a:gd name="T58" fmla="*/ 110 w 226"/>
              <a:gd name="T59" fmla="*/ 138 h 151"/>
              <a:gd name="T60" fmla="*/ 113 w 226"/>
              <a:gd name="T61" fmla="*/ 126 h 151"/>
              <a:gd name="T62" fmla="*/ 104 w 226"/>
              <a:gd name="T63" fmla="*/ 126 h 151"/>
              <a:gd name="T64" fmla="*/ 193 w 226"/>
              <a:gd name="T65" fmla="*/ 126 h 151"/>
              <a:gd name="T66" fmla="*/ 193 w 226"/>
              <a:gd name="T67" fmla="*/ 96 h 151"/>
              <a:gd name="T68" fmla="*/ 139 w 226"/>
              <a:gd name="T69" fmla="*/ 96 h 151"/>
              <a:gd name="T70" fmla="*/ 139 w 226"/>
              <a:gd name="T71" fmla="*/ 82 h 151"/>
              <a:gd name="T72" fmla="*/ 196 w 226"/>
              <a:gd name="T73" fmla="*/ 0 h 151"/>
              <a:gd name="T74" fmla="*/ 209 w 226"/>
              <a:gd name="T75" fmla="*/ 0 h 151"/>
              <a:gd name="T76" fmla="*/ 209 w 226"/>
              <a:gd name="T77" fmla="*/ 82 h 151"/>
              <a:gd name="T78" fmla="*/ 226 w 226"/>
              <a:gd name="T79" fmla="*/ 82 h 151"/>
              <a:gd name="T80" fmla="*/ 226 w 226"/>
              <a:gd name="T81" fmla="*/ 96 h 151"/>
              <a:gd name="T82" fmla="*/ 209 w 226"/>
              <a:gd name="T83" fmla="*/ 96 h 151"/>
              <a:gd name="T84" fmla="*/ 209 w 226"/>
              <a:gd name="T85" fmla="*/ 126 h 151"/>
              <a:gd name="T86" fmla="*/ 193 w 226"/>
              <a:gd name="T87" fmla="*/ 126 h 151"/>
              <a:gd name="T88" fmla="*/ 193 w 226"/>
              <a:gd name="T89" fmla="*/ 82 h 151"/>
              <a:gd name="T90" fmla="*/ 193 w 226"/>
              <a:gd name="T91" fmla="*/ 25 h 151"/>
              <a:gd name="T92" fmla="*/ 154 w 226"/>
              <a:gd name="T93" fmla="*/ 82 h 151"/>
              <a:gd name="T94" fmla="*/ 193 w 226"/>
              <a:gd name="T95" fmla="*/ 82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26" h="151">
                <a:moveTo>
                  <a:pt x="0" y="64"/>
                </a:moveTo>
                <a:cubicBezTo>
                  <a:pt x="0" y="49"/>
                  <a:pt x="1" y="37"/>
                  <a:pt x="4" y="28"/>
                </a:cubicBezTo>
                <a:cubicBezTo>
                  <a:pt x="7" y="19"/>
                  <a:pt x="12" y="12"/>
                  <a:pt x="18" y="7"/>
                </a:cubicBezTo>
                <a:cubicBezTo>
                  <a:pt x="24" y="2"/>
                  <a:pt x="32" y="0"/>
                  <a:pt x="41" y="0"/>
                </a:cubicBezTo>
                <a:cubicBezTo>
                  <a:pt x="48" y="0"/>
                  <a:pt x="53" y="1"/>
                  <a:pt x="58" y="4"/>
                </a:cubicBezTo>
                <a:cubicBezTo>
                  <a:pt x="64" y="7"/>
                  <a:pt x="68" y="10"/>
                  <a:pt x="71" y="16"/>
                </a:cubicBezTo>
                <a:cubicBezTo>
                  <a:pt x="74" y="21"/>
                  <a:pt x="77" y="27"/>
                  <a:pt x="79" y="34"/>
                </a:cubicBezTo>
                <a:cubicBezTo>
                  <a:pt x="81" y="42"/>
                  <a:pt x="82" y="52"/>
                  <a:pt x="82" y="64"/>
                </a:cubicBezTo>
                <a:cubicBezTo>
                  <a:pt x="82" y="79"/>
                  <a:pt x="80" y="91"/>
                  <a:pt x="77" y="100"/>
                </a:cubicBezTo>
                <a:cubicBezTo>
                  <a:pt x="74" y="109"/>
                  <a:pt x="70" y="116"/>
                  <a:pt x="64" y="121"/>
                </a:cubicBezTo>
                <a:cubicBezTo>
                  <a:pt x="58" y="126"/>
                  <a:pt x="50" y="128"/>
                  <a:pt x="41" y="128"/>
                </a:cubicBezTo>
                <a:cubicBezTo>
                  <a:pt x="29" y="128"/>
                  <a:pt x="19" y="124"/>
                  <a:pt x="12" y="115"/>
                </a:cubicBezTo>
                <a:cubicBezTo>
                  <a:pt x="4" y="105"/>
                  <a:pt x="0" y="88"/>
                  <a:pt x="0" y="64"/>
                </a:cubicBezTo>
                <a:close/>
                <a:moveTo>
                  <a:pt x="16" y="64"/>
                </a:moveTo>
                <a:cubicBezTo>
                  <a:pt x="16" y="85"/>
                  <a:pt x="18" y="99"/>
                  <a:pt x="23" y="105"/>
                </a:cubicBezTo>
                <a:cubicBezTo>
                  <a:pt x="28" y="112"/>
                  <a:pt x="34" y="116"/>
                  <a:pt x="41" y="116"/>
                </a:cubicBezTo>
                <a:cubicBezTo>
                  <a:pt x="48" y="116"/>
                  <a:pt x="54" y="112"/>
                  <a:pt x="59" y="105"/>
                </a:cubicBezTo>
                <a:cubicBezTo>
                  <a:pt x="63" y="98"/>
                  <a:pt x="66" y="85"/>
                  <a:pt x="66" y="64"/>
                </a:cubicBezTo>
                <a:cubicBezTo>
                  <a:pt x="66" y="43"/>
                  <a:pt x="63" y="29"/>
                  <a:pt x="59" y="23"/>
                </a:cubicBezTo>
                <a:cubicBezTo>
                  <a:pt x="54" y="16"/>
                  <a:pt x="48" y="12"/>
                  <a:pt x="41" y="12"/>
                </a:cubicBezTo>
                <a:cubicBezTo>
                  <a:pt x="33" y="12"/>
                  <a:pt x="28" y="15"/>
                  <a:pt x="24" y="21"/>
                </a:cubicBezTo>
                <a:cubicBezTo>
                  <a:pt x="18" y="29"/>
                  <a:pt x="16" y="43"/>
                  <a:pt x="16" y="64"/>
                </a:cubicBezTo>
                <a:close/>
                <a:moveTo>
                  <a:pt x="104" y="126"/>
                </a:moveTo>
                <a:lnTo>
                  <a:pt x="104" y="109"/>
                </a:lnTo>
                <a:lnTo>
                  <a:pt x="122" y="109"/>
                </a:lnTo>
                <a:lnTo>
                  <a:pt x="122" y="126"/>
                </a:lnTo>
                <a:cubicBezTo>
                  <a:pt x="122" y="133"/>
                  <a:pt x="120" y="138"/>
                  <a:pt x="118" y="142"/>
                </a:cubicBezTo>
                <a:cubicBezTo>
                  <a:pt x="116" y="146"/>
                  <a:pt x="112" y="149"/>
                  <a:pt x="107" y="151"/>
                </a:cubicBezTo>
                <a:lnTo>
                  <a:pt x="103" y="144"/>
                </a:lnTo>
                <a:cubicBezTo>
                  <a:pt x="106" y="143"/>
                  <a:pt x="109" y="141"/>
                  <a:pt x="110" y="138"/>
                </a:cubicBezTo>
                <a:cubicBezTo>
                  <a:pt x="112" y="135"/>
                  <a:pt x="113" y="131"/>
                  <a:pt x="113" y="126"/>
                </a:cubicBezTo>
                <a:lnTo>
                  <a:pt x="104" y="126"/>
                </a:lnTo>
                <a:close/>
                <a:moveTo>
                  <a:pt x="193" y="126"/>
                </a:moveTo>
                <a:lnTo>
                  <a:pt x="193" y="96"/>
                </a:lnTo>
                <a:lnTo>
                  <a:pt x="139" y="96"/>
                </a:lnTo>
                <a:lnTo>
                  <a:pt x="139" y="82"/>
                </a:lnTo>
                <a:lnTo>
                  <a:pt x="196" y="0"/>
                </a:lnTo>
                <a:lnTo>
                  <a:pt x="209" y="0"/>
                </a:lnTo>
                <a:lnTo>
                  <a:pt x="209" y="82"/>
                </a:lnTo>
                <a:lnTo>
                  <a:pt x="226" y="82"/>
                </a:lnTo>
                <a:lnTo>
                  <a:pt x="226" y="96"/>
                </a:lnTo>
                <a:lnTo>
                  <a:pt x="209" y="96"/>
                </a:lnTo>
                <a:lnTo>
                  <a:pt x="209" y="126"/>
                </a:lnTo>
                <a:lnTo>
                  <a:pt x="193" y="126"/>
                </a:lnTo>
                <a:close/>
                <a:moveTo>
                  <a:pt x="193" y="82"/>
                </a:moveTo>
                <a:lnTo>
                  <a:pt x="193" y="25"/>
                </a:lnTo>
                <a:lnTo>
                  <a:pt x="154" y="82"/>
                </a:lnTo>
                <a:lnTo>
                  <a:pt x="193" y="82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34" name="Freeform 55"/>
          <p:cNvSpPr>
            <a:spLocks noEditPoints="1"/>
          </p:cNvSpPr>
          <p:nvPr/>
        </p:nvSpPr>
        <p:spPr bwMode="auto">
          <a:xfrm>
            <a:off x="2220705" y="4320185"/>
            <a:ext cx="162161" cy="110038"/>
          </a:xfrm>
          <a:custGeom>
            <a:avLst/>
            <a:gdLst>
              <a:gd name="T0" fmla="*/ 0 w 226"/>
              <a:gd name="T1" fmla="*/ 64 h 151"/>
              <a:gd name="T2" fmla="*/ 4 w 226"/>
              <a:gd name="T3" fmla="*/ 28 h 151"/>
              <a:gd name="T4" fmla="*/ 18 w 226"/>
              <a:gd name="T5" fmla="*/ 7 h 151"/>
              <a:gd name="T6" fmla="*/ 41 w 226"/>
              <a:gd name="T7" fmla="*/ 0 h 151"/>
              <a:gd name="T8" fmla="*/ 58 w 226"/>
              <a:gd name="T9" fmla="*/ 4 h 151"/>
              <a:gd name="T10" fmla="*/ 71 w 226"/>
              <a:gd name="T11" fmla="*/ 16 h 151"/>
              <a:gd name="T12" fmla="*/ 79 w 226"/>
              <a:gd name="T13" fmla="*/ 34 h 151"/>
              <a:gd name="T14" fmla="*/ 82 w 226"/>
              <a:gd name="T15" fmla="*/ 64 h 151"/>
              <a:gd name="T16" fmla="*/ 77 w 226"/>
              <a:gd name="T17" fmla="*/ 100 h 151"/>
              <a:gd name="T18" fmla="*/ 64 w 226"/>
              <a:gd name="T19" fmla="*/ 121 h 151"/>
              <a:gd name="T20" fmla="*/ 41 w 226"/>
              <a:gd name="T21" fmla="*/ 129 h 151"/>
              <a:gd name="T22" fmla="*/ 12 w 226"/>
              <a:gd name="T23" fmla="*/ 115 h 151"/>
              <a:gd name="T24" fmla="*/ 0 w 226"/>
              <a:gd name="T25" fmla="*/ 64 h 151"/>
              <a:gd name="T26" fmla="*/ 16 w 226"/>
              <a:gd name="T27" fmla="*/ 64 h 151"/>
              <a:gd name="T28" fmla="*/ 23 w 226"/>
              <a:gd name="T29" fmla="*/ 106 h 151"/>
              <a:gd name="T30" fmla="*/ 41 w 226"/>
              <a:gd name="T31" fmla="*/ 116 h 151"/>
              <a:gd name="T32" fmla="*/ 59 w 226"/>
              <a:gd name="T33" fmla="*/ 105 h 151"/>
              <a:gd name="T34" fmla="*/ 66 w 226"/>
              <a:gd name="T35" fmla="*/ 64 h 151"/>
              <a:gd name="T36" fmla="*/ 59 w 226"/>
              <a:gd name="T37" fmla="*/ 23 h 151"/>
              <a:gd name="T38" fmla="*/ 41 w 226"/>
              <a:gd name="T39" fmla="*/ 13 h 151"/>
              <a:gd name="T40" fmla="*/ 24 w 226"/>
              <a:gd name="T41" fmla="*/ 22 h 151"/>
              <a:gd name="T42" fmla="*/ 16 w 226"/>
              <a:gd name="T43" fmla="*/ 64 h 151"/>
              <a:gd name="T44" fmla="*/ 104 w 226"/>
              <a:gd name="T45" fmla="*/ 126 h 151"/>
              <a:gd name="T46" fmla="*/ 104 w 226"/>
              <a:gd name="T47" fmla="*/ 109 h 151"/>
              <a:gd name="T48" fmla="*/ 122 w 226"/>
              <a:gd name="T49" fmla="*/ 109 h 151"/>
              <a:gd name="T50" fmla="*/ 122 w 226"/>
              <a:gd name="T51" fmla="*/ 126 h 151"/>
              <a:gd name="T52" fmla="*/ 118 w 226"/>
              <a:gd name="T53" fmla="*/ 142 h 151"/>
              <a:gd name="T54" fmla="*/ 107 w 226"/>
              <a:gd name="T55" fmla="*/ 151 h 151"/>
              <a:gd name="T56" fmla="*/ 103 w 226"/>
              <a:gd name="T57" fmla="*/ 145 h 151"/>
              <a:gd name="T58" fmla="*/ 110 w 226"/>
              <a:gd name="T59" fmla="*/ 138 h 151"/>
              <a:gd name="T60" fmla="*/ 113 w 226"/>
              <a:gd name="T61" fmla="*/ 126 h 151"/>
              <a:gd name="T62" fmla="*/ 104 w 226"/>
              <a:gd name="T63" fmla="*/ 126 h 151"/>
              <a:gd name="T64" fmla="*/ 144 w 226"/>
              <a:gd name="T65" fmla="*/ 93 h 151"/>
              <a:gd name="T66" fmla="*/ 159 w 226"/>
              <a:gd name="T67" fmla="*/ 91 h 151"/>
              <a:gd name="T68" fmla="*/ 168 w 226"/>
              <a:gd name="T69" fmla="*/ 110 h 151"/>
              <a:gd name="T70" fmla="*/ 184 w 226"/>
              <a:gd name="T71" fmla="*/ 116 h 151"/>
              <a:gd name="T72" fmla="*/ 202 w 226"/>
              <a:gd name="T73" fmla="*/ 108 h 151"/>
              <a:gd name="T74" fmla="*/ 210 w 226"/>
              <a:gd name="T75" fmla="*/ 90 h 151"/>
              <a:gd name="T76" fmla="*/ 203 w 226"/>
              <a:gd name="T77" fmla="*/ 72 h 151"/>
              <a:gd name="T78" fmla="*/ 185 w 226"/>
              <a:gd name="T79" fmla="*/ 65 h 151"/>
              <a:gd name="T80" fmla="*/ 174 w 226"/>
              <a:gd name="T81" fmla="*/ 67 h 151"/>
              <a:gd name="T82" fmla="*/ 176 w 226"/>
              <a:gd name="T83" fmla="*/ 53 h 151"/>
              <a:gd name="T84" fmla="*/ 178 w 226"/>
              <a:gd name="T85" fmla="*/ 53 h 151"/>
              <a:gd name="T86" fmla="*/ 196 w 226"/>
              <a:gd name="T87" fmla="*/ 48 h 151"/>
              <a:gd name="T88" fmla="*/ 204 w 226"/>
              <a:gd name="T89" fmla="*/ 32 h 151"/>
              <a:gd name="T90" fmla="*/ 198 w 226"/>
              <a:gd name="T91" fmla="*/ 18 h 151"/>
              <a:gd name="T92" fmla="*/ 184 w 226"/>
              <a:gd name="T93" fmla="*/ 13 h 151"/>
              <a:gd name="T94" fmla="*/ 169 w 226"/>
              <a:gd name="T95" fmla="*/ 18 h 151"/>
              <a:gd name="T96" fmla="*/ 161 w 226"/>
              <a:gd name="T97" fmla="*/ 35 h 151"/>
              <a:gd name="T98" fmla="*/ 145 w 226"/>
              <a:gd name="T99" fmla="*/ 33 h 151"/>
              <a:gd name="T100" fmla="*/ 158 w 226"/>
              <a:gd name="T101" fmla="*/ 8 h 151"/>
              <a:gd name="T102" fmla="*/ 183 w 226"/>
              <a:gd name="T103" fmla="*/ 0 h 151"/>
              <a:gd name="T104" fmla="*/ 202 w 226"/>
              <a:gd name="T105" fmla="*/ 4 h 151"/>
              <a:gd name="T106" fmla="*/ 215 w 226"/>
              <a:gd name="T107" fmla="*/ 16 h 151"/>
              <a:gd name="T108" fmla="*/ 220 w 226"/>
              <a:gd name="T109" fmla="*/ 33 h 151"/>
              <a:gd name="T110" fmla="*/ 216 w 226"/>
              <a:gd name="T111" fmla="*/ 47 h 151"/>
              <a:gd name="T112" fmla="*/ 203 w 226"/>
              <a:gd name="T113" fmla="*/ 58 h 151"/>
              <a:gd name="T114" fmla="*/ 220 w 226"/>
              <a:gd name="T115" fmla="*/ 69 h 151"/>
              <a:gd name="T116" fmla="*/ 226 w 226"/>
              <a:gd name="T117" fmla="*/ 89 h 151"/>
              <a:gd name="T118" fmla="*/ 214 w 226"/>
              <a:gd name="T119" fmla="*/ 117 h 151"/>
              <a:gd name="T120" fmla="*/ 184 w 226"/>
              <a:gd name="T121" fmla="*/ 129 h 151"/>
              <a:gd name="T122" fmla="*/ 156 w 226"/>
              <a:gd name="T123" fmla="*/ 119 h 151"/>
              <a:gd name="T124" fmla="*/ 144 w 226"/>
              <a:gd name="T125" fmla="*/ 93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26" h="151">
                <a:moveTo>
                  <a:pt x="0" y="64"/>
                </a:moveTo>
                <a:cubicBezTo>
                  <a:pt x="0" y="49"/>
                  <a:pt x="1" y="37"/>
                  <a:pt x="4" y="28"/>
                </a:cubicBezTo>
                <a:cubicBezTo>
                  <a:pt x="7" y="19"/>
                  <a:pt x="12" y="12"/>
                  <a:pt x="18" y="7"/>
                </a:cubicBezTo>
                <a:cubicBezTo>
                  <a:pt x="24" y="2"/>
                  <a:pt x="32" y="0"/>
                  <a:pt x="41" y="0"/>
                </a:cubicBezTo>
                <a:cubicBezTo>
                  <a:pt x="48" y="0"/>
                  <a:pt x="53" y="1"/>
                  <a:pt x="58" y="4"/>
                </a:cubicBezTo>
                <a:cubicBezTo>
                  <a:pt x="64" y="7"/>
                  <a:pt x="68" y="11"/>
                  <a:pt x="71" y="16"/>
                </a:cubicBezTo>
                <a:cubicBezTo>
                  <a:pt x="74" y="21"/>
                  <a:pt x="77" y="27"/>
                  <a:pt x="79" y="34"/>
                </a:cubicBezTo>
                <a:cubicBezTo>
                  <a:pt x="81" y="42"/>
                  <a:pt x="82" y="52"/>
                  <a:pt x="82" y="64"/>
                </a:cubicBezTo>
                <a:cubicBezTo>
                  <a:pt x="82" y="79"/>
                  <a:pt x="80" y="91"/>
                  <a:pt x="77" y="100"/>
                </a:cubicBezTo>
                <a:cubicBezTo>
                  <a:pt x="74" y="109"/>
                  <a:pt x="70" y="116"/>
                  <a:pt x="64" y="121"/>
                </a:cubicBezTo>
                <a:cubicBezTo>
                  <a:pt x="58" y="126"/>
                  <a:pt x="50" y="129"/>
                  <a:pt x="41" y="129"/>
                </a:cubicBezTo>
                <a:cubicBezTo>
                  <a:pt x="29" y="129"/>
                  <a:pt x="19" y="124"/>
                  <a:pt x="12" y="115"/>
                </a:cubicBezTo>
                <a:cubicBezTo>
                  <a:pt x="4" y="105"/>
                  <a:pt x="0" y="88"/>
                  <a:pt x="0" y="64"/>
                </a:cubicBezTo>
                <a:close/>
                <a:moveTo>
                  <a:pt x="16" y="64"/>
                </a:moveTo>
                <a:cubicBezTo>
                  <a:pt x="16" y="85"/>
                  <a:pt x="18" y="99"/>
                  <a:pt x="23" y="106"/>
                </a:cubicBezTo>
                <a:cubicBezTo>
                  <a:pt x="28" y="112"/>
                  <a:pt x="34" y="116"/>
                  <a:pt x="41" y="116"/>
                </a:cubicBezTo>
                <a:cubicBezTo>
                  <a:pt x="48" y="116"/>
                  <a:pt x="54" y="112"/>
                  <a:pt x="59" y="105"/>
                </a:cubicBezTo>
                <a:cubicBezTo>
                  <a:pt x="63" y="98"/>
                  <a:pt x="66" y="85"/>
                  <a:pt x="66" y="64"/>
                </a:cubicBezTo>
                <a:cubicBezTo>
                  <a:pt x="66" y="43"/>
                  <a:pt x="63" y="30"/>
                  <a:pt x="59" y="23"/>
                </a:cubicBezTo>
                <a:cubicBezTo>
                  <a:pt x="54" y="16"/>
                  <a:pt x="48" y="13"/>
                  <a:pt x="41" y="13"/>
                </a:cubicBezTo>
                <a:cubicBezTo>
                  <a:pt x="33" y="13"/>
                  <a:pt x="28" y="16"/>
                  <a:pt x="24" y="22"/>
                </a:cubicBezTo>
                <a:cubicBezTo>
                  <a:pt x="18" y="29"/>
                  <a:pt x="16" y="43"/>
                  <a:pt x="16" y="64"/>
                </a:cubicBezTo>
                <a:close/>
                <a:moveTo>
                  <a:pt x="104" y="126"/>
                </a:moveTo>
                <a:lnTo>
                  <a:pt x="104" y="109"/>
                </a:lnTo>
                <a:lnTo>
                  <a:pt x="122" y="109"/>
                </a:lnTo>
                <a:lnTo>
                  <a:pt x="122" y="126"/>
                </a:lnTo>
                <a:cubicBezTo>
                  <a:pt x="122" y="133"/>
                  <a:pt x="120" y="138"/>
                  <a:pt x="118" y="142"/>
                </a:cubicBezTo>
                <a:cubicBezTo>
                  <a:pt x="116" y="146"/>
                  <a:pt x="112" y="149"/>
                  <a:pt x="107" y="151"/>
                </a:cubicBezTo>
                <a:lnTo>
                  <a:pt x="103" y="145"/>
                </a:lnTo>
                <a:cubicBezTo>
                  <a:pt x="106" y="143"/>
                  <a:pt x="109" y="141"/>
                  <a:pt x="110" y="138"/>
                </a:cubicBezTo>
                <a:cubicBezTo>
                  <a:pt x="112" y="135"/>
                  <a:pt x="113" y="131"/>
                  <a:pt x="113" y="126"/>
                </a:cubicBezTo>
                <a:lnTo>
                  <a:pt x="104" y="126"/>
                </a:lnTo>
                <a:close/>
                <a:moveTo>
                  <a:pt x="144" y="93"/>
                </a:moveTo>
                <a:lnTo>
                  <a:pt x="159" y="91"/>
                </a:lnTo>
                <a:cubicBezTo>
                  <a:pt x="161" y="100"/>
                  <a:pt x="164" y="106"/>
                  <a:pt x="168" y="110"/>
                </a:cubicBezTo>
                <a:cubicBezTo>
                  <a:pt x="172" y="114"/>
                  <a:pt x="178" y="116"/>
                  <a:pt x="184" y="116"/>
                </a:cubicBezTo>
                <a:cubicBezTo>
                  <a:pt x="191" y="116"/>
                  <a:pt x="197" y="113"/>
                  <a:pt x="202" y="108"/>
                </a:cubicBezTo>
                <a:cubicBezTo>
                  <a:pt x="207" y="103"/>
                  <a:pt x="210" y="97"/>
                  <a:pt x="210" y="90"/>
                </a:cubicBezTo>
                <a:cubicBezTo>
                  <a:pt x="210" y="82"/>
                  <a:pt x="208" y="76"/>
                  <a:pt x="203" y="72"/>
                </a:cubicBezTo>
                <a:cubicBezTo>
                  <a:pt x="198" y="67"/>
                  <a:pt x="192" y="65"/>
                  <a:pt x="185" y="65"/>
                </a:cubicBezTo>
                <a:cubicBezTo>
                  <a:pt x="182" y="65"/>
                  <a:pt x="179" y="66"/>
                  <a:pt x="174" y="67"/>
                </a:cubicBezTo>
                <a:lnTo>
                  <a:pt x="176" y="53"/>
                </a:lnTo>
                <a:cubicBezTo>
                  <a:pt x="177" y="53"/>
                  <a:pt x="178" y="53"/>
                  <a:pt x="178" y="53"/>
                </a:cubicBezTo>
                <a:cubicBezTo>
                  <a:pt x="185" y="53"/>
                  <a:pt x="191" y="52"/>
                  <a:pt x="196" y="48"/>
                </a:cubicBezTo>
                <a:cubicBezTo>
                  <a:pt x="201" y="45"/>
                  <a:pt x="204" y="39"/>
                  <a:pt x="204" y="32"/>
                </a:cubicBezTo>
                <a:cubicBezTo>
                  <a:pt x="204" y="27"/>
                  <a:pt x="202" y="22"/>
                  <a:pt x="198" y="18"/>
                </a:cubicBezTo>
                <a:cubicBezTo>
                  <a:pt x="195" y="14"/>
                  <a:pt x="190" y="13"/>
                  <a:pt x="184" y="13"/>
                </a:cubicBezTo>
                <a:cubicBezTo>
                  <a:pt x="178" y="13"/>
                  <a:pt x="173" y="14"/>
                  <a:pt x="169" y="18"/>
                </a:cubicBezTo>
                <a:cubicBezTo>
                  <a:pt x="165" y="22"/>
                  <a:pt x="162" y="28"/>
                  <a:pt x="161" y="35"/>
                </a:cubicBezTo>
                <a:lnTo>
                  <a:pt x="145" y="33"/>
                </a:lnTo>
                <a:cubicBezTo>
                  <a:pt x="147" y="22"/>
                  <a:pt x="151" y="14"/>
                  <a:pt x="158" y="8"/>
                </a:cubicBezTo>
                <a:cubicBezTo>
                  <a:pt x="165" y="3"/>
                  <a:pt x="173" y="0"/>
                  <a:pt x="183" y="0"/>
                </a:cubicBezTo>
                <a:cubicBezTo>
                  <a:pt x="190" y="0"/>
                  <a:pt x="196" y="1"/>
                  <a:pt x="202" y="4"/>
                </a:cubicBezTo>
                <a:cubicBezTo>
                  <a:pt x="208" y="7"/>
                  <a:pt x="212" y="11"/>
                  <a:pt x="215" y="16"/>
                </a:cubicBezTo>
                <a:cubicBezTo>
                  <a:pt x="219" y="21"/>
                  <a:pt x="220" y="27"/>
                  <a:pt x="220" y="33"/>
                </a:cubicBezTo>
                <a:cubicBezTo>
                  <a:pt x="220" y="38"/>
                  <a:pt x="219" y="43"/>
                  <a:pt x="216" y="47"/>
                </a:cubicBezTo>
                <a:cubicBezTo>
                  <a:pt x="213" y="52"/>
                  <a:pt x="208" y="55"/>
                  <a:pt x="203" y="58"/>
                </a:cubicBezTo>
                <a:cubicBezTo>
                  <a:pt x="210" y="60"/>
                  <a:pt x="216" y="63"/>
                  <a:pt x="220" y="69"/>
                </a:cubicBezTo>
                <a:cubicBezTo>
                  <a:pt x="224" y="74"/>
                  <a:pt x="226" y="81"/>
                  <a:pt x="226" y="89"/>
                </a:cubicBezTo>
                <a:cubicBezTo>
                  <a:pt x="226" y="100"/>
                  <a:pt x="222" y="109"/>
                  <a:pt x="214" y="117"/>
                </a:cubicBezTo>
                <a:cubicBezTo>
                  <a:pt x="206" y="125"/>
                  <a:pt x="196" y="129"/>
                  <a:pt x="184" y="129"/>
                </a:cubicBezTo>
                <a:cubicBezTo>
                  <a:pt x="173" y="129"/>
                  <a:pt x="163" y="125"/>
                  <a:pt x="156" y="119"/>
                </a:cubicBezTo>
                <a:cubicBezTo>
                  <a:pt x="149" y="112"/>
                  <a:pt x="145" y="104"/>
                  <a:pt x="144" y="93"/>
                </a:cubicBez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35" name="Freeform 56"/>
          <p:cNvSpPr>
            <a:spLocks noEditPoints="1"/>
          </p:cNvSpPr>
          <p:nvPr/>
        </p:nvSpPr>
        <p:spPr bwMode="auto">
          <a:xfrm>
            <a:off x="2220705" y="4744893"/>
            <a:ext cx="162161" cy="110038"/>
          </a:xfrm>
          <a:custGeom>
            <a:avLst/>
            <a:gdLst>
              <a:gd name="T0" fmla="*/ 0 w 225"/>
              <a:gd name="T1" fmla="*/ 64 h 151"/>
              <a:gd name="T2" fmla="*/ 4 w 225"/>
              <a:gd name="T3" fmla="*/ 28 h 151"/>
              <a:gd name="T4" fmla="*/ 18 w 225"/>
              <a:gd name="T5" fmla="*/ 7 h 151"/>
              <a:gd name="T6" fmla="*/ 41 w 225"/>
              <a:gd name="T7" fmla="*/ 0 h 151"/>
              <a:gd name="T8" fmla="*/ 58 w 225"/>
              <a:gd name="T9" fmla="*/ 4 h 151"/>
              <a:gd name="T10" fmla="*/ 71 w 225"/>
              <a:gd name="T11" fmla="*/ 16 h 151"/>
              <a:gd name="T12" fmla="*/ 79 w 225"/>
              <a:gd name="T13" fmla="*/ 34 h 151"/>
              <a:gd name="T14" fmla="*/ 82 w 225"/>
              <a:gd name="T15" fmla="*/ 64 h 151"/>
              <a:gd name="T16" fmla="*/ 77 w 225"/>
              <a:gd name="T17" fmla="*/ 100 h 151"/>
              <a:gd name="T18" fmla="*/ 64 w 225"/>
              <a:gd name="T19" fmla="*/ 121 h 151"/>
              <a:gd name="T20" fmla="*/ 41 w 225"/>
              <a:gd name="T21" fmla="*/ 129 h 151"/>
              <a:gd name="T22" fmla="*/ 12 w 225"/>
              <a:gd name="T23" fmla="*/ 115 h 151"/>
              <a:gd name="T24" fmla="*/ 0 w 225"/>
              <a:gd name="T25" fmla="*/ 64 h 151"/>
              <a:gd name="T26" fmla="*/ 16 w 225"/>
              <a:gd name="T27" fmla="*/ 64 h 151"/>
              <a:gd name="T28" fmla="*/ 23 w 225"/>
              <a:gd name="T29" fmla="*/ 106 h 151"/>
              <a:gd name="T30" fmla="*/ 41 w 225"/>
              <a:gd name="T31" fmla="*/ 116 h 151"/>
              <a:gd name="T32" fmla="*/ 59 w 225"/>
              <a:gd name="T33" fmla="*/ 105 h 151"/>
              <a:gd name="T34" fmla="*/ 66 w 225"/>
              <a:gd name="T35" fmla="*/ 64 h 151"/>
              <a:gd name="T36" fmla="*/ 59 w 225"/>
              <a:gd name="T37" fmla="*/ 23 h 151"/>
              <a:gd name="T38" fmla="*/ 41 w 225"/>
              <a:gd name="T39" fmla="*/ 13 h 151"/>
              <a:gd name="T40" fmla="*/ 24 w 225"/>
              <a:gd name="T41" fmla="*/ 22 h 151"/>
              <a:gd name="T42" fmla="*/ 16 w 225"/>
              <a:gd name="T43" fmla="*/ 64 h 151"/>
              <a:gd name="T44" fmla="*/ 104 w 225"/>
              <a:gd name="T45" fmla="*/ 126 h 151"/>
              <a:gd name="T46" fmla="*/ 104 w 225"/>
              <a:gd name="T47" fmla="*/ 109 h 151"/>
              <a:gd name="T48" fmla="*/ 122 w 225"/>
              <a:gd name="T49" fmla="*/ 109 h 151"/>
              <a:gd name="T50" fmla="*/ 122 w 225"/>
              <a:gd name="T51" fmla="*/ 126 h 151"/>
              <a:gd name="T52" fmla="*/ 118 w 225"/>
              <a:gd name="T53" fmla="*/ 142 h 151"/>
              <a:gd name="T54" fmla="*/ 107 w 225"/>
              <a:gd name="T55" fmla="*/ 151 h 151"/>
              <a:gd name="T56" fmla="*/ 103 w 225"/>
              <a:gd name="T57" fmla="*/ 145 h 151"/>
              <a:gd name="T58" fmla="*/ 110 w 225"/>
              <a:gd name="T59" fmla="*/ 138 h 151"/>
              <a:gd name="T60" fmla="*/ 113 w 225"/>
              <a:gd name="T61" fmla="*/ 126 h 151"/>
              <a:gd name="T62" fmla="*/ 104 w 225"/>
              <a:gd name="T63" fmla="*/ 126 h 151"/>
              <a:gd name="T64" fmla="*/ 225 w 225"/>
              <a:gd name="T65" fmla="*/ 112 h 151"/>
              <a:gd name="T66" fmla="*/ 225 w 225"/>
              <a:gd name="T67" fmla="*/ 126 h 151"/>
              <a:gd name="T68" fmla="*/ 142 w 225"/>
              <a:gd name="T69" fmla="*/ 126 h 151"/>
              <a:gd name="T70" fmla="*/ 144 w 225"/>
              <a:gd name="T71" fmla="*/ 116 h 151"/>
              <a:gd name="T72" fmla="*/ 154 w 225"/>
              <a:gd name="T73" fmla="*/ 99 h 151"/>
              <a:gd name="T74" fmla="*/ 174 w 225"/>
              <a:gd name="T75" fmla="*/ 80 h 151"/>
              <a:gd name="T76" fmla="*/ 202 w 225"/>
              <a:gd name="T77" fmla="*/ 53 h 151"/>
              <a:gd name="T78" fmla="*/ 209 w 225"/>
              <a:gd name="T79" fmla="*/ 35 h 151"/>
              <a:gd name="T80" fmla="*/ 202 w 225"/>
              <a:gd name="T81" fmla="*/ 19 h 151"/>
              <a:gd name="T82" fmla="*/ 185 w 225"/>
              <a:gd name="T83" fmla="*/ 13 h 151"/>
              <a:gd name="T84" fmla="*/ 167 w 225"/>
              <a:gd name="T85" fmla="*/ 19 h 151"/>
              <a:gd name="T86" fmla="*/ 161 w 225"/>
              <a:gd name="T87" fmla="*/ 38 h 151"/>
              <a:gd name="T88" fmla="*/ 145 w 225"/>
              <a:gd name="T89" fmla="*/ 36 h 151"/>
              <a:gd name="T90" fmla="*/ 157 w 225"/>
              <a:gd name="T91" fmla="*/ 9 h 151"/>
              <a:gd name="T92" fmla="*/ 186 w 225"/>
              <a:gd name="T93" fmla="*/ 0 h 151"/>
              <a:gd name="T94" fmla="*/ 214 w 225"/>
              <a:gd name="T95" fmla="*/ 10 h 151"/>
              <a:gd name="T96" fmla="*/ 225 w 225"/>
              <a:gd name="T97" fmla="*/ 35 h 151"/>
              <a:gd name="T98" fmla="*/ 222 w 225"/>
              <a:gd name="T99" fmla="*/ 50 h 151"/>
              <a:gd name="T100" fmla="*/ 211 w 225"/>
              <a:gd name="T101" fmla="*/ 65 h 151"/>
              <a:gd name="T102" fmla="*/ 188 w 225"/>
              <a:gd name="T103" fmla="*/ 87 h 151"/>
              <a:gd name="T104" fmla="*/ 170 w 225"/>
              <a:gd name="T105" fmla="*/ 103 h 151"/>
              <a:gd name="T106" fmla="*/ 163 w 225"/>
              <a:gd name="T107" fmla="*/ 112 h 151"/>
              <a:gd name="T108" fmla="*/ 225 w 225"/>
              <a:gd name="T109" fmla="*/ 112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25" h="151">
                <a:moveTo>
                  <a:pt x="0" y="64"/>
                </a:moveTo>
                <a:cubicBezTo>
                  <a:pt x="0" y="49"/>
                  <a:pt x="1" y="37"/>
                  <a:pt x="4" y="28"/>
                </a:cubicBezTo>
                <a:cubicBezTo>
                  <a:pt x="7" y="19"/>
                  <a:pt x="12" y="12"/>
                  <a:pt x="18" y="7"/>
                </a:cubicBezTo>
                <a:cubicBezTo>
                  <a:pt x="24" y="2"/>
                  <a:pt x="32" y="0"/>
                  <a:pt x="41" y="0"/>
                </a:cubicBezTo>
                <a:cubicBezTo>
                  <a:pt x="48" y="0"/>
                  <a:pt x="53" y="1"/>
                  <a:pt x="58" y="4"/>
                </a:cubicBezTo>
                <a:cubicBezTo>
                  <a:pt x="64" y="7"/>
                  <a:pt x="68" y="11"/>
                  <a:pt x="71" y="16"/>
                </a:cubicBezTo>
                <a:cubicBezTo>
                  <a:pt x="74" y="21"/>
                  <a:pt x="77" y="27"/>
                  <a:pt x="79" y="34"/>
                </a:cubicBezTo>
                <a:cubicBezTo>
                  <a:pt x="81" y="42"/>
                  <a:pt x="82" y="52"/>
                  <a:pt x="82" y="64"/>
                </a:cubicBezTo>
                <a:cubicBezTo>
                  <a:pt x="82" y="79"/>
                  <a:pt x="80" y="91"/>
                  <a:pt x="77" y="100"/>
                </a:cubicBezTo>
                <a:cubicBezTo>
                  <a:pt x="74" y="109"/>
                  <a:pt x="70" y="116"/>
                  <a:pt x="64" y="121"/>
                </a:cubicBezTo>
                <a:cubicBezTo>
                  <a:pt x="58" y="126"/>
                  <a:pt x="50" y="129"/>
                  <a:pt x="41" y="129"/>
                </a:cubicBezTo>
                <a:cubicBezTo>
                  <a:pt x="29" y="129"/>
                  <a:pt x="19" y="124"/>
                  <a:pt x="12" y="115"/>
                </a:cubicBezTo>
                <a:cubicBezTo>
                  <a:pt x="4" y="105"/>
                  <a:pt x="0" y="88"/>
                  <a:pt x="0" y="64"/>
                </a:cubicBezTo>
                <a:close/>
                <a:moveTo>
                  <a:pt x="16" y="64"/>
                </a:moveTo>
                <a:cubicBezTo>
                  <a:pt x="16" y="85"/>
                  <a:pt x="18" y="99"/>
                  <a:pt x="23" y="106"/>
                </a:cubicBezTo>
                <a:cubicBezTo>
                  <a:pt x="28" y="112"/>
                  <a:pt x="34" y="116"/>
                  <a:pt x="41" y="116"/>
                </a:cubicBezTo>
                <a:cubicBezTo>
                  <a:pt x="48" y="116"/>
                  <a:pt x="54" y="112"/>
                  <a:pt x="59" y="105"/>
                </a:cubicBezTo>
                <a:cubicBezTo>
                  <a:pt x="63" y="99"/>
                  <a:pt x="66" y="85"/>
                  <a:pt x="66" y="64"/>
                </a:cubicBezTo>
                <a:cubicBezTo>
                  <a:pt x="66" y="43"/>
                  <a:pt x="63" y="30"/>
                  <a:pt x="59" y="23"/>
                </a:cubicBezTo>
                <a:cubicBezTo>
                  <a:pt x="54" y="16"/>
                  <a:pt x="48" y="13"/>
                  <a:pt x="41" y="13"/>
                </a:cubicBezTo>
                <a:cubicBezTo>
                  <a:pt x="33" y="13"/>
                  <a:pt x="28" y="16"/>
                  <a:pt x="24" y="22"/>
                </a:cubicBezTo>
                <a:cubicBezTo>
                  <a:pt x="18" y="29"/>
                  <a:pt x="16" y="43"/>
                  <a:pt x="16" y="64"/>
                </a:cubicBezTo>
                <a:close/>
                <a:moveTo>
                  <a:pt x="104" y="126"/>
                </a:moveTo>
                <a:lnTo>
                  <a:pt x="104" y="109"/>
                </a:lnTo>
                <a:lnTo>
                  <a:pt x="122" y="109"/>
                </a:lnTo>
                <a:lnTo>
                  <a:pt x="122" y="126"/>
                </a:lnTo>
                <a:cubicBezTo>
                  <a:pt x="122" y="133"/>
                  <a:pt x="120" y="138"/>
                  <a:pt x="118" y="142"/>
                </a:cubicBezTo>
                <a:cubicBezTo>
                  <a:pt x="116" y="146"/>
                  <a:pt x="112" y="149"/>
                  <a:pt x="107" y="151"/>
                </a:cubicBezTo>
                <a:lnTo>
                  <a:pt x="103" y="145"/>
                </a:lnTo>
                <a:cubicBezTo>
                  <a:pt x="106" y="143"/>
                  <a:pt x="109" y="141"/>
                  <a:pt x="110" y="138"/>
                </a:cubicBezTo>
                <a:cubicBezTo>
                  <a:pt x="112" y="136"/>
                  <a:pt x="113" y="132"/>
                  <a:pt x="113" y="126"/>
                </a:cubicBezTo>
                <a:lnTo>
                  <a:pt x="104" y="126"/>
                </a:lnTo>
                <a:close/>
                <a:moveTo>
                  <a:pt x="225" y="112"/>
                </a:moveTo>
                <a:lnTo>
                  <a:pt x="225" y="126"/>
                </a:lnTo>
                <a:lnTo>
                  <a:pt x="142" y="126"/>
                </a:lnTo>
                <a:cubicBezTo>
                  <a:pt x="142" y="123"/>
                  <a:pt x="142" y="119"/>
                  <a:pt x="144" y="116"/>
                </a:cubicBezTo>
                <a:cubicBezTo>
                  <a:pt x="146" y="110"/>
                  <a:pt x="149" y="104"/>
                  <a:pt x="154" y="99"/>
                </a:cubicBezTo>
                <a:cubicBezTo>
                  <a:pt x="158" y="93"/>
                  <a:pt x="165" y="87"/>
                  <a:pt x="174" y="80"/>
                </a:cubicBezTo>
                <a:cubicBezTo>
                  <a:pt x="188" y="69"/>
                  <a:pt x="197" y="60"/>
                  <a:pt x="202" y="53"/>
                </a:cubicBezTo>
                <a:cubicBezTo>
                  <a:pt x="206" y="47"/>
                  <a:pt x="209" y="40"/>
                  <a:pt x="209" y="35"/>
                </a:cubicBezTo>
                <a:cubicBezTo>
                  <a:pt x="209" y="28"/>
                  <a:pt x="207" y="23"/>
                  <a:pt x="202" y="19"/>
                </a:cubicBezTo>
                <a:cubicBezTo>
                  <a:pt x="198" y="15"/>
                  <a:pt x="192" y="13"/>
                  <a:pt x="185" y="13"/>
                </a:cubicBezTo>
                <a:cubicBezTo>
                  <a:pt x="178" y="13"/>
                  <a:pt x="172" y="15"/>
                  <a:pt x="167" y="19"/>
                </a:cubicBezTo>
                <a:cubicBezTo>
                  <a:pt x="163" y="24"/>
                  <a:pt x="161" y="30"/>
                  <a:pt x="161" y="38"/>
                </a:cubicBezTo>
                <a:lnTo>
                  <a:pt x="145" y="36"/>
                </a:lnTo>
                <a:cubicBezTo>
                  <a:pt x="146" y="25"/>
                  <a:pt x="150" y="15"/>
                  <a:pt x="157" y="9"/>
                </a:cubicBezTo>
                <a:cubicBezTo>
                  <a:pt x="164" y="3"/>
                  <a:pt x="174" y="0"/>
                  <a:pt x="186" y="0"/>
                </a:cubicBezTo>
                <a:cubicBezTo>
                  <a:pt x="198" y="0"/>
                  <a:pt x="207" y="3"/>
                  <a:pt x="214" y="10"/>
                </a:cubicBezTo>
                <a:cubicBezTo>
                  <a:pt x="221" y="17"/>
                  <a:pt x="225" y="25"/>
                  <a:pt x="225" y="35"/>
                </a:cubicBezTo>
                <a:cubicBezTo>
                  <a:pt x="225" y="40"/>
                  <a:pt x="224" y="45"/>
                  <a:pt x="222" y="50"/>
                </a:cubicBezTo>
                <a:cubicBezTo>
                  <a:pt x="220" y="55"/>
                  <a:pt x="216" y="60"/>
                  <a:pt x="211" y="65"/>
                </a:cubicBezTo>
                <a:cubicBezTo>
                  <a:pt x="207" y="70"/>
                  <a:pt x="199" y="78"/>
                  <a:pt x="188" y="87"/>
                </a:cubicBezTo>
                <a:cubicBezTo>
                  <a:pt x="178" y="95"/>
                  <a:pt x="172" y="100"/>
                  <a:pt x="170" y="103"/>
                </a:cubicBezTo>
                <a:cubicBezTo>
                  <a:pt x="167" y="106"/>
                  <a:pt x="165" y="109"/>
                  <a:pt x="163" y="112"/>
                </a:cubicBezTo>
                <a:lnTo>
                  <a:pt x="225" y="112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36" name="Freeform 57"/>
          <p:cNvSpPr>
            <a:spLocks noEditPoints="1"/>
          </p:cNvSpPr>
          <p:nvPr/>
        </p:nvSpPr>
        <p:spPr bwMode="auto">
          <a:xfrm>
            <a:off x="2220705" y="5169600"/>
            <a:ext cx="144788" cy="110038"/>
          </a:xfrm>
          <a:custGeom>
            <a:avLst/>
            <a:gdLst>
              <a:gd name="T0" fmla="*/ 0 w 202"/>
              <a:gd name="T1" fmla="*/ 64 h 151"/>
              <a:gd name="T2" fmla="*/ 4 w 202"/>
              <a:gd name="T3" fmla="*/ 28 h 151"/>
              <a:gd name="T4" fmla="*/ 18 w 202"/>
              <a:gd name="T5" fmla="*/ 7 h 151"/>
              <a:gd name="T6" fmla="*/ 41 w 202"/>
              <a:gd name="T7" fmla="*/ 0 h 151"/>
              <a:gd name="T8" fmla="*/ 58 w 202"/>
              <a:gd name="T9" fmla="*/ 4 h 151"/>
              <a:gd name="T10" fmla="*/ 71 w 202"/>
              <a:gd name="T11" fmla="*/ 16 h 151"/>
              <a:gd name="T12" fmla="*/ 79 w 202"/>
              <a:gd name="T13" fmla="*/ 35 h 151"/>
              <a:gd name="T14" fmla="*/ 82 w 202"/>
              <a:gd name="T15" fmla="*/ 64 h 151"/>
              <a:gd name="T16" fmla="*/ 77 w 202"/>
              <a:gd name="T17" fmla="*/ 100 h 151"/>
              <a:gd name="T18" fmla="*/ 64 w 202"/>
              <a:gd name="T19" fmla="*/ 121 h 151"/>
              <a:gd name="T20" fmla="*/ 41 w 202"/>
              <a:gd name="T21" fmla="*/ 129 h 151"/>
              <a:gd name="T22" fmla="*/ 12 w 202"/>
              <a:gd name="T23" fmla="*/ 115 h 151"/>
              <a:gd name="T24" fmla="*/ 0 w 202"/>
              <a:gd name="T25" fmla="*/ 64 h 151"/>
              <a:gd name="T26" fmla="*/ 16 w 202"/>
              <a:gd name="T27" fmla="*/ 64 h 151"/>
              <a:gd name="T28" fmla="*/ 23 w 202"/>
              <a:gd name="T29" fmla="*/ 106 h 151"/>
              <a:gd name="T30" fmla="*/ 41 w 202"/>
              <a:gd name="T31" fmla="*/ 116 h 151"/>
              <a:gd name="T32" fmla="*/ 59 w 202"/>
              <a:gd name="T33" fmla="*/ 106 h 151"/>
              <a:gd name="T34" fmla="*/ 66 w 202"/>
              <a:gd name="T35" fmla="*/ 64 h 151"/>
              <a:gd name="T36" fmla="*/ 59 w 202"/>
              <a:gd name="T37" fmla="*/ 23 h 151"/>
              <a:gd name="T38" fmla="*/ 41 w 202"/>
              <a:gd name="T39" fmla="*/ 13 h 151"/>
              <a:gd name="T40" fmla="*/ 24 w 202"/>
              <a:gd name="T41" fmla="*/ 22 h 151"/>
              <a:gd name="T42" fmla="*/ 16 w 202"/>
              <a:gd name="T43" fmla="*/ 64 h 151"/>
              <a:gd name="T44" fmla="*/ 104 w 202"/>
              <a:gd name="T45" fmla="*/ 126 h 151"/>
              <a:gd name="T46" fmla="*/ 104 w 202"/>
              <a:gd name="T47" fmla="*/ 109 h 151"/>
              <a:gd name="T48" fmla="*/ 122 w 202"/>
              <a:gd name="T49" fmla="*/ 109 h 151"/>
              <a:gd name="T50" fmla="*/ 122 w 202"/>
              <a:gd name="T51" fmla="*/ 126 h 151"/>
              <a:gd name="T52" fmla="*/ 118 w 202"/>
              <a:gd name="T53" fmla="*/ 142 h 151"/>
              <a:gd name="T54" fmla="*/ 107 w 202"/>
              <a:gd name="T55" fmla="*/ 151 h 151"/>
              <a:gd name="T56" fmla="*/ 103 w 202"/>
              <a:gd name="T57" fmla="*/ 145 h 151"/>
              <a:gd name="T58" fmla="*/ 110 w 202"/>
              <a:gd name="T59" fmla="*/ 138 h 151"/>
              <a:gd name="T60" fmla="*/ 113 w 202"/>
              <a:gd name="T61" fmla="*/ 126 h 151"/>
              <a:gd name="T62" fmla="*/ 104 w 202"/>
              <a:gd name="T63" fmla="*/ 126 h 151"/>
              <a:gd name="T64" fmla="*/ 202 w 202"/>
              <a:gd name="T65" fmla="*/ 126 h 151"/>
              <a:gd name="T66" fmla="*/ 186 w 202"/>
              <a:gd name="T67" fmla="*/ 126 h 151"/>
              <a:gd name="T68" fmla="*/ 186 w 202"/>
              <a:gd name="T69" fmla="*/ 28 h 151"/>
              <a:gd name="T70" fmla="*/ 172 w 202"/>
              <a:gd name="T71" fmla="*/ 39 h 151"/>
              <a:gd name="T72" fmla="*/ 156 w 202"/>
              <a:gd name="T73" fmla="*/ 46 h 151"/>
              <a:gd name="T74" fmla="*/ 156 w 202"/>
              <a:gd name="T75" fmla="*/ 31 h 151"/>
              <a:gd name="T76" fmla="*/ 178 w 202"/>
              <a:gd name="T77" fmla="*/ 17 h 151"/>
              <a:gd name="T78" fmla="*/ 192 w 202"/>
              <a:gd name="T79" fmla="*/ 0 h 151"/>
              <a:gd name="T80" fmla="*/ 202 w 202"/>
              <a:gd name="T81" fmla="*/ 0 h 151"/>
              <a:gd name="T82" fmla="*/ 202 w 202"/>
              <a:gd name="T83" fmla="*/ 126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2" h="151">
                <a:moveTo>
                  <a:pt x="0" y="64"/>
                </a:moveTo>
                <a:cubicBezTo>
                  <a:pt x="0" y="49"/>
                  <a:pt x="1" y="37"/>
                  <a:pt x="4" y="28"/>
                </a:cubicBezTo>
                <a:cubicBezTo>
                  <a:pt x="7" y="19"/>
                  <a:pt x="12" y="12"/>
                  <a:pt x="18" y="7"/>
                </a:cubicBezTo>
                <a:cubicBezTo>
                  <a:pt x="24" y="2"/>
                  <a:pt x="32" y="0"/>
                  <a:pt x="41" y="0"/>
                </a:cubicBezTo>
                <a:cubicBezTo>
                  <a:pt x="48" y="0"/>
                  <a:pt x="53" y="1"/>
                  <a:pt x="58" y="4"/>
                </a:cubicBezTo>
                <a:cubicBezTo>
                  <a:pt x="64" y="7"/>
                  <a:pt x="68" y="11"/>
                  <a:pt x="71" y="16"/>
                </a:cubicBezTo>
                <a:cubicBezTo>
                  <a:pt x="74" y="21"/>
                  <a:pt x="77" y="27"/>
                  <a:pt x="79" y="35"/>
                </a:cubicBezTo>
                <a:cubicBezTo>
                  <a:pt x="81" y="42"/>
                  <a:pt x="82" y="52"/>
                  <a:pt x="82" y="64"/>
                </a:cubicBezTo>
                <a:cubicBezTo>
                  <a:pt x="82" y="79"/>
                  <a:pt x="80" y="91"/>
                  <a:pt x="77" y="100"/>
                </a:cubicBezTo>
                <a:cubicBezTo>
                  <a:pt x="74" y="109"/>
                  <a:pt x="70" y="116"/>
                  <a:pt x="64" y="121"/>
                </a:cubicBezTo>
                <a:cubicBezTo>
                  <a:pt x="58" y="126"/>
                  <a:pt x="50" y="129"/>
                  <a:pt x="41" y="129"/>
                </a:cubicBezTo>
                <a:cubicBezTo>
                  <a:pt x="29" y="129"/>
                  <a:pt x="19" y="124"/>
                  <a:pt x="12" y="115"/>
                </a:cubicBezTo>
                <a:cubicBezTo>
                  <a:pt x="4" y="105"/>
                  <a:pt x="0" y="88"/>
                  <a:pt x="0" y="64"/>
                </a:cubicBezTo>
                <a:close/>
                <a:moveTo>
                  <a:pt x="16" y="64"/>
                </a:moveTo>
                <a:cubicBezTo>
                  <a:pt x="16" y="85"/>
                  <a:pt x="18" y="99"/>
                  <a:pt x="23" y="106"/>
                </a:cubicBezTo>
                <a:cubicBezTo>
                  <a:pt x="28" y="113"/>
                  <a:pt x="34" y="116"/>
                  <a:pt x="41" y="116"/>
                </a:cubicBezTo>
                <a:cubicBezTo>
                  <a:pt x="48" y="116"/>
                  <a:pt x="54" y="112"/>
                  <a:pt x="59" y="106"/>
                </a:cubicBezTo>
                <a:cubicBezTo>
                  <a:pt x="63" y="99"/>
                  <a:pt x="66" y="85"/>
                  <a:pt x="66" y="64"/>
                </a:cubicBezTo>
                <a:cubicBezTo>
                  <a:pt x="66" y="44"/>
                  <a:pt x="63" y="30"/>
                  <a:pt x="59" y="23"/>
                </a:cubicBezTo>
                <a:cubicBezTo>
                  <a:pt x="54" y="16"/>
                  <a:pt x="48" y="13"/>
                  <a:pt x="41" y="13"/>
                </a:cubicBezTo>
                <a:cubicBezTo>
                  <a:pt x="33" y="13"/>
                  <a:pt x="28" y="16"/>
                  <a:pt x="24" y="22"/>
                </a:cubicBezTo>
                <a:cubicBezTo>
                  <a:pt x="18" y="29"/>
                  <a:pt x="16" y="44"/>
                  <a:pt x="16" y="64"/>
                </a:cubicBezTo>
                <a:close/>
                <a:moveTo>
                  <a:pt x="104" y="126"/>
                </a:moveTo>
                <a:lnTo>
                  <a:pt x="104" y="109"/>
                </a:lnTo>
                <a:lnTo>
                  <a:pt x="122" y="109"/>
                </a:lnTo>
                <a:lnTo>
                  <a:pt x="122" y="126"/>
                </a:lnTo>
                <a:cubicBezTo>
                  <a:pt x="122" y="133"/>
                  <a:pt x="120" y="138"/>
                  <a:pt x="118" y="142"/>
                </a:cubicBezTo>
                <a:cubicBezTo>
                  <a:pt x="116" y="146"/>
                  <a:pt x="112" y="149"/>
                  <a:pt x="107" y="151"/>
                </a:cubicBezTo>
                <a:lnTo>
                  <a:pt x="103" y="145"/>
                </a:lnTo>
                <a:cubicBezTo>
                  <a:pt x="106" y="143"/>
                  <a:pt x="109" y="141"/>
                  <a:pt x="110" y="138"/>
                </a:cubicBezTo>
                <a:cubicBezTo>
                  <a:pt x="112" y="136"/>
                  <a:pt x="113" y="132"/>
                  <a:pt x="113" y="126"/>
                </a:cubicBezTo>
                <a:lnTo>
                  <a:pt x="104" y="126"/>
                </a:lnTo>
                <a:close/>
                <a:moveTo>
                  <a:pt x="202" y="126"/>
                </a:moveTo>
                <a:lnTo>
                  <a:pt x="186" y="126"/>
                </a:lnTo>
                <a:lnTo>
                  <a:pt x="186" y="28"/>
                </a:lnTo>
                <a:cubicBezTo>
                  <a:pt x="183" y="31"/>
                  <a:pt x="178" y="35"/>
                  <a:pt x="172" y="39"/>
                </a:cubicBezTo>
                <a:cubicBezTo>
                  <a:pt x="166" y="42"/>
                  <a:pt x="160" y="45"/>
                  <a:pt x="156" y="46"/>
                </a:cubicBezTo>
                <a:lnTo>
                  <a:pt x="156" y="31"/>
                </a:lnTo>
                <a:cubicBezTo>
                  <a:pt x="164" y="27"/>
                  <a:pt x="172" y="23"/>
                  <a:pt x="178" y="17"/>
                </a:cubicBezTo>
                <a:cubicBezTo>
                  <a:pt x="185" y="11"/>
                  <a:pt x="189" y="5"/>
                  <a:pt x="192" y="0"/>
                </a:cubicBezTo>
                <a:lnTo>
                  <a:pt x="202" y="0"/>
                </a:lnTo>
                <a:lnTo>
                  <a:pt x="202" y="126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37" name="Freeform 58"/>
          <p:cNvSpPr>
            <a:spLocks noEditPoints="1"/>
          </p:cNvSpPr>
          <p:nvPr/>
        </p:nvSpPr>
        <p:spPr bwMode="auto">
          <a:xfrm>
            <a:off x="2220705" y="5594308"/>
            <a:ext cx="162161" cy="110038"/>
          </a:xfrm>
          <a:custGeom>
            <a:avLst/>
            <a:gdLst>
              <a:gd name="T0" fmla="*/ 0 w 226"/>
              <a:gd name="T1" fmla="*/ 64 h 152"/>
              <a:gd name="T2" fmla="*/ 4 w 226"/>
              <a:gd name="T3" fmla="*/ 28 h 152"/>
              <a:gd name="T4" fmla="*/ 18 w 226"/>
              <a:gd name="T5" fmla="*/ 7 h 152"/>
              <a:gd name="T6" fmla="*/ 41 w 226"/>
              <a:gd name="T7" fmla="*/ 0 h 152"/>
              <a:gd name="T8" fmla="*/ 58 w 226"/>
              <a:gd name="T9" fmla="*/ 4 h 152"/>
              <a:gd name="T10" fmla="*/ 71 w 226"/>
              <a:gd name="T11" fmla="*/ 16 h 152"/>
              <a:gd name="T12" fmla="*/ 79 w 226"/>
              <a:gd name="T13" fmla="*/ 35 h 152"/>
              <a:gd name="T14" fmla="*/ 82 w 226"/>
              <a:gd name="T15" fmla="*/ 64 h 152"/>
              <a:gd name="T16" fmla="*/ 77 w 226"/>
              <a:gd name="T17" fmla="*/ 100 h 152"/>
              <a:gd name="T18" fmla="*/ 64 w 226"/>
              <a:gd name="T19" fmla="*/ 121 h 152"/>
              <a:gd name="T20" fmla="*/ 41 w 226"/>
              <a:gd name="T21" fmla="*/ 129 h 152"/>
              <a:gd name="T22" fmla="*/ 12 w 226"/>
              <a:gd name="T23" fmla="*/ 116 h 152"/>
              <a:gd name="T24" fmla="*/ 0 w 226"/>
              <a:gd name="T25" fmla="*/ 64 h 152"/>
              <a:gd name="T26" fmla="*/ 16 w 226"/>
              <a:gd name="T27" fmla="*/ 64 h 152"/>
              <a:gd name="T28" fmla="*/ 23 w 226"/>
              <a:gd name="T29" fmla="*/ 106 h 152"/>
              <a:gd name="T30" fmla="*/ 41 w 226"/>
              <a:gd name="T31" fmla="*/ 116 h 152"/>
              <a:gd name="T32" fmla="*/ 59 w 226"/>
              <a:gd name="T33" fmla="*/ 106 h 152"/>
              <a:gd name="T34" fmla="*/ 66 w 226"/>
              <a:gd name="T35" fmla="*/ 64 h 152"/>
              <a:gd name="T36" fmla="*/ 59 w 226"/>
              <a:gd name="T37" fmla="*/ 23 h 152"/>
              <a:gd name="T38" fmla="*/ 41 w 226"/>
              <a:gd name="T39" fmla="*/ 13 h 152"/>
              <a:gd name="T40" fmla="*/ 24 w 226"/>
              <a:gd name="T41" fmla="*/ 22 h 152"/>
              <a:gd name="T42" fmla="*/ 16 w 226"/>
              <a:gd name="T43" fmla="*/ 64 h 152"/>
              <a:gd name="T44" fmla="*/ 104 w 226"/>
              <a:gd name="T45" fmla="*/ 127 h 152"/>
              <a:gd name="T46" fmla="*/ 104 w 226"/>
              <a:gd name="T47" fmla="*/ 109 h 152"/>
              <a:gd name="T48" fmla="*/ 122 w 226"/>
              <a:gd name="T49" fmla="*/ 109 h 152"/>
              <a:gd name="T50" fmla="*/ 122 w 226"/>
              <a:gd name="T51" fmla="*/ 127 h 152"/>
              <a:gd name="T52" fmla="*/ 118 w 226"/>
              <a:gd name="T53" fmla="*/ 142 h 152"/>
              <a:gd name="T54" fmla="*/ 107 w 226"/>
              <a:gd name="T55" fmla="*/ 152 h 152"/>
              <a:gd name="T56" fmla="*/ 103 w 226"/>
              <a:gd name="T57" fmla="*/ 145 h 152"/>
              <a:gd name="T58" fmla="*/ 110 w 226"/>
              <a:gd name="T59" fmla="*/ 139 h 152"/>
              <a:gd name="T60" fmla="*/ 113 w 226"/>
              <a:gd name="T61" fmla="*/ 127 h 152"/>
              <a:gd name="T62" fmla="*/ 104 w 226"/>
              <a:gd name="T63" fmla="*/ 127 h 152"/>
              <a:gd name="T64" fmla="*/ 144 w 226"/>
              <a:gd name="T65" fmla="*/ 64 h 152"/>
              <a:gd name="T66" fmla="*/ 148 w 226"/>
              <a:gd name="T67" fmla="*/ 28 h 152"/>
              <a:gd name="T68" fmla="*/ 162 w 226"/>
              <a:gd name="T69" fmla="*/ 7 h 152"/>
              <a:gd name="T70" fmla="*/ 185 w 226"/>
              <a:gd name="T71" fmla="*/ 0 h 152"/>
              <a:gd name="T72" fmla="*/ 202 w 226"/>
              <a:gd name="T73" fmla="*/ 4 h 152"/>
              <a:gd name="T74" fmla="*/ 215 w 226"/>
              <a:gd name="T75" fmla="*/ 16 h 152"/>
              <a:gd name="T76" fmla="*/ 223 w 226"/>
              <a:gd name="T77" fmla="*/ 35 h 152"/>
              <a:gd name="T78" fmla="*/ 226 w 226"/>
              <a:gd name="T79" fmla="*/ 64 h 152"/>
              <a:gd name="T80" fmla="*/ 221 w 226"/>
              <a:gd name="T81" fmla="*/ 100 h 152"/>
              <a:gd name="T82" fmla="*/ 208 w 226"/>
              <a:gd name="T83" fmla="*/ 121 h 152"/>
              <a:gd name="T84" fmla="*/ 185 w 226"/>
              <a:gd name="T85" fmla="*/ 129 h 152"/>
              <a:gd name="T86" fmla="*/ 156 w 226"/>
              <a:gd name="T87" fmla="*/ 116 h 152"/>
              <a:gd name="T88" fmla="*/ 144 w 226"/>
              <a:gd name="T89" fmla="*/ 64 h 152"/>
              <a:gd name="T90" fmla="*/ 160 w 226"/>
              <a:gd name="T91" fmla="*/ 64 h 152"/>
              <a:gd name="T92" fmla="*/ 167 w 226"/>
              <a:gd name="T93" fmla="*/ 106 h 152"/>
              <a:gd name="T94" fmla="*/ 185 w 226"/>
              <a:gd name="T95" fmla="*/ 116 h 152"/>
              <a:gd name="T96" fmla="*/ 203 w 226"/>
              <a:gd name="T97" fmla="*/ 106 h 152"/>
              <a:gd name="T98" fmla="*/ 210 w 226"/>
              <a:gd name="T99" fmla="*/ 64 h 152"/>
              <a:gd name="T100" fmla="*/ 203 w 226"/>
              <a:gd name="T101" fmla="*/ 23 h 152"/>
              <a:gd name="T102" fmla="*/ 185 w 226"/>
              <a:gd name="T103" fmla="*/ 13 h 152"/>
              <a:gd name="T104" fmla="*/ 168 w 226"/>
              <a:gd name="T105" fmla="*/ 22 h 152"/>
              <a:gd name="T106" fmla="*/ 160 w 226"/>
              <a:gd name="T107" fmla="*/ 64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6" h="152">
                <a:moveTo>
                  <a:pt x="0" y="64"/>
                </a:moveTo>
                <a:cubicBezTo>
                  <a:pt x="0" y="49"/>
                  <a:pt x="1" y="37"/>
                  <a:pt x="4" y="28"/>
                </a:cubicBezTo>
                <a:cubicBezTo>
                  <a:pt x="7" y="19"/>
                  <a:pt x="12" y="12"/>
                  <a:pt x="18" y="7"/>
                </a:cubicBezTo>
                <a:cubicBezTo>
                  <a:pt x="24" y="2"/>
                  <a:pt x="32" y="0"/>
                  <a:pt x="41" y="0"/>
                </a:cubicBezTo>
                <a:cubicBezTo>
                  <a:pt x="48" y="0"/>
                  <a:pt x="53" y="1"/>
                  <a:pt x="58" y="4"/>
                </a:cubicBezTo>
                <a:cubicBezTo>
                  <a:pt x="64" y="7"/>
                  <a:pt x="68" y="11"/>
                  <a:pt x="71" y="16"/>
                </a:cubicBezTo>
                <a:cubicBezTo>
                  <a:pt x="74" y="21"/>
                  <a:pt x="77" y="27"/>
                  <a:pt x="79" y="35"/>
                </a:cubicBezTo>
                <a:cubicBezTo>
                  <a:pt x="81" y="42"/>
                  <a:pt x="82" y="52"/>
                  <a:pt x="82" y="64"/>
                </a:cubicBezTo>
                <a:cubicBezTo>
                  <a:pt x="82" y="79"/>
                  <a:pt x="80" y="91"/>
                  <a:pt x="77" y="100"/>
                </a:cubicBezTo>
                <a:cubicBezTo>
                  <a:pt x="74" y="109"/>
                  <a:pt x="70" y="116"/>
                  <a:pt x="64" y="121"/>
                </a:cubicBezTo>
                <a:cubicBezTo>
                  <a:pt x="58" y="126"/>
                  <a:pt x="50" y="129"/>
                  <a:pt x="41" y="129"/>
                </a:cubicBezTo>
                <a:cubicBezTo>
                  <a:pt x="29" y="129"/>
                  <a:pt x="19" y="124"/>
                  <a:pt x="12" y="116"/>
                </a:cubicBezTo>
                <a:cubicBezTo>
                  <a:pt x="4" y="105"/>
                  <a:pt x="0" y="88"/>
                  <a:pt x="0" y="64"/>
                </a:cubicBezTo>
                <a:close/>
                <a:moveTo>
                  <a:pt x="16" y="64"/>
                </a:moveTo>
                <a:cubicBezTo>
                  <a:pt x="16" y="85"/>
                  <a:pt x="18" y="99"/>
                  <a:pt x="23" y="106"/>
                </a:cubicBezTo>
                <a:cubicBezTo>
                  <a:pt x="28" y="113"/>
                  <a:pt x="34" y="116"/>
                  <a:pt x="41" y="116"/>
                </a:cubicBezTo>
                <a:cubicBezTo>
                  <a:pt x="48" y="116"/>
                  <a:pt x="54" y="113"/>
                  <a:pt x="59" y="106"/>
                </a:cubicBezTo>
                <a:cubicBezTo>
                  <a:pt x="63" y="99"/>
                  <a:pt x="66" y="85"/>
                  <a:pt x="66" y="64"/>
                </a:cubicBezTo>
                <a:cubicBezTo>
                  <a:pt x="66" y="44"/>
                  <a:pt x="63" y="30"/>
                  <a:pt x="59" y="23"/>
                </a:cubicBezTo>
                <a:cubicBezTo>
                  <a:pt x="54" y="16"/>
                  <a:pt x="48" y="13"/>
                  <a:pt x="41" y="13"/>
                </a:cubicBezTo>
                <a:cubicBezTo>
                  <a:pt x="33" y="13"/>
                  <a:pt x="28" y="16"/>
                  <a:pt x="24" y="22"/>
                </a:cubicBezTo>
                <a:cubicBezTo>
                  <a:pt x="18" y="29"/>
                  <a:pt x="16" y="44"/>
                  <a:pt x="16" y="64"/>
                </a:cubicBezTo>
                <a:close/>
                <a:moveTo>
                  <a:pt x="104" y="127"/>
                </a:moveTo>
                <a:lnTo>
                  <a:pt x="104" y="109"/>
                </a:lnTo>
                <a:lnTo>
                  <a:pt x="122" y="109"/>
                </a:lnTo>
                <a:lnTo>
                  <a:pt x="122" y="127"/>
                </a:lnTo>
                <a:cubicBezTo>
                  <a:pt x="122" y="133"/>
                  <a:pt x="120" y="138"/>
                  <a:pt x="118" y="142"/>
                </a:cubicBezTo>
                <a:cubicBezTo>
                  <a:pt x="116" y="146"/>
                  <a:pt x="112" y="149"/>
                  <a:pt x="107" y="152"/>
                </a:cubicBezTo>
                <a:lnTo>
                  <a:pt x="103" y="145"/>
                </a:lnTo>
                <a:cubicBezTo>
                  <a:pt x="106" y="143"/>
                  <a:pt x="109" y="141"/>
                  <a:pt x="110" y="139"/>
                </a:cubicBezTo>
                <a:cubicBezTo>
                  <a:pt x="112" y="136"/>
                  <a:pt x="113" y="132"/>
                  <a:pt x="113" y="127"/>
                </a:cubicBezTo>
                <a:lnTo>
                  <a:pt x="104" y="127"/>
                </a:lnTo>
                <a:close/>
                <a:moveTo>
                  <a:pt x="144" y="64"/>
                </a:moveTo>
                <a:cubicBezTo>
                  <a:pt x="144" y="49"/>
                  <a:pt x="145" y="37"/>
                  <a:pt x="148" y="28"/>
                </a:cubicBezTo>
                <a:cubicBezTo>
                  <a:pt x="151" y="19"/>
                  <a:pt x="156" y="12"/>
                  <a:pt x="162" y="7"/>
                </a:cubicBezTo>
                <a:cubicBezTo>
                  <a:pt x="168" y="2"/>
                  <a:pt x="176" y="0"/>
                  <a:pt x="185" y="0"/>
                </a:cubicBezTo>
                <a:cubicBezTo>
                  <a:pt x="192" y="0"/>
                  <a:pt x="197" y="1"/>
                  <a:pt x="202" y="4"/>
                </a:cubicBezTo>
                <a:cubicBezTo>
                  <a:pt x="208" y="7"/>
                  <a:pt x="212" y="11"/>
                  <a:pt x="215" y="16"/>
                </a:cubicBezTo>
                <a:cubicBezTo>
                  <a:pt x="218" y="21"/>
                  <a:pt x="221" y="27"/>
                  <a:pt x="223" y="35"/>
                </a:cubicBezTo>
                <a:cubicBezTo>
                  <a:pt x="225" y="42"/>
                  <a:pt x="226" y="52"/>
                  <a:pt x="226" y="64"/>
                </a:cubicBezTo>
                <a:cubicBezTo>
                  <a:pt x="226" y="79"/>
                  <a:pt x="224" y="91"/>
                  <a:pt x="221" y="100"/>
                </a:cubicBezTo>
                <a:cubicBezTo>
                  <a:pt x="218" y="109"/>
                  <a:pt x="214" y="116"/>
                  <a:pt x="208" y="121"/>
                </a:cubicBezTo>
                <a:cubicBezTo>
                  <a:pt x="202" y="126"/>
                  <a:pt x="194" y="129"/>
                  <a:pt x="185" y="129"/>
                </a:cubicBezTo>
                <a:cubicBezTo>
                  <a:pt x="173" y="129"/>
                  <a:pt x="163" y="124"/>
                  <a:pt x="156" y="116"/>
                </a:cubicBezTo>
                <a:cubicBezTo>
                  <a:pt x="148" y="105"/>
                  <a:pt x="144" y="88"/>
                  <a:pt x="144" y="64"/>
                </a:cubicBezTo>
                <a:close/>
                <a:moveTo>
                  <a:pt x="160" y="64"/>
                </a:moveTo>
                <a:cubicBezTo>
                  <a:pt x="160" y="85"/>
                  <a:pt x="162" y="99"/>
                  <a:pt x="167" y="106"/>
                </a:cubicBezTo>
                <a:cubicBezTo>
                  <a:pt x="172" y="113"/>
                  <a:pt x="178" y="116"/>
                  <a:pt x="185" y="116"/>
                </a:cubicBezTo>
                <a:cubicBezTo>
                  <a:pt x="192" y="116"/>
                  <a:pt x="198" y="113"/>
                  <a:pt x="203" y="106"/>
                </a:cubicBezTo>
                <a:cubicBezTo>
                  <a:pt x="207" y="99"/>
                  <a:pt x="210" y="85"/>
                  <a:pt x="210" y="64"/>
                </a:cubicBezTo>
                <a:cubicBezTo>
                  <a:pt x="210" y="44"/>
                  <a:pt x="207" y="30"/>
                  <a:pt x="203" y="23"/>
                </a:cubicBezTo>
                <a:cubicBezTo>
                  <a:pt x="198" y="16"/>
                  <a:pt x="192" y="13"/>
                  <a:pt x="185" y="13"/>
                </a:cubicBezTo>
                <a:cubicBezTo>
                  <a:pt x="177" y="13"/>
                  <a:pt x="172" y="16"/>
                  <a:pt x="168" y="22"/>
                </a:cubicBezTo>
                <a:cubicBezTo>
                  <a:pt x="162" y="29"/>
                  <a:pt x="160" y="44"/>
                  <a:pt x="160" y="64"/>
                </a:cubicBez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38" name="Freeform 59"/>
          <p:cNvSpPr>
            <a:spLocks/>
          </p:cNvSpPr>
          <p:nvPr/>
        </p:nvSpPr>
        <p:spPr bwMode="auto">
          <a:xfrm>
            <a:off x="2707189" y="1380051"/>
            <a:ext cx="4204603" cy="1658290"/>
          </a:xfrm>
          <a:custGeom>
            <a:avLst/>
            <a:gdLst>
              <a:gd name="T0" fmla="*/ 1 w 2178"/>
              <a:gd name="T1" fmla="*/ 0 h 859"/>
              <a:gd name="T2" fmla="*/ 13 w 2178"/>
              <a:gd name="T3" fmla="*/ 0 h 859"/>
              <a:gd name="T4" fmla="*/ 19 w 2178"/>
              <a:gd name="T5" fmla="*/ 12 h 859"/>
              <a:gd name="T6" fmla="*/ 28 w 2178"/>
              <a:gd name="T7" fmla="*/ 24 h 859"/>
              <a:gd name="T8" fmla="*/ 50 w 2178"/>
              <a:gd name="T9" fmla="*/ 37 h 859"/>
              <a:gd name="T10" fmla="*/ 58 w 2178"/>
              <a:gd name="T11" fmla="*/ 49 h 859"/>
              <a:gd name="T12" fmla="*/ 66 w 2178"/>
              <a:gd name="T13" fmla="*/ 62 h 859"/>
              <a:gd name="T14" fmla="*/ 74 w 2178"/>
              <a:gd name="T15" fmla="*/ 74 h 859"/>
              <a:gd name="T16" fmla="*/ 164 w 2178"/>
              <a:gd name="T17" fmla="*/ 86 h 859"/>
              <a:gd name="T18" fmla="*/ 166 w 2178"/>
              <a:gd name="T19" fmla="*/ 99 h 859"/>
              <a:gd name="T20" fmla="*/ 178 w 2178"/>
              <a:gd name="T21" fmla="*/ 112 h 859"/>
              <a:gd name="T22" fmla="*/ 187 w 2178"/>
              <a:gd name="T23" fmla="*/ 137 h 859"/>
              <a:gd name="T24" fmla="*/ 199 w 2178"/>
              <a:gd name="T25" fmla="*/ 150 h 859"/>
              <a:gd name="T26" fmla="*/ 205 w 2178"/>
              <a:gd name="T27" fmla="*/ 163 h 859"/>
              <a:gd name="T28" fmla="*/ 211 w 2178"/>
              <a:gd name="T29" fmla="*/ 176 h 859"/>
              <a:gd name="T30" fmla="*/ 235 w 2178"/>
              <a:gd name="T31" fmla="*/ 188 h 859"/>
              <a:gd name="T32" fmla="*/ 243 w 2178"/>
              <a:gd name="T33" fmla="*/ 201 h 859"/>
              <a:gd name="T34" fmla="*/ 263 w 2178"/>
              <a:gd name="T35" fmla="*/ 214 h 859"/>
              <a:gd name="T36" fmla="*/ 353 w 2178"/>
              <a:gd name="T37" fmla="*/ 227 h 859"/>
              <a:gd name="T38" fmla="*/ 371 w 2178"/>
              <a:gd name="T39" fmla="*/ 240 h 859"/>
              <a:gd name="T40" fmla="*/ 381 w 2178"/>
              <a:gd name="T41" fmla="*/ 253 h 859"/>
              <a:gd name="T42" fmla="*/ 417 w 2178"/>
              <a:gd name="T43" fmla="*/ 266 h 859"/>
              <a:gd name="T44" fmla="*/ 432 w 2178"/>
              <a:gd name="T45" fmla="*/ 280 h 859"/>
              <a:gd name="T46" fmla="*/ 442 w 2178"/>
              <a:gd name="T47" fmla="*/ 293 h 859"/>
              <a:gd name="T48" fmla="*/ 478 w 2178"/>
              <a:gd name="T49" fmla="*/ 307 h 859"/>
              <a:gd name="T50" fmla="*/ 482 w 2178"/>
              <a:gd name="T51" fmla="*/ 320 h 859"/>
              <a:gd name="T52" fmla="*/ 494 w 2178"/>
              <a:gd name="T53" fmla="*/ 334 h 859"/>
              <a:gd name="T54" fmla="*/ 506 w 2178"/>
              <a:gd name="T55" fmla="*/ 348 h 859"/>
              <a:gd name="T56" fmla="*/ 522 w 2178"/>
              <a:gd name="T57" fmla="*/ 361 h 859"/>
              <a:gd name="T58" fmla="*/ 574 w 2178"/>
              <a:gd name="T59" fmla="*/ 375 h 859"/>
              <a:gd name="T60" fmla="*/ 579 w 2178"/>
              <a:gd name="T61" fmla="*/ 389 h 859"/>
              <a:gd name="T62" fmla="*/ 627 w 2178"/>
              <a:gd name="T63" fmla="*/ 403 h 859"/>
              <a:gd name="T64" fmla="*/ 633 w 2178"/>
              <a:gd name="T65" fmla="*/ 418 h 859"/>
              <a:gd name="T66" fmla="*/ 637 w 2178"/>
              <a:gd name="T67" fmla="*/ 431 h 859"/>
              <a:gd name="T68" fmla="*/ 649 w 2178"/>
              <a:gd name="T69" fmla="*/ 446 h 859"/>
              <a:gd name="T70" fmla="*/ 653 w 2178"/>
              <a:gd name="T71" fmla="*/ 460 h 859"/>
              <a:gd name="T72" fmla="*/ 661 w 2178"/>
              <a:gd name="T73" fmla="*/ 474 h 859"/>
              <a:gd name="T74" fmla="*/ 669 w 2178"/>
              <a:gd name="T75" fmla="*/ 502 h 859"/>
              <a:gd name="T76" fmla="*/ 703 w 2178"/>
              <a:gd name="T77" fmla="*/ 516 h 859"/>
              <a:gd name="T78" fmla="*/ 727 w 2178"/>
              <a:gd name="T79" fmla="*/ 531 h 859"/>
              <a:gd name="T80" fmla="*/ 735 w 2178"/>
              <a:gd name="T81" fmla="*/ 545 h 859"/>
              <a:gd name="T82" fmla="*/ 741 w 2178"/>
              <a:gd name="T83" fmla="*/ 559 h 859"/>
              <a:gd name="T84" fmla="*/ 759 w 2178"/>
              <a:gd name="T85" fmla="*/ 573 h 859"/>
              <a:gd name="T86" fmla="*/ 906 w 2178"/>
              <a:gd name="T87" fmla="*/ 588 h 859"/>
              <a:gd name="T88" fmla="*/ 932 w 2178"/>
              <a:gd name="T89" fmla="*/ 603 h 859"/>
              <a:gd name="T90" fmla="*/ 958 w 2178"/>
              <a:gd name="T91" fmla="*/ 619 h 859"/>
              <a:gd name="T92" fmla="*/ 992 w 2178"/>
              <a:gd name="T93" fmla="*/ 634 h 859"/>
              <a:gd name="T94" fmla="*/ 1008 w 2178"/>
              <a:gd name="T95" fmla="*/ 650 h 859"/>
              <a:gd name="T96" fmla="*/ 1031 w 2178"/>
              <a:gd name="T97" fmla="*/ 666 h 859"/>
              <a:gd name="T98" fmla="*/ 1069 w 2178"/>
              <a:gd name="T99" fmla="*/ 682 h 859"/>
              <a:gd name="T100" fmla="*/ 1131 w 2178"/>
              <a:gd name="T101" fmla="*/ 699 h 859"/>
              <a:gd name="T102" fmla="*/ 1182 w 2178"/>
              <a:gd name="T103" fmla="*/ 717 h 859"/>
              <a:gd name="T104" fmla="*/ 1250 w 2178"/>
              <a:gd name="T105" fmla="*/ 737 h 859"/>
              <a:gd name="T106" fmla="*/ 1511 w 2178"/>
              <a:gd name="T107" fmla="*/ 759 h 859"/>
              <a:gd name="T108" fmla="*/ 1680 w 2178"/>
              <a:gd name="T109" fmla="*/ 796 h 859"/>
              <a:gd name="T110" fmla="*/ 2178 w 2178"/>
              <a:gd name="T111" fmla="*/ 859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178" h="859">
                <a:moveTo>
                  <a:pt x="0" y="0"/>
                </a:moveTo>
                <a:lnTo>
                  <a:pt x="1" y="0"/>
                </a:lnTo>
                <a:lnTo>
                  <a:pt x="1" y="0"/>
                </a:lnTo>
                <a:lnTo>
                  <a:pt x="13" y="0"/>
                </a:lnTo>
                <a:lnTo>
                  <a:pt x="13" y="12"/>
                </a:lnTo>
                <a:lnTo>
                  <a:pt x="19" y="12"/>
                </a:lnTo>
                <a:lnTo>
                  <a:pt x="19" y="24"/>
                </a:lnTo>
                <a:lnTo>
                  <a:pt x="28" y="24"/>
                </a:lnTo>
                <a:lnTo>
                  <a:pt x="28" y="37"/>
                </a:lnTo>
                <a:lnTo>
                  <a:pt x="50" y="37"/>
                </a:lnTo>
                <a:lnTo>
                  <a:pt x="50" y="49"/>
                </a:lnTo>
                <a:lnTo>
                  <a:pt x="58" y="49"/>
                </a:lnTo>
                <a:lnTo>
                  <a:pt x="58" y="62"/>
                </a:lnTo>
                <a:lnTo>
                  <a:pt x="66" y="62"/>
                </a:lnTo>
                <a:lnTo>
                  <a:pt x="66" y="74"/>
                </a:lnTo>
                <a:lnTo>
                  <a:pt x="74" y="74"/>
                </a:lnTo>
                <a:lnTo>
                  <a:pt x="74" y="86"/>
                </a:lnTo>
                <a:lnTo>
                  <a:pt x="164" y="86"/>
                </a:lnTo>
                <a:lnTo>
                  <a:pt x="164" y="99"/>
                </a:lnTo>
                <a:lnTo>
                  <a:pt x="166" y="99"/>
                </a:lnTo>
                <a:lnTo>
                  <a:pt x="166" y="112"/>
                </a:lnTo>
                <a:lnTo>
                  <a:pt x="178" y="112"/>
                </a:lnTo>
                <a:lnTo>
                  <a:pt x="178" y="137"/>
                </a:lnTo>
                <a:lnTo>
                  <a:pt x="187" y="137"/>
                </a:lnTo>
                <a:lnTo>
                  <a:pt x="187" y="150"/>
                </a:lnTo>
                <a:lnTo>
                  <a:pt x="199" y="150"/>
                </a:lnTo>
                <a:lnTo>
                  <a:pt x="199" y="163"/>
                </a:lnTo>
                <a:lnTo>
                  <a:pt x="205" y="163"/>
                </a:lnTo>
                <a:lnTo>
                  <a:pt x="205" y="176"/>
                </a:lnTo>
                <a:lnTo>
                  <a:pt x="211" y="176"/>
                </a:lnTo>
                <a:lnTo>
                  <a:pt x="211" y="188"/>
                </a:lnTo>
                <a:lnTo>
                  <a:pt x="235" y="188"/>
                </a:lnTo>
                <a:lnTo>
                  <a:pt x="235" y="201"/>
                </a:lnTo>
                <a:lnTo>
                  <a:pt x="243" y="201"/>
                </a:lnTo>
                <a:lnTo>
                  <a:pt x="243" y="214"/>
                </a:lnTo>
                <a:lnTo>
                  <a:pt x="263" y="214"/>
                </a:lnTo>
                <a:lnTo>
                  <a:pt x="263" y="227"/>
                </a:lnTo>
                <a:lnTo>
                  <a:pt x="353" y="227"/>
                </a:lnTo>
                <a:lnTo>
                  <a:pt x="353" y="240"/>
                </a:lnTo>
                <a:lnTo>
                  <a:pt x="371" y="240"/>
                </a:lnTo>
                <a:lnTo>
                  <a:pt x="371" y="253"/>
                </a:lnTo>
                <a:lnTo>
                  <a:pt x="381" y="253"/>
                </a:lnTo>
                <a:lnTo>
                  <a:pt x="381" y="266"/>
                </a:lnTo>
                <a:lnTo>
                  <a:pt x="417" y="266"/>
                </a:lnTo>
                <a:lnTo>
                  <a:pt x="417" y="280"/>
                </a:lnTo>
                <a:lnTo>
                  <a:pt x="432" y="280"/>
                </a:lnTo>
                <a:lnTo>
                  <a:pt x="432" y="293"/>
                </a:lnTo>
                <a:lnTo>
                  <a:pt x="442" y="293"/>
                </a:lnTo>
                <a:lnTo>
                  <a:pt x="442" y="307"/>
                </a:lnTo>
                <a:lnTo>
                  <a:pt x="478" y="307"/>
                </a:lnTo>
                <a:lnTo>
                  <a:pt x="478" y="320"/>
                </a:lnTo>
                <a:lnTo>
                  <a:pt x="482" y="320"/>
                </a:lnTo>
                <a:lnTo>
                  <a:pt x="482" y="334"/>
                </a:lnTo>
                <a:lnTo>
                  <a:pt x="494" y="334"/>
                </a:lnTo>
                <a:lnTo>
                  <a:pt x="494" y="348"/>
                </a:lnTo>
                <a:lnTo>
                  <a:pt x="506" y="348"/>
                </a:lnTo>
                <a:lnTo>
                  <a:pt x="506" y="361"/>
                </a:lnTo>
                <a:lnTo>
                  <a:pt x="522" y="361"/>
                </a:lnTo>
                <a:lnTo>
                  <a:pt x="522" y="375"/>
                </a:lnTo>
                <a:lnTo>
                  <a:pt x="574" y="375"/>
                </a:lnTo>
                <a:lnTo>
                  <a:pt x="574" y="389"/>
                </a:lnTo>
                <a:lnTo>
                  <a:pt x="579" y="389"/>
                </a:lnTo>
                <a:lnTo>
                  <a:pt x="579" y="403"/>
                </a:lnTo>
                <a:lnTo>
                  <a:pt x="627" y="403"/>
                </a:lnTo>
                <a:lnTo>
                  <a:pt x="627" y="418"/>
                </a:lnTo>
                <a:lnTo>
                  <a:pt x="633" y="418"/>
                </a:lnTo>
                <a:lnTo>
                  <a:pt x="633" y="431"/>
                </a:lnTo>
                <a:lnTo>
                  <a:pt x="637" y="431"/>
                </a:lnTo>
                <a:lnTo>
                  <a:pt x="637" y="446"/>
                </a:lnTo>
                <a:lnTo>
                  <a:pt x="649" y="446"/>
                </a:lnTo>
                <a:lnTo>
                  <a:pt x="649" y="460"/>
                </a:lnTo>
                <a:lnTo>
                  <a:pt x="653" y="460"/>
                </a:lnTo>
                <a:lnTo>
                  <a:pt x="653" y="474"/>
                </a:lnTo>
                <a:lnTo>
                  <a:pt x="661" y="474"/>
                </a:lnTo>
                <a:lnTo>
                  <a:pt x="661" y="502"/>
                </a:lnTo>
                <a:lnTo>
                  <a:pt x="669" y="502"/>
                </a:lnTo>
                <a:lnTo>
                  <a:pt x="669" y="516"/>
                </a:lnTo>
                <a:lnTo>
                  <a:pt x="703" y="516"/>
                </a:lnTo>
                <a:lnTo>
                  <a:pt x="703" y="531"/>
                </a:lnTo>
                <a:lnTo>
                  <a:pt x="727" y="531"/>
                </a:lnTo>
                <a:lnTo>
                  <a:pt x="727" y="545"/>
                </a:lnTo>
                <a:lnTo>
                  <a:pt x="735" y="545"/>
                </a:lnTo>
                <a:lnTo>
                  <a:pt x="735" y="559"/>
                </a:lnTo>
                <a:lnTo>
                  <a:pt x="741" y="559"/>
                </a:lnTo>
                <a:lnTo>
                  <a:pt x="741" y="573"/>
                </a:lnTo>
                <a:lnTo>
                  <a:pt x="759" y="573"/>
                </a:lnTo>
                <a:lnTo>
                  <a:pt x="759" y="588"/>
                </a:lnTo>
                <a:lnTo>
                  <a:pt x="906" y="588"/>
                </a:lnTo>
                <a:lnTo>
                  <a:pt x="906" y="603"/>
                </a:lnTo>
                <a:lnTo>
                  <a:pt x="932" y="603"/>
                </a:lnTo>
                <a:lnTo>
                  <a:pt x="932" y="619"/>
                </a:lnTo>
                <a:lnTo>
                  <a:pt x="958" y="619"/>
                </a:lnTo>
                <a:lnTo>
                  <a:pt x="958" y="634"/>
                </a:lnTo>
                <a:lnTo>
                  <a:pt x="992" y="634"/>
                </a:lnTo>
                <a:lnTo>
                  <a:pt x="992" y="650"/>
                </a:lnTo>
                <a:lnTo>
                  <a:pt x="1008" y="650"/>
                </a:lnTo>
                <a:lnTo>
                  <a:pt x="1008" y="666"/>
                </a:lnTo>
                <a:lnTo>
                  <a:pt x="1031" y="666"/>
                </a:lnTo>
                <a:lnTo>
                  <a:pt x="1031" y="682"/>
                </a:lnTo>
                <a:lnTo>
                  <a:pt x="1069" y="682"/>
                </a:lnTo>
                <a:lnTo>
                  <a:pt x="1069" y="699"/>
                </a:lnTo>
                <a:lnTo>
                  <a:pt x="1131" y="699"/>
                </a:lnTo>
                <a:lnTo>
                  <a:pt x="1131" y="717"/>
                </a:lnTo>
                <a:lnTo>
                  <a:pt x="1182" y="717"/>
                </a:lnTo>
                <a:lnTo>
                  <a:pt x="1182" y="737"/>
                </a:lnTo>
                <a:lnTo>
                  <a:pt x="1250" y="737"/>
                </a:lnTo>
                <a:lnTo>
                  <a:pt x="1250" y="759"/>
                </a:lnTo>
                <a:lnTo>
                  <a:pt x="1511" y="759"/>
                </a:lnTo>
                <a:lnTo>
                  <a:pt x="1511" y="796"/>
                </a:lnTo>
                <a:lnTo>
                  <a:pt x="1680" y="796"/>
                </a:lnTo>
                <a:lnTo>
                  <a:pt x="1680" y="859"/>
                </a:lnTo>
                <a:lnTo>
                  <a:pt x="2178" y="859"/>
                </a:lnTo>
                <a:lnTo>
                  <a:pt x="2178" y="859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39" name="Freeform 60"/>
          <p:cNvSpPr>
            <a:spLocks/>
          </p:cNvSpPr>
          <p:nvPr/>
        </p:nvSpPr>
        <p:spPr bwMode="auto">
          <a:xfrm>
            <a:off x="2707189" y="1380051"/>
            <a:ext cx="4131244" cy="2635117"/>
          </a:xfrm>
          <a:custGeom>
            <a:avLst/>
            <a:gdLst>
              <a:gd name="T0" fmla="*/ 1 w 2140"/>
              <a:gd name="T1" fmla="*/ 0 h 1365"/>
              <a:gd name="T2" fmla="*/ 18 w 2140"/>
              <a:gd name="T3" fmla="*/ 0 h 1365"/>
              <a:gd name="T4" fmla="*/ 42 w 2140"/>
              <a:gd name="T5" fmla="*/ 23 h 1365"/>
              <a:gd name="T6" fmla="*/ 44 w 2140"/>
              <a:gd name="T7" fmla="*/ 47 h 1365"/>
              <a:gd name="T8" fmla="*/ 68 w 2140"/>
              <a:gd name="T9" fmla="*/ 95 h 1365"/>
              <a:gd name="T10" fmla="*/ 86 w 2140"/>
              <a:gd name="T11" fmla="*/ 119 h 1365"/>
              <a:gd name="T12" fmla="*/ 88 w 2140"/>
              <a:gd name="T13" fmla="*/ 143 h 1365"/>
              <a:gd name="T14" fmla="*/ 92 w 2140"/>
              <a:gd name="T15" fmla="*/ 167 h 1365"/>
              <a:gd name="T16" fmla="*/ 96 w 2140"/>
              <a:gd name="T17" fmla="*/ 192 h 1365"/>
              <a:gd name="T18" fmla="*/ 98 w 2140"/>
              <a:gd name="T19" fmla="*/ 216 h 1365"/>
              <a:gd name="T20" fmla="*/ 110 w 2140"/>
              <a:gd name="T21" fmla="*/ 240 h 1365"/>
              <a:gd name="T22" fmla="*/ 150 w 2140"/>
              <a:gd name="T23" fmla="*/ 264 h 1365"/>
              <a:gd name="T24" fmla="*/ 217 w 2140"/>
              <a:gd name="T25" fmla="*/ 289 h 1365"/>
              <a:gd name="T26" fmla="*/ 223 w 2140"/>
              <a:gd name="T27" fmla="*/ 314 h 1365"/>
              <a:gd name="T28" fmla="*/ 267 w 2140"/>
              <a:gd name="T29" fmla="*/ 339 h 1365"/>
              <a:gd name="T30" fmla="*/ 291 w 2140"/>
              <a:gd name="T31" fmla="*/ 363 h 1365"/>
              <a:gd name="T32" fmla="*/ 299 w 2140"/>
              <a:gd name="T33" fmla="*/ 388 h 1365"/>
              <a:gd name="T34" fmla="*/ 345 w 2140"/>
              <a:gd name="T35" fmla="*/ 413 h 1365"/>
              <a:gd name="T36" fmla="*/ 353 w 2140"/>
              <a:gd name="T37" fmla="*/ 438 h 1365"/>
              <a:gd name="T38" fmla="*/ 386 w 2140"/>
              <a:gd name="T39" fmla="*/ 463 h 1365"/>
              <a:gd name="T40" fmla="*/ 428 w 2140"/>
              <a:gd name="T41" fmla="*/ 488 h 1365"/>
              <a:gd name="T42" fmla="*/ 446 w 2140"/>
              <a:gd name="T43" fmla="*/ 513 h 1365"/>
              <a:gd name="T44" fmla="*/ 464 w 2140"/>
              <a:gd name="T45" fmla="*/ 538 h 1365"/>
              <a:gd name="T46" fmla="*/ 486 w 2140"/>
              <a:gd name="T47" fmla="*/ 564 h 1365"/>
              <a:gd name="T48" fmla="*/ 534 w 2140"/>
              <a:gd name="T49" fmla="*/ 589 h 1365"/>
              <a:gd name="T50" fmla="*/ 546 w 2140"/>
              <a:gd name="T51" fmla="*/ 614 h 1365"/>
              <a:gd name="T52" fmla="*/ 573 w 2140"/>
              <a:gd name="T53" fmla="*/ 664 h 1365"/>
              <a:gd name="T54" fmla="*/ 582 w 2140"/>
              <a:gd name="T55" fmla="*/ 690 h 1365"/>
              <a:gd name="T56" fmla="*/ 631 w 2140"/>
              <a:gd name="T57" fmla="*/ 714 h 1365"/>
              <a:gd name="T58" fmla="*/ 637 w 2140"/>
              <a:gd name="T59" fmla="*/ 740 h 1365"/>
              <a:gd name="T60" fmla="*/ 657 w 2140"/>
              <a:gd name="T61" fmla="*/ 766 h 1365"/>
              <a:gd name="T62" fmla="*/ 709 w 2140"/>
              <a:gd name="T63" fmla="*/ 791 h 1365"/>
              <a:gd name="T64" fmla="*/ 711 w 2140"/>
              <a:gd name="T65" fmla="*/ 817 h 1365"/>
              <a:gd name="T66" fmla="*/ 745 w 2140"/>
              <a:gd name="T67" fmla="*/ 843 h 1365"/>
              <a:gd name="T68" fmla="*/ 751 w 2140"/>
              <a:gd name="T69" fmla="*/ 870 h 1365"/>
              <a:gd name="T70" fmla="*/ 761 w 2140"/>
              <a:gd name="T71" fmla="*/ 897 h 1365"/>
              <a:gd name="T72" fmla="*/ 775 w 2140"/>
              <a:gd name="T73" fmla="*/ 924 h 1365"/>
              <a:gd name="T74" fmla="*/ 793 w 2140"/>
              <a:gd name="T75" fmla="*/ 951 h 1365"/>
              <a:gd name="T76" fmla="*/ 818 w 2140"/>
              <a:gd name="T77" fmla="*/ 978 h 1365"/>
              <a:gd name="T78" fmla="*/ 884 w 2140"/>
              <a:gd name="T79" fmla="*/ 1005 h 1365"/>
              <a:gd name="T80" fmla="*/ 910 w 2140"/>
              <a:gd name="T81" fmla="*/ 1033 h 1365"/>
              <a:gd name="T82" fmla="*/ 930 w 2140"/>
              <a:gd name="T83" fmla="*/ 1060 h 1365"/>
              <a:gd name="T84" fmla="*/ 1237 w 2140"/>
              <a:gd name="T85" fmla="*/ 1088 h 1365"/>
              <a:gd name="T86" fmla="*/ 1791 w 2140"/>
              <a:gd name="T87" fmla="*/ 1127 h 1365"/>
              <a:gd name="T88" fmla="*/ 1895 w 2140"/>
              <a:gd name="T89" fmla="*/ 1246 h 1365"/>
              <a:gd name="T90" fmla="*/ 2140 w 2140"/>
              <a:gd name="T91" fmla="*/ 1365 h 1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140" h="1365">
                <a:moveTo>
                  <a:pt x="0" y="0"/>
                </a:moveTo>
                <a:lnTo>
                  <a:pt x="1" y="0"/>
                </a:lnTo>
                <a:lnTo>
                  <a:pt x="1" y="0"/>
                </a:lnTo>
                <a:lnTo>
                  <a:pt x="18" y="0"/>
                </a:lnTo>
                <a:lnTo>
                  <a:pt x="18" y="23"/>
                </a:lnTo>
                <a:lnTo>
                  <a:pt x="42" y="23"/>
                </a:lnTo>
                <a:lnTo>
                  <a:pt x="42" y="47"/>
                </a:lnTo>
                <a:lnTo>
                  <a:pt x="44" y="47"/>
                </a:lnTo>
                <a:lnTo>
                  <a:pt x="44" y="95"/>
                </a:lnTo>
                <a:lnTo>
                  <a:pt x="68" y="95"/>
                </a:lnTo>
                <a:lnTo>
                  <a:pt x="68" y="119"/>
                </a:lnTo>
                <a:lnTo>
                  <a:pt x="86" y="119"/>
                </a:lnTo>
                <a:lnTo>
                  <a:pt x="86" y="143"/>
                </a:lnTo>
                <a:lnTo>
                  <a:pt x="88" y="143"/>
                </a:lnTo>
                <a:lnTo>
                  <a:pt x="88" y="167"/>
                </a:lnTo>
                <a:lnTo>
                  <a:pt x="92" y="167"/>
                </a:lnTo>
                <a:lnTo>
                  <a:pt x="92" y="192"/>
                </a:lnTo>
                <a:lnTo>
                  <a:pt x="96" y="192"/>
                </a:lnTo>
                <a:lnTo>
                  <a:pt x="96" y="216"/>
                </a:lnTo>
                <a:lnTo>
                  <a:pt x="98" y="216"/>
                </a:lnTo>
                <a:lnTo>
                  <a:pt x="98" y="240"/>
                </a:lnTo>
                <a:lnTo>
                  <a:pt x="110" y="240"/>
                </a:lnTo>
                <a:lnTo>
                  <a:pt x="110" y="264"/>
                </a:lnTo>
                <a:lnTo>
                  <a:pt x="150" y="264"/>
                </a:lnTo>
                <a:lnTo>
                  <a:pt x="150" y="289"/>
                </a:lnTo>
                <a:lnTo>
                  <a:pt x="217" y="289"/>
                </a:lnTo>
                <a:lnTo>
                  <a:pt x="217" y="314"/>
                </a:lnTo>
                <a:lnTo>
                  <a:pt x="223" y="314"/>
                </a:lnTo>
                <a:lnTo>
                  <a:pt x="223" y="339"/>
                </a:lnTo>
                <a:lnTo>
                  <a:pt x="267" y="339"/>
                </a:lnTo>
                <a:lnTo>
                  <a:pt x="267" y="363"/>
                </a:lnTo>
                <a:lnTo>
                  <a:pt x="291" y="363"/>
                </a:lnTo>
                <a:lnTo>
                  <a:pt x="291" y="388"/>
                </a:lnTo>
                <a:lnTo>
                  <a:pt x="299" y="388"/>
                </a:lnTo>
                <a:lnTo>
                  <a:pt x="299" y="413"/>
                </a:lnTo>
                <a:lnTo>
                  <a:pt x="345" y="413"/>
                </a:lnTo>
                <a:lnTo>
                  <a:pt x="345" y="438"/>
                </a:lnTo>
                <a:lnTo>
                  <a:pt x="353" y="438"/>
                </a:lnTo>
                <a:lnTo>
                  <a:pt x="353" y="463"/>
                </a:lnTo>
                <a:lnTo>
                  <a:pt x="386" y="463"/>
                </a:lnTo>
                <a:lnTo>
                  <a:pt x="386" y="488"/>
                </a:lnTo>
                <a:lnTo>
                  <a:pt x="428" y="488"/>
                </a:lnTo>
                <a:lnTo>
                  <a:pt x="428" y="513"/>
                </a:lnTo>
                <a:lnTo>
                  <a:pt x="446" y="513"/>
                </a:lnTo>
                <a:lnTo>
                  <a:pt x="446" y="538"/>
                </a:lnTo>
                <a:lnTo>
                  <a:pt x="464" y="538"/>
                </a:lnTo>
                <a:lnTo>
                  <a:pt x="464" y="564"/>
                </a:lnTo>
                <a:lnTo>
                  <a:pt x="486" y="564"/>
                </a:lnTo>
                <a:lnTo>
                  <a:pt x="486" y="589"/>
                </a:lnTo>
                <a:lnTo>
                  <a:pt x="534" y="589"/>
                </a:lnTo>
                <a:lnTo>
                  <a:pt x="534" y="614"/>
                </a:lnTo>
                <a:lnTo>
                  <a:pt x="546" y="614"/>
                </a:lnTo>
                <a:lnTo>
                  <a:pt x="546" y="664"/>
                </a:lnTo>
                <a:lnTo>
                  <a:pt x="573" y="664"/>
                </a:lnTo>
                <a:lnTo>
                  <a:pt x="573" y="690"/>
                </a:lnTo>
                <a:lnTo>
                  <a:pt x="582" y="690"/>
                </a:lnTo>
                <a:lnTo>
                  <a:pt x="582" y="714"/>
                </a:lnTo>
                <a:lnTo>
                  <a:pt x="631" y="714"/>
                </a:lnTo>
                <a:lnTo>
                  <a:pt x="631" y="740"/>
                </a:lnTo>
                <a:lnTo>
                  <a:pt x="637" y="740"/>
                </a:lnTo>
                <a:lnTo>
                  <a:pt x="637" y="766"/>
                </a:lnTo>
                <a:lnTo>
                  <a:pt x="657" y="766"/>
                </a:lnTo>
                <a:lnTo>
                  <a:pt x="657" y="791"/>
                </a:lnTo>
                <a:lnTo>
                  <a:pt x="709" y="791"/>
                </a:lnTo>
                <a:lnTo>
                  <a:pt x="709" y="817"/>
                </a:lnTo>
                <a:lnTo>
                  <a:pt x="711" y="817"/>
                </a:lnTo>
                <a:lnTo>
                  <a:pt x="711" y="843"/>
                </a:lnTo>
                <a:lnTo>
                  <a:pt x="745" y="843"/>
                </a:lnTo>
                <a:lnTo>
                  <a:pt x="745" y="870"/>
                </a:lnTo>
                <a:lnTo>
                  <a:pt x="751" y="870"/>
                </a:lnTo>
                <a:lnTo>
                  <a:pt x="751" y="897"/>
                </a:lnTo>
                <a:lnTo>
                  <a:pt x="761" y="897"/>
                </a:lnTo>
                <a:lnTo>
                  <a:pt x="761" y="924"/>
                </a:lnTo>
                <a:lnTo>
                  <a:pt x="775" y="924"/>
                </a:lnTo>
                <a:lnTo>
                  <a:pt x="775" y="951"/>
                </a:lnTo>
                <a:lnTo>
                  <a:pt x="793" y="951"/>
                </a:lnTo>
                <a:lnTo>
                  <a:pt x="793" y="978"/>
                </a:lnTo>
                <a:lnTo>
                  <a:pt x="818" y="978"/>
                </a:lnTo>
                <a:lnTo>
                  <a:pt x="818" y="1005"/>
                </a:lnTo>
                <a:lnTo>
                  <a:pt x="884" y="1005"/>
                </a:lnTo>
                <a:lnTo>
                  <a:pt x="884" y="1033"/>
                </a:lnTo>
                <a:lnTo>
                  <a:pt x="910" y="1033"/>
                </a:lnTo>
                <a:lnTo>
                  <a:pt x="910" y="1060"/>
                </a:lnTo>
                <a:lnTo>
                  <a:pt x="930" y="1060"/>
                </a:lnTo>
                <a:lnTo>
                  <a:pt x="930" y="1088"/>
                </a:lnTo>
                <a:lnTo>
                  <a:pt x="1237" y="1088"/>
                </a:lnTo>
                <a:lnTo>
                  <a:pt x="1237" y="1127"/>
                </a:lnTo>
                <a:lnTo>
                  <a:pt x="1791" y="1127"/>
                </a:lnTo>
                <a:lnTo>
                  <a:pt x="1791" y="1246"/>
                </a:lnTo>
                <a:lnTo>
                  <a:pt x="1895" y="1246"/>
                </a:lnTo>
                <a:lnTo>
                  <a:pt x="1895" y="1365"/>
                </a:lnTo>
                <a:lnTo>
                  <a:pt x="2140" y="1365"/>
                </a:lnTo>
                <a:lnTo>
                  <a:pt x="2140" y="1365"/>
                </a:lnTo>
              </a:path>
            </a:pathLst>
          </a:custGeom>
          <a:noFill/>
          <a:ln w="38100" cap="flat">
            <a:solidFill>
              <a:srgbClr val="2EB84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40" name="Freeform 61"/>
          <p:cNvSpPr>
            <a:spLocks noEditPoints="1"/>
          </p:cNvSpPr>
          <p:nvPr/>
        </p:nvSpPr>
        <p:spPr bwMode="auto">
          <a:xfrm>
            <a:off x="2672440" y="1339512"/>
            <a:ext cx="77219" cy="79151"/>
          </a:xfrm>
          <a:custGeom>
            <a:avLst/>
            <a:gdLst>
              <a:gd name="T0" fmla="*/ 0 w 40"/>
              <a:gd name="T1" fmla="*/ 21 h 41"/>
              <a:gd name="T2" fmla="*/ 40 w 40"/>
              <a:gd name="T3" fmla="*/ 21 h 41"/>
              <a:gd name="T4" fmla="*/ 19 w 40"/>
              <a:gd name="T5" fmla="*/ 0 h 41"/>
              <a:gd name="T6" fmla="*/ 19 w 40"/>
              <a:gd name="T7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1">
                <a:moveTo>
                  <a:pt x="0" y="21"/>
                </a:moveTo>
                <a:lnTo>
                  <a:pt x="40" y="21"/>
                </a:lnTo>
                <a:moveTo>
                  <a:pt x="19" y="0"/>
                </a:moveTo>
                <a:lnTo>
                  <a:pt x="19" y="41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55" name="Freeform 62"/>
          <p:cNvSpPr>
            <a:spLocks noEditPoints="1"/>
          </p:cNvSpPr>
          <p:nvPr/>
        </p:nvSpPr>
        <p:spPr bwMode="auto">
          <a:xfrm>
            <a:off x="2684023" y="1339512"/>
            <a:ext cx="77219" cy="79151"/>
          </a:xfrm>
          <a:custGeom>
            <a:avLst/>
            <a:gdLst>
              <a:gd name="T0" fmla="*/ 0 w 40"/>
              <a:gd name="T1" fmla="*/ 21 h 41"/>
              <a:gd name="T2" fmla="*/ 40 w 40"/>
              <a:gd name="T3" fmla="*/ 21 h 41"/>
              <a:gd name="T4" fmla="*/ 19 w 40"/>
              <a:gd name="T5" fmla="*/ 0 h 41"/>
              <a:gd name="T6" fmla="*/ 19 w 40"/>
              <a:gd name="T7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1">
                <a:moveTo>
                  <a:pt x="0" y="21"/>
                </a:moveTo>
                <a:lnTo>
                  <a:pt x="40" y="21"/>
                </a:lnTo>
                <a:moveTo>
                  <a:pt x="19" y="0"/>
                </a:moveTo>
                <a:lnTo>
                  <a:pt x="19" y="41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81" name="Freeform 63"/>
          <p:cNvSpPr>
            <a:spLocks noEditPoints="1"/>
          </p:cNvSpPr>
          <p:nvPr/>
        </p:nvSpPr>
        <p:spPr bwMode="auto">
          <a:xfrm>
            <a:off x="2703327" y="1364608"/>
            <a:ext cx="75290" cy="77219"/>
          </a:xfrm>
          <a:custGeom>
            <a:avLst/>
            <a:gdLst>
              <a:gd name="T0" fmla="*/ 0 w 39"/>
              <a:gd name="T1" fmla="*/ 20 h 40"/>
              <a:gd name="T2" fmla="*/ 39 w 39"/>
              <a:gd name="T3" fmla="*/ 20 h 40"/>
              <a:gd name="T4" fmla="*/ 20 w 39"/>
              <a:gd name="T5" fmla="*/ 0 h 40"/>
              <a:gd name="T6" fmla="*/ 20 w 39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" h="40">
                <a:moveTo>
                  <a:pt x="0" y="20"/>
                </a:moveTo>
                <a:lnTo>
                  <a:pt x="39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16" name="Freeform 64"/>
          <p:cNvSpPr>
            <a:spLocks noEditPoints="1"/>
          </p:cNvSpPr>
          <p:nvPr/>
        </p:nvSpPr>
        <p:spPr bwMode="auto">
          <a:xfrm>
            <a:off x="2799852" y="1484298"/>
            <a:ext cx="77219" cy="77219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17" name="Freeform 65"/>
          <p:cNvSpPr>
            <a:spLocks noEditPoints="1"/>
          </p:cNvSpPr>
          <p:nvPr/>
        </p:nvSpPr>
        <p:spPr bwMode="auto">
          <a:xfrm>
            <a:off x="2811435" y="1509394"/>
            <a:ext cx="77219" cy="75290"/>
          </a:xfrm>
          <a:custGeom>
            <a:avLst/>
            <a:gdLst>
              <a:gd name="T0" fmla="*/ 0 w 40"/>
              <a:gd name="T1" fmla="*/ 19 h 39"/>
              <a:gd name="T2" fmla="*/ 40 w 40"/>
              <a:gd name="T3" fmla="*/ 19 h 39"/>
              <a:gd name="T4" fmla="*/ 20 w 40"/>
              <a:gd name="T5" fmla="*/ 0 h 39"/>
              <a:gd name="T6" fmla="*/ 20 w 40"/>
              <a:gd name="T7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39">
                <a:moveTo>
                  <a:pt x="0" y="19"/>
                </a:moveTo>
                <a:lnTo>
                  <a:pt x="40" y="19"/>
                </a:lnTo>
                <a:moveTo>
                  <a:pt x="20" y="0"/>
                </a:moveTo>
                <a:lnTo>
                  <a:pt x="20" y="39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18" name="Freeform 66"/>
          <p:cNvSpPr>
            <a:spLocks noEditPoints="1"/>
          </p:cNvSpPr>
          <p:nvPr/>
        </p:nvSpPr>
        <p:spPr bwMode="auto">
          <a:xfrm>
            <a:off x="2911821" y="1509394"/>
            <a:ext cx="77219" cy="75290"/>
          </a:xfrm>
          <a:custGeom>
            <a:avLst/>
            <a:gdLst>
              <a:gd name="T0" fmla="*/ 0 w 40"/>
              <a:gd name="T1" fmla="*/ 19 h 39"/>
              <a:gd name="T2" fmla="*/ 40 w 40"/>
              <a:gd name="T3" fmla="*/ 19 h 39"/>
              <a:gd name="T4" fmla="*/ 20 w 40"/>
              <a:gd name="T5" fmla="*/ 0 h 39"/>
              <a:gd name="T6" fmla="*/ 20 w 40"/>
              <a:gd name="T7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39">
                <a:moveTo>
                  <a:pt x="0" y="19"/>
                </a:moveTo>
                <a:lnTo>
                  <a:pt x="40" y="19"/>
                </a:lnTo>
                <a:moveTo>
                  <a:pt x="20" y="0"/>
                </a:moveTo>
                <a:lnTo>
                  <a:pt x="20" y="39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19" name="Freeform 67"/>
          <p:cNvSpPr>
            <a:spLocks noEditPoints="1"/>
          </p:cNvSpPr>
          <p:nvPr/>
        </p:nvSpPr>
        <p:spPr bwMode="auto">
          <a:xfrm>
            <a:off x="3008345" y="1557656"/>
            <a:ext cx="77219" cy="77219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20" name="Freeform 68"/>
          <p:cNvSpPr>
            <a:spLocks noEditPoints="1"/>
          </p:cNvSpPr>
          <p:nvPr/>
        </p:nvSpPr>
        <p:spPr bwMode="auto">
          <a:xfrm>
            <a:off x="3064329" y="1679278"/>
            <a:ext cx="75290" cy="77219"/>
          </a:xfrm>
          <a:custGeom>
            <a:avLst/>
            <a:gdLst>
              <a:gd name="T0" fmla="*/ 0 w 39"/>
              <a:gd name="T1" fmla="*/ 21 h 40"/>
              <a:gd name="T2" fmla="*/ 39 w 39"/>
              <a:gd name="T3" fmla="*/ 21 h 40"/>
              <a:gd name="T4" fmla="*/ 20 w 39"/>
              <a:gd name="T5" fmla="*/ 0 h 40"/>
              <a:gd name="T6" fmla="*/ 20 w 39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" h="40">
                <a:moveTo>
                  <a:pt x="0" y="21"/>
                </a:moveTo>
                <a:lnTo>
                  <a:pt x="39" y="21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21" name="Freeform 69"/>
          <p:cNvSpPr>
            <a:spLocks noEditPoints="1"/>
          </p:cNvSpPr>
          <p:nvPr/>
        </p:nvSpPr>
        <p:spPr bwMode="auto">
          <a:xfrm>
            <a:off x="3110661" y="1704374"/>
            <a:ext cx="75290" cy="77219"/>
          </a:xfrm>
          <a:custGeom>
            <a:avLst/>
            <a:gdLst>
              <a:gd name="T0" fmla="*/ 0 w 39"/>
              <a:gd name="T1" fmla="*/ 20 h 40"/>
              <a:gd name="T2" fmla="*/ 39 w 39"/>
              <a:gd name="T3" fmla="*/ 20 h 40"/>
              <a:gd name="T4" fmla="*/ 20 w 39"/>
              <a:gd name="T5" fmla="*/ 0 h 40"/>
              <a:gd name="T6" fmla="*/ 20 w 39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" h="40">
                <a:moveTo>
                  <a:pt x="0" y="20"/>
                </a:moveTo>
                <a:lnTo>
                  <a:pt x="39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22" name="Freeform 70"/>
          <p:cNvSpPr>
            <a:spLocks noEditPoints="1"/>
          </p:cNvSpPr>
          <p:nvPr/>
        </p:nvSpPr>
        <p:spPr bwMode="auto">
          <a:xfrm>
            <a:off x="3129966" y="1729471"/>
            <a:ext cx="77219" cy="77219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23" name="Freeform 71"/>
          <p:cNvSpPr>
            <a:spLocks noEditPoints="1"/>
          </p:cNvSpPr>
          <p:nvPr/>
        </p:nvSpPr>
        <p:spPr bwMode="auto">
          <a:xfrm>
            <a:off x="3149271" y="1754566"/>
            <a:ext cx="77219" cy="77219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24" name="Freeform 72"/>
          <p:cNvSpPr>
            <a:spLocks noEditPoints="1"/>
          </p:cNvSpPr>
          <p:nvPr/>
        </p:nvSpPr>
        <p:spPr bwMode="auto">
          <a:xfrm>
            <a:off x="3238073" y="1779663"/>
            <a:ext cx="77219" cy="77219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25" name="Freeform 73"/>
          <p:cNvSpPr>
            <a:spLocks noEditPoints="1"/>
          </p:cNvSpPr>
          <p:nvPr/>
        </p:nvSpPr>
        <p:spPr bwMode="auto">
          <a:xfrm>
            <a:off x="3404096" y="1856883"/>
            <a:ext cx="77219" cy="75290"/>
          </a:xfrm>
          <a:custGeom>
            <a:avLst/>
            <a:gdLst>
              <a:gd name="T0" fmla="*/ 0 w 40"/>
              <a:gd name="T1" fmla="*/ 19 h 39"/>
              <a:gd name="T2" fmla="*/ 40 w 40"/>
              <a:gd name="T3" fmla="*/ 19 h 39"/>
              <a:gd name="T4" fmla="*/ 20 w 40"/>
              <a:gd name="T5" fmla="*/ 0 h 39"/>
              <a:gd name="T6" fmla="*/ 20 w 40"/>
              <a:gd name="T7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39">
                <a:moveTo>
                  <a:pt x="0" y="19"/>
                </a:moveTo>
                <a:lnTo>
                  <a:pt x="40" y="19"/>
                </a:lnTo>
                <a:moveTo>
                  <a:pt x="20" y="0"/>
                </a:moveTo>
                <a:lnTo>
                  <a:pt x="20" y="39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26" name="Freeform 74"/>
          <p:cNvSpPr>
            <a:spLocks noEditPoints="1"/>
          </p:cNvSpPr>
          <p:nvPr/>
        </p:nvSpPr>
        <p:spPr bwMode="auto">
          <a:xfrm>
            <a:off x="3404096" y="1856883"/>
            <a:ext cx="77219" cy="75290"/>
          </a:xfrm>
          <a:custGeom>
            <a:avLst/>
            <a:gdLst>
              <a:gd name="T0" fmla="*/ 0 w 40"/>
              <a:gd name="T1" fmla="*/ 19 h 39"/>
              <a:gd name="T2" fmla="*/ 40 w 40"/>
              <a:gd name="T3" fmla="*/ 19 h 39"/>
              <a:gd name="T4" fmla="*/ 20 w 40"/>
              <a:gd name="T5" fmla="*/ 0 h 39"/>
              <a:gd name="T6" fmla="*/ 20 w 40"/>
              <a:gd name="T7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39">
                <a:moveTo>
                  <a:pt x="0" y="19"/>
                </a:moveTo>
                <a:lnTo>
                  <a:pt x="40" y="19"/>
                </a:lnTo>
                <a:moveTo>
                  <a:pt x="20" y="0"/>
                </a:moveTo>
                <a:lnTo>
                  <a:pt x="20" y="39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27" name="Freeform 75"/>
          <p:cNvSpPr>
            <a:spLocks noEditPoints="1"/>
          </p:cNvSpPr>
          <p:nvPr/>
        </p:nvSpPr>
        <p:spPr bwMode="auto">
          <a:xfrm>
            <a:off x="3448495" y="1856883"/>
            <a:ext cx="75290" cy="75290"/>
          </a:xfrm>
          <a:custGeom>
            <a:avLst/>
            <a:gdLst>
              <a:gd name="T0" fmla="*/ 0 w 39"/>
              <a:gd name="T1" fmla="*/ 19 h 39"/>
              <a:gd name="T2" fmla="*/ 39 w 39"/>
              <a:gd name="T3" fmla="*/ 19 h 39"/>
              <a:gd name="T4" fmla="*/ 20 w 39"/>
              <a:gd name="T5" fmla="*/ 0 h 39"/>
              <a:gd name="T6" fmla="*/ 20 w 39"/>
              <a:gd name="T7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" h="39">
                <a:moveTo>
                  <a:pt x="0" y="19"/>
                </a:moveTo>
                <a:lnTo>
                  <a:pt x="39" y="19"/>
                </a:lnTo>
                <a:moveTo>
                  <a:pt x="20" y="0"/>
                </a:moveTo>
                <a:lnTo>
                  <a:pt x="20" y="39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28" name="Freeform 76"/>
          <p:cNvSpPr>
            <a:spLocks noEditPoints="1"/>
          </p:cNvSpPr>
          <p:nvPr/>
        </p:nvSpPr>
        <p:spPr bwMode="auto">
          <a:xfrm>
            <a:off x="3556603" y="1934102"/>
            <a:ext cx="77219" cy="77219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30" name="Freeform 77"/>
          <p:cNvSpPr>
            <a:spLocks noEditPoints="1"/>
          </p:cNvSpPr>
          <p:nvPr/>
        </p:nvSpPr>
        <p:spPr bwMode="auto">
          <a:xfrm>
            <a:off x="3587491" y="1934102"/>
            <a:ext cx="77219" cy="77219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32" name="Freeform 78"/>
          <p:cNvSpPr>
            <a:spLocks noEditPoints="1"/>
          </p:cNvSpPr>
          <p:nvPr/>
        </p:nvSpPr>
        <p:spPr bwMode="auto">
          <a:xfrm>
            <a:off x="3626101" y="2011322"/>
            <a:ext cx="77219" cy="79151"/>
          </a:xfrm>
          <a:custGeom>
            <a:avLst/>
            <a:gdLst>
              <a:gd name="T0" fmla="*/ 0 w 40"/>
              <a:gd name="T1" fmla="*/ 21 h 41"/>
              <a:gd name="T2" fmla="*/ 40 w 40"/>
              <a:gd name="T3" fmla="*/ 21 h 41"/>
              <a:gd name="T4" fmla="*/ 20 w 40"/>
              <a:gd name="T5" fmla="*/ 0 h 41"/>
              <a:gd name="T6" fmla="*/ 20 w 40"/>
              <a:gd name="T7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1">
                <a:moveTo>
                  <a:pt x="0" y="21"/>
                </a:moveTo>
                <a:lnTo>
                  <a:pt x="40" y="21"/>
                </a:lnTo>
                <a:moveTo>
                  <a:pt x="20" y="0"/>
                </a:moveTo>
                <a:lnTo>
                  <a:pt x="20" y="41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33" name="Freeform 79"/>
          <p:cNvSpPr>
            <a:spLocks noEditPoints="1"/>
          </p:cNvSpPr>
          <p:nvPr/>
        </p:nvSpPr>
        <p:spPr bwMode="auto">
          <a:xfrm>
            <a:off x="3714903" y="2065376"/>
            <a:ext cx="77219" cy="77219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34" name="Freeform 80"/>
          <p:cNvSpPr>
            <a:spLocks noEditPoints="1"/>
          </p:cNvSpPr>
          <p:nvPr/>
        </p:nvSpPr>
        <p:spPr bwMode="auto">
          <a:xfrm>
            <a:off x="3730347" y="2065376"/>
            <a:ext cx="77219" cy="77219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35" name="Freeform 81"/>
          <p:cNvSpPr>
            <a:spLocks noEditPoints="1"/>
          </p:cNvSpPr>
          <p:nvPr/>
        </p:nvSpPr>
        <p:spPr bwMode="auto">
          <a:xfrm>
            <a:off x="3749652" y="2065376"/>
            <a:ext cx="77219" cy="77219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36" name="Freeform 82"/>
          <p:cNvSpPr>
            <a:spLocks noEditPoints="1"/>
          </p:cNvSpPr>
          <p:nvPr/>
        </p:nvSpPr>
        <p:spPr bwMode="auto">
          <a:xfrm>
            <a:off x="3761235" y="2065376"/>
            <a:ext cx="77219" cy="77219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37" name="Freeform 83"/>
          <p:cNvSpPr>
            <a:spLocks noEditPoints="1"/>
          </p:cNvSpPr>
          <p:nvPr/>
        </p:nvSpPr>
        <p:spPr bwMode="auto">
          <a:xfrm>
            <a:off x="4002546" y="2337574"/>
            <a:ext cx="77219" cy="77219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38" name="Freeform 84"/>
          <p:cNvSpPr>
            <a:spLocks noEditPoints="1"/>
          </p:cNvSpPr>
          <p:nvPr/>
        </p:nvSpPr>
        <p:spPr bwMode="auto">
          <a:xfrm>
            <a:off x="4099071" y="2447612"/>
            <a:ext cx="77219" cy="77219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39" name="Freeform 85"/>
          <p:cNvSpPr>
            <a:spLocks noEditPoints="1"/>
          </p:cNvSpPr>
          <p:nvPr/>
        </p:nvSpPr>
        <p:spPr bwMode="auto">
          <a:xfrm>
            <a:off x="4149264" y="2474639"/>
            <a:ext cx="77219" cy="79151"/>
          </a:xfrm>
          <a:custGeom>
            <a:avLst/>
            <a:gdLst>
              <a:gd name="T0" fmla="*/ 0 w 40"/>
              <a:gd name="T1" fmla="*/ 21 h 41"/>
              <a:gd name="T2" fmla="*/ 40 w 40"/>
              <a:gd name="T3" fmla="*/ 21 h 41"/>
              <a:gd name="T4" fmla="*/ 20 w 40"/>
              <a:gd name="T5" fmla="*/ 0 h 41"/>
              <a:gd name="T6" fmla="*/ 20 w 40"/>
              <a:gd name="T7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1">
                <a:moveTo>
                  <a:pt x="0" y="21"/>
                </a:moveTo>
                <a:lnTo>
                  <a:pt x="40" y="21"/>
                </a:lnTo>
                <a:moveTo>
                  <a:pt x="20" y="0"/>
                </a:moveTo>
                <a:lnTo>
                  <a:pt x="20" y="41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40" name="Freeform 86"/>
          <p:cNvSpPr>
            <a:spLocks noEditPoints="1"/>
          </p:cNvSpPr>
          <p:nvPr/>
        </p:nvSpPr>
        <p:spPr bwMode="auto">
          <a:xfrm>
            <a:off x="4226483" y="2474639"/>
            <a:ext cx="77219" cy="79151"/>
          </a:xfrm>
          <a:custGeom>
            <a:avLst/>
            <a:gdLst>
              <a:gd name="T0" fmla="*/ 0 w 40"/>
              <a:gd name="T1" fmla="*/ 21 h 41"/>
              <a:gd name="T2" fmla="*/ 40 w 40"/>
              <a:gd name="T3" fmla="*/ 21 h 41"/>
              <a:gd name="T4" fmla="*/ 21 w 40"/>
              <a:gd name="T5" fmla="*/ 0 h 41"/>
              <a:gd name="T6" fmla="*/ 21 w 40"/>
              <a:gd name="T7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1">
                <a:moveTo>
                  <a:pt x="0" y="21"/>
                </a:moveTo>
                <a:lnTo>
                  <a:pt x="40" y="21"/>
                </a:lnTo>
                <a:moveTo>
                  <a:pt x="21" y="0"/>
                </a:moveTo>
                <a:lnTo>
                  <a:pt x="21" y="41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41" name="Freeform 87"/>
          <p:cNvSpPr>
            <a:spLocks noEditPoints="1"/>
          </p:cNvSpPr>
          <p:nvPr/>
        </p:nvSpPr>
        <p:spPr bwMode="auto">
          <a:xfrm>
            <a:off x="4232274" y="2474639"/>
            <a:ext cx="77219" cy="79151"/>
          </a:xfrm>
          <a:custGeom>
            <a:avLst/>
            <a:gdLst>
              <a:gd name="T0" fmla="*/ 0 w 40"/>
              <a:gd name="T1" fmla="*/ 21 h 41"/>
              <a:gd name="T2" fmla="*/ 40 w 40"/>
              <a:gd name="T3" fmla="*/ 21 h 41"/>
              <a:gd name="T4" fmla="*/ 19 w 40"/>
              <a:gd name="T5" fmla="*/ 0 h 41"/>
              <a:gd name="T6" fmla="*/ 19 w 40"/>
              <a:gd name="T7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1">
                <a:moveTo>
                  <a:pt x="0" y="21"/>
                </a:moveTo>
                <a:lnTo>
                  <a:pt x="40" y="21"/>
                </a:lnTo>
                <a:moveTo>
                  <a:pt x="19" y="0"/>
                </a:moveTo>
                <a:lnTo>
                  <a:pt x="19" y="41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42" name="Freeform 88"/>
          <p:cNvSpPr>
            <a:spLocks noEditPoints="1"/>
          </p:cNvSpPr>
          <p:nvPr/>
        </p:nvSpPr>
        <p:spPr bwMode="auto">
          <a:xfrm>
            <a:off x="4245788" y="2474639"/>
            <a:ext cx="79151" cy="79151"/>
          </a:xfrm>
          <a:custGeom>
            <a:avLst/>
            <a:gdLst>
              <a:gd name="T0" fmla="*/ 0 w 41"/>
              <a:gd name="T1" fmla="*/ 21 h 41"/>
              <a:gd name="T2" fmla="*/ 41 w 41"/>
              <a:gd name="T3" fmla="*/ 21 h 41"/>
              <a:gd name="T4" fmla="*/ 21 w 41"/>
              <a:gd name="T5" fmla="*/ 0 h 41"/>
              <a:gd name="T6" fmla="*/ 21 w 41"/>
              <a:gd name="T7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" h="41">
                <a:moveTo>
                  <a:pt x="0" y="21"/>
                </a:moveTo>
                <a:lnTo>
                  <a:pt x="41" y="21"/>
                </a:lnTo>
                <a:moveTo>
                  <a:pt x="21" y="0"/>
                </a:moveTo>
                <a:lnTo>
                  <a:pt x="21" y="41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43" name="Freeform 89"/>
          <p:cNvSpPr>
            <a:spLocks noEditPoints="1"/>
          </p:cNvSpPr>
          <p:nvPr/>
        </p:nvSpPr>
        <p:spPr bwMode="auto">
          <a:xfrm>
            <a:off x="4257371" y="2474639"/>
            <a:ext cx="79151" cy="79151"/>
          </a:xfrm>
          <a:custGeom>
            <a:avLst/>
            <a:gdLst>
              <a:gd name="T0" fmla="*/ 0 w 41"/>
              <a:gd name="T1" fmla="*/ 21 h 41"/>
              <a:gd name="T2" fmla="*/ 41 w 41"/>
              <a:gd name="T3" fmla="*/ 21 h 41"/>
              <a:gd name="T4" fmla="*/ 21 w 41"/>
              <a:gd name="T5" fmla="*/ 0 h 41"/>
              <a:gd name="T6" fmla="*/ 21 w 41"/>
              <a:gd name="T7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" h="41">
                <a:moveTo>
                  <a:pt x="0" y="21"/>
                </a:moveTo>
                <a:lnTo>
                  <a:pt x="41" y="21"/>
                </a:lnTo>
                <a:moveTo>
                  <a:pt x="21" y="0"/>
                </a:moveTo>
                <a:lnTo>
                  <a:pt x="21" y="41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44" name="Freeform 90"/>
          <p:cNvSpPr>
            <a:spLocks noEditPoints="1"/>
          </p:cNvSpPr>
          <p:nvPr/>
        </p:nvSpPr>
        <p:spPr bwMode="auto">
          <a:xfrm>
            <a:off x="4297911" y="2474639"/>
            <a:ext cx="77219" cy="79151"/>
          </a:xfrm>
          <a:custGeom>
            <a:avLst/>
            <a:gdLst>
              <a:gd name="T0" fmla="*/ 0 w 40"/>
              <a:gd name="T1" fmla="*/ 21 h 41"/>
              <a:gd name="T2" fmla="*/ 40 w 40"/>
              <a:gd name="T3" fmla="*/ 21 h 41"/>
              <a:gd name="T4" fmla="*/ 20 w 40"/>
              <a:gd name="T5" fmla="*/ 0 h 41"/>
              <a:gd name="T6" fmla="*/ 20 w 40"/>
              <a:gd name="T7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1">
                <a:moveTo>
                  <a:pt x="0" y="21"/>
                </a:moveTo>
                <a:lnTo>
                  <a:pt x="40" y="21"/>
                </a:lnTo>
                <a:moveTo>
                  <a:pt x="20" y="0"/>
                </a:moveTo>
                <a:lnTo>
                  <a:pt x="20" y="41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45" name="Freeform 91"/>
          <p:cNvSpPr>
            <a:spLocks noEditPoints="1"/>
          </p:cNvSpPr>
          <p:nvPr/>
        </p:nvSpPr>
        <p:spPr bwMode="auto">
          <a:xfrm>
            <a:off x="4386713" y="2474639"/>
            <a:ext cx="77219" cy="79151"/>
          </a:xfrm>
          <a:custGeom>
            <a:avLst/>
            <a:gdLst>
              <a:gd name="T0" fmla="*/ 0 w 40"/>
              <a:gd name="T1" fmla="*/ 21 h 41"/>
              <a:gd name="T2" fmla="*/ 40 w 40"/>
              <a:gd name="T3" fmla="*/ 21 h 41"/>
              <a:gd name="T4" fmla="*/ 20 w 40"/>
              <a:gd name="T5" fmla="*/ 0 h 41"/>
              <a:gd name="T6" fmla="*/ 20 w 40"/>
              <a:gd name="T7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1">
                <a:moveTo>
                  <a:pt x="0" y="21"/>
                </a:moveTo>
                <a:lnTo>
                  <a:pt x="40" y="21"/>
                </a:lnTo>
                <a:moveTo>
                  <a:pt x="20" y="0"/>
                </a:moveTo>
                <a:lnTo>
                  <a:pt x="20" y="41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46" name="Freeform 92"/>
          <p:cNvSpPr>
            <a:spLocks noEditPoints="1"/>
          </p:cNvSpPr>
          <p:nvPr/>
        </p:nvSpPr>
        <p:spPr bwMode="auto">
          <a:xfrm>
            <a:off x="4463932" y="2505527"/>
            <a:ext cx="77219" cy="77219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47" name="Freeform 93"/>
          <p:cNvSpPr>
            <a:spLocks noEditPoints="1"/>
          </p:cNvSpPr>
          <p:nvPr/>
        </p:nvSpPr>
        <p:spPr bwMode="auto">
          <a:xfrm>
            <a:off x="4521847" y="2565371"/>
            <a:ext cx="77219" cy="77219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48" name="Freeform 94"/>
          <p:cNvSpPr>
            <a:spLocks noEditPoints="1"/>
          </p:cNvSpPr>
          <p:nvPr/>
        </p:nvSpPr>
        <p:spPr bwMode="auto">
          <a:xfrm>
            <a:off x="4564318" y="2565371"/>
            <a:ext cx="77219" cy="77219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1 w 40"/>
              <a:gd name="T5" fmla="*/ 0 h 40"/>
              <a:gd name="T6" fmla="*/ 21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1" y="0"/>
                </a:moveTo>
                <a:lnTo>
                  <a:pt x="21" y="40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49" name="Freeform 95"/>
          <p:cNvSpPr>
            <a:spLocks noEditPoints="1"/>
          </p:cNvSpPr>
          <p:nvPr/>
        </p:nvSpPr>
        <p:spPr bwMode="auto">
          <a:xfrm>
            <a:off x="4593275" y="2596259"/>
            <a:ext cx="75290" cy="77219"/>
          </a:xfrm>
          <a:custGeom>
            <a:avLst/>
            <a:gdLst>
              <a:gd name="T0" fmla="*/ 0 w 39"/>
              <a:gd name="T1" fmla="*/ 20 h 40"/>
              <a:gd name="T2" fmla="*/ 39 w 39"/>
              <a:gd name="T3" fmla="*/ 20 h 40"/>
              <a:gd name="T4" fmla="*/ 19 w 39"/>
              <a:gd name="T5" fmla="*/ 0 h 40"/>
              <a:gd name="T6" fmla="*/ 19 w 39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" h="40">
                <a:moveTo>
                  <a:pt x="0" y="20"/>
                </a:moveTo>
                <a:lnTo>
                  <a:pt x="39" y="20"/>
                </a:lnTo>
                <a:moveTo>
                  <a:pt x="19" y="0"/>
                </a:moveTo>
                <a:lnTo>
                  <a:pt x="19" y="40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50" name="Freeform 96"/>
          <p:cNvSpPr>
            <a:spLocks noEditPoints="1"/>
          </p:cNvSpPr>
          <p:nvPr/>
        </p:nvSpPr>
        <p:spPr bwMode="auto">
          <a:xfrm>
            <a:off x="4618371" y="2627147"/>
            <a:ext cx="79151" cy="77219"/>
          </a:xfrm>
          <a:custGeom>
            <a:avLst/>
            <a:gdLst>
              <a:gd name="T0" fmla="*/ 0 w 41"/>
              <a:gd name="T1" fmla="*/ 20 h 40"/>
              <a:gd name="T2" fmla="*/ 41 w 41"/>
              <a:gd name="T3" fmla="*/ 20 h 40"/>
              <a:gd name="T4" fmla="*/ 21 w 41"/>
              <a:gd name="T5" fmla="*/ 0 h 40"/>
              <a:gd name="T6" fmla="*/ 21 w 41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" h="40">
                <a:moveTo>
                  <a:pt x="0" y="20"/>
                </a:moveTo>
                <a:lnTo>
                  <a:pt x="41" y="20"/>
                </a:lnTo>
                <a:moveTo>
                  <a:pt x="21" y="0"/>
                </a:moveTo>
                <a:lnTo>
                  <a:pt x="21" y="40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51" name="Freeform 97"/>
          <p:cNvSpPr>
            <a:spLocks noEditPoints="1"/>
          </p:cNvSpPr>
          <p:nvPr/>
        </p:nvSpPr>
        <p:spPr bwMode="auto">
          <a:xfrm>
            <a:off x="4618371" y="2627147"/>
            <a:ext cx="79151" cy="77219"/>
          </a:xfrm>
          <a:custGeom>
            <a:avLst/>
            <a:gdLst>
              <a:gd name="T0" fmla="*/ 0 w 41"/>
              <a:gd name="T1" fmla="*/ 20 h 40"/>
              <a:gd name="T2" fmla="*/ 41 w 41"/>
              <a:gd name="T3" fmla="*/ 20 h 40"/>
              <a:gd name="T4" fmla="*/ 21 w 41"/>
              <a:gd name="T5" fmla="*/ 0 h 40"/>
              <a:gd name="T6" fmla="*/ 21 w 41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" h="40">
                <a:moveTo>
                  <a:pt x="0" y="20"/>
                </a:moveTo>
                <a:lnTo>
                  <a:pt x="41" y="20"/>
                </a:lnTo>
                <a:moveTo>
                  <a:pt x="21" y="0"/>
                </a:moveTo>
                <a:lnTo>
                  <a:pt x="21" y="40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04" name="Freeform 98"/>
          <p:cNvSpPr>
            <a:spLocks noEditPoints="1"/>
          </p:cNvSpPr>
          <p:nvPr/>
        </p:nvSpPr>
        <p:spPr bwMode="auto">
          <a:xfrm>
            <a:off x="4641537" y="2627147"/>
            <a:ext cx="79151" cy="77219"/>
          </a:xfrm>
          <a:custGeom>
            <a:avLst/>
            <a:gdLst>
              <a:gd name="T0" fmla="*/ 0 w 41"/>
              <a:gd name="T1" fmla="*/ 20 h 40"/>
              <a:gd name="T2" fmla="*/ 41 w 41"/>
              <a:gd name="T3" fmla="*/ 20 h 40"/>
              <a:gd name="T4" fmla="*/ 21 w 41"/>
              <a:gd name="T5" fmla="*/ 0 h 40"/>
              <a:gd name="T6" fmla="*/ 21 w 41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" h="40">
                <a:moveTo>
                  <a:pt x="0" y="20"/>
                </a:moveTo>
                <a:lnTo>
                  <a:pt x="41" y="20"/>
                </a:lnTo>
                <a:moveTo>
                  <a:pt x="21" y="0"/>
                </a:moveTo>
                <a:lnTo>
                  <a:pt x="21" y="40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05" name="Freeform 99"/>
          <p:cNvSpPr>
            <a:spLocks noEditPoints="1"/>
          </p:cNvSpPr>
          <p:nvPr/>
        </p:nvSpPr>
        <p:spPr bwMode="auto">
          <a:xfrm>
            <a:off x="4647329" y="2627147"/>
            <a:ext cx="75290" cy="77219"/>
          </a:xfrm>
          <a:custGeom>
            <a:avLst/>
            <a:gdLst>
              <a:gd name="T0" fmla="*/ 0 w 39"/>
              <a:gd name="T1" fmla="*/ 20 h 40"/>
              <a:gd name="T2" fmla="*/ 39 w 39"/>
              <a:gd name="T3" fmla="*/ 20 h 40"/>
              <a:gd name="T4" fmla="*/ 20 w 39"/>
              <a:gd name="T5" fmla="*/ 0 h 40"/>
              <a:gd name="T6" fmla="*/ 20 w 39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" h="40">
                <a:moveTo>
                  <a:pt x="0" y="20"/>
                </a:moveTo>
                <a:lnTo>
                  <a:pt x="39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06" name="Freeform 100"/>
          <p:cNvSpPr>
            <a:spLocks noEditPoints="1"/>
          </p:cNvSpPr>
          <p:nvPr/>
        </p:nvSpPr>
        <p:spPr bwMode="auto">
          <a:xfrm>
            <a:off x="4685940" y="2658035"/>
            <a:ext cx="77219" cy="77219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07" name="Freeform 101"/>
          <p:cNvSpPr>
            <a:spLocks noEditPoints="1"/>
          </p:cNvSpPr>
          <p:nvPr/>
        </p:nvSpPr>
        <p:spPr bwMode="auto">
          <a:xfrm>
            <a:off x="4685940" y="2658035"/>
            <a:ext cx="77219" cy="77219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08" name="Freeform 102"/>
          <p:cNvSpPr>
            <a:spLocks noEditPoints="1"/>
          </p:cNvSpPr>
          <p:nvPr/>
        </p:nvSpPr>
        <p:spPr bwMode="auto">
          <a:xfrm>
            <a:off x="4774741" y="2690854"/>
            <a:ext cx="77219" cy="79151"/>
          </a:xfrm>
          <a:custGeom>
            <a:avLst/>
            <a:gdLst>
              <a:gd name="T0" fmla="*/ 0 w 40"/>
              <a:gd name="T1" fmla="*/ 20 h 41"/>
              <a:gd name="T2" fmla="*/ 40 w 40"/>
              <a:gd name="T3" fmla="*/ 20 h 41"/>
              <a:gd name="T4" fmla="*/ 20 w 40"/>
              <a:gd name="T5" fmla="*/ 0 h 41"/>
              <a:gd name="T6" fmla="*/ 20 w 40"/>
              <a:gd name="T7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1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1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09" name="Freeform 103"/>
          <p:cNvSpPr>
            <a:spLocks noEditPoints="1"/>
          </p:cNvSpPr>
          <p:nvPr/>
        </p:nvSpPr>
        <p:spPr bwMode="auto">
          <a:xfrm>
            <a:off x="4794046" y="2690854"/>
            <a:ext cx="77219" cy="79151"/>
          </a:xfrm>
          <a:custGeom>
            <a:avLst/>
            <a:gdLst>
              <a:gd name="T0" fmla="*/ 0 w 40"/>
              <a:gd name="T1" fmla="*/ 20 h 41"/>
              <a:gd name="T2" fmla="*/ 40 w 40"/>
              <a:gd name="T3" fmla="*/ 20 h 41"/>
              <a:gd name="T4" fmla="*/ 20 w 40"/>
              <a:gd name="T5" fmla="*/ 0 h 41"/>
              <a:gd name="T6" fmla="*/ 20 w 40"/>
              <a:gd name="T7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1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1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10" name="Freeform 104"/>
          <p:cNvSpPr>
            <a:spLocks noEditPoints="1"/>
          </p:cNvSpPr>
          <p:nvPr/>
        </p:nvSpPr>
        <p:spPr bwMode="auto">
          <a:xfrm>
            <a:off x="4817212" y="2690854"/>
            <a:ext cx="77219" cy="79151"/>
          </a:xfrm>
          <a:custGeom>
            <a:avLst/>
            <a:gdLst>
              <a:gd name="T0" fmla="*/ 0 w 40"/>
              <a:gd name="T1" fmla="*/ 20 h 41"/>
              <a:gd name="T2" fmla="*/ 40 w 40"/>
              <a:gd name="T3" fmla="*/ 20 h 41"/>
              <a:gd name="T4" fmla="*/ 20 w 40"/>
              <a:gd name="T5" fmla="*/ 0 h 41"/>
              <a:gd name="T6" fmla="*/ 20 w 40"/>
              <a:gd name="T7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1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1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11" name="Freeform 105"/>
          <p:cNvSpPr>
            <a:spLocks noEditPoints="1"/>
          </p:cNvSpPr>
          <p:nvPr/>
        </p:nvSpPr>
        <p:spPr bwMode="auto">
          <a:xfrm>
            <a:off x="4828796" y="2690854"/>
            <a:ext cx="77219" cy="79151"/>
          </a:xfrm>
          <a:custGeom>
            <a:avLst/>
            <a:gdLst>
              <a:gd name="T0" fmla="*/ 0 w 40"/>
              <a:gd name="T1" fmla="*/ 20 h 41"/>
              <a:gd name="T2" fmla="*/ 40 w 40"/>
              <a:gd name="T3" fmla="*/ 20 h 41"/>
              <a:gd name="T4" fmla="*/ 20 w 40"/>
              <a:gd name="T5" fmla="*/ 0 h 41"/>
              <a:gd name="T6" fmla="*/ 20 w 40"/>
              <a:gd name="T7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1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1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12" name="Freeform 106"/>
          <p:cNvSpPr>
            <a:spLocks noEditPoints="1"/>
          </p:cNvSpPr>
          <p:nvPr/>
        </p:nvSpPr>
        <p:spPr bwMode="auto">
          <a:xfrm>
            <a:off x="4863544" y="2725602"/>
            <a:ext cx="77219" cy="77219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13" name="Freeform 107"/>
          <p:cNvSpPr>
            <a:spLocks noEditPoints="1"/>
          </p:cNvSpPr>
          <p:nvPr/>
        </p:nvSpPr>
        <p:spPr bwMode="auto">
          <a:xfrm>
            <a:off x="4871266" y="2725602"/>
            <a:ext cx="77219" cy="77219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14" name="Freeform 108"/>
          <p:cNvSpPr>
            <a:spLocks noEditPoints="1"/>
          </p:cNvSpPr>
          <p:nvPr/>
        </p:nvSpPr>
        <p:spPr bwMode="auto">
          <a:xfrm>
            <a:off x="4886710" y="2725602"/>
            <a:ext cx="77219" cy="77219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15" name="Freeform 109"/>
          <p:cNvSpPr>
            <a:spLocks noEditPoints="1"/>
          </p:cNvSpPr>
          <p:nvPr/>
        </p:nvSpPr>
        <p:spPr bwMode="auto">
          <a:xfrm>
            <a:off x="4894432" y="2725602"/>
            <a:ext cx="77219" cy="77219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16" name="Freeform 110"/>
          <p:cNvSpPr>
            <a:spLocks noEditPoints="1"/>
          </p:cNvSpPr>
          <p:nvPr/>
        </p:nvSpPr>
        <p:spPr bwMode="auto">
          <a:xfrm>
            <a:off x="4925320" y="2725602"/>
            <a:ext cx="77219" cy="77219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17" name="Freeform 111"/>
          <p:cNvSpPr>
            <a:spLocks noEditPoints="1"/>
          </p:cNvSpPr>
          <p:nvPr/>
        </p:nvSpPr>
        <p:spPr bwMode="auto">
          <a:xfrm>
            <a:off x="4940764" y="2725602"/>
            <a:ext cx="77219" cy="77219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18" name="Freeform 112"/>
          <p:cNvSpPr>
            <a:spLocks noEditPoints="1"/>
          </p:cNvSpPr>
          <p:nvPr/>
        </p:nvSpPr>
        <p:spPr bwMode="auto">
          <a:xfrm>
            <a:off x="4944625" y="2725602"/>
            <a:ext cx="79151" cy="77219"/>
          </a:xfrm>
          <a:custGeom>
            <a:avLst/>
            <a:gdLst>
              <a:gd name="T0" fmla="*/ 0 w 41"/>
              <a:gd name="T1" fmla="*/ 20 h 40"/>
              <a:gd name="T2" fmla="*/ 41 w 41"/>
              <a:gd name="T3" fmla="*/ 20 h 40"/>
              <a:gd name="T4" fmla="*/ 20 w 41"/>
              <a:gd name="T5" fmla="*/ 0 h 40"/>
              <a:gd name="T6" fmla="*/ 20 w 41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" h="40">
                <a:moveTo>
                  <a:pt x="0" y="20"/>
                </a:moveTo>
                <a:lnTo>
                  <a:pt x="41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19" name="Freeform 113"/>
          <p:cNvSpPr>
            <a:spLocks noEditPoints="1"/>
          </p:cNvSpPr>
          <p:nvPr/>
        </p:nvSpPr>
        <p:spPr bwMode="auto">
          <a:xfrm>
            <a:off x="4979374" y="2764212"/>
            <a:ext cx="79151" cy="77219"/>
          </a:xfrm>
          <a:custGeom>
            <a:avLst/>
            <a:gdLst>
              <a:gd name="T0" fmla="*/ 0 w 41"/>
              <a:gd name="T1" fmla="*/ 20 h 40"/>
              <a:gd name="T2" fmla="*/ 41 w 41"/>
              <a:gd name="T3" fmla="*/ 20 h 40"/>
              <a:gd name="T4" fmla="*/ 20 w 41"/>
              <a:gd name="T5" fmla="*/ 0 h 40"/>
              <a:gd name="T6" fmla="*/ 20 w 41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" h="40">
                <a:moveTo>
                  <a:pt x="0" y="20"/>
                </a:moveTo>
                <a:lnTo>
                  <a:pt x="41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20" name="Freeform 114"/>
          <p:cNvSpPr>
            <a:spLocks noEditPoints="1"/>
          </p:cNvSpPr>
          <p:nvPr/>
        </p:nvSpPr>
        <p:spPr bwMode="auto">
          <a:xfrm>
            <a:off x="4979374" y="2764212"/>
            <a:ext cx="79151" cy="77219"/>
          </a:xfrm>
          <a:custGeom>
            <a:avLst/>
            <a:gdLst>
              <a:gd name="T0" fmla="*/ 0 w 41"/>
              <a:gd name="T1" fmla="*/ 20 h 40"/>
              <a:gd name="T2" fmla="*/ 41 w 41"/>
              <a:gd name="T3" fmla="*/ 20 h 40"/>
              <a:gd name="T4" fmla="*/ 20 w 41"/>
              <a:gd name="T5" fmla="*/ 0 h 40"/>
              <a:gd name="T6" fmla="*/ 20 w 41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" h="40">
                <a:moveTo>
                  <a:pt x="0" y="20"/>
                </a:moveTo>
                <a:lnTo>
                  <a:pt x="41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21" name="Freeform 115"/>
          <p:cNvSpPr>
            <a:spLocks noEditPoints="1"/>
          </p:cNvSpPr>
          <p:nvPr/>
        </p:nvSpPr>
        <p:spPr bwMode="auto">
          <a:xfrm>
            <a:off x="4983235" y="2764212"/>
            <a:ext cx="77219" cy="77219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1 w 40"/>
              <a:gd name="T5" fmla="*/ 0 h 40"/>
              <a:gd name="T6" fmla="*/ 21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1" y="0"/>
                </a:moveTo>
                <a:lnTo>
                  <a:pt x="21" y="40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22" name="Freeform 116"/>
          <p:cNvSpPr>
            <a:spLocks noEditPoints="1"/>
          </p:cNvSpPr>
          <p:nvPr/>
        </p:nvSpPr>
        <p:spPr bwMode="auto">
          <a:xfrm>
            <a:off x="4983235" y="2764212"/>
            <a:ext cx="77219" cy="77219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1 w 40"/>
              <a:gd name="T5" fmla="*/ 0 h 40"/>
              <a:gd name="T6" fmla="*/ 21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1" y="0"/>
                </a:moveTo>
                <a:lnTo>
                  <a:pt x="21" y="40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23" name="Freeform 117"/>
          <p:cNvSpPr>
            <a:spLocks noEditPoints="1"/>
          </p:cNvSpPr>
          <p:nvPr/>
        </p:nvSpPr>
        <p:spPr bwMode="auto">
          <a:xfrm>
            <a:off x="5002540" y="2764212"/>
            <a:ext cx="79151" cy="77219"/>
          </a:xfrm>
          <a:custGeom>
            <a:avLst/>
            <a:gdLst>
              <a:gd name="T0" fmla="*/ 0 w 41"/>
              <a:gd name="T1" fmla="*/ 20 h 40"/>
              <a:gd name="T2" fmla="*/ 41 w 41"/>
              <a:gd name="T3" fmla="*/ 20 h 40"/>
              <a:gd name="T4" fmla="*/ 20 w 41"/>
              <a:gd name="T5" fmla="*/ 0 h 40"/>
              <a:gd name="T6" fmla="*/ 20 w 41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" h="40">
                <a:moveTo>
                  <a:pt x="0" y="20"/>
                </a:moveTo>
                <a:lnTo>
                  <a:pt x="41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24" name="Freeform 118"/>
          <p:cNvSpPr>
            <a:spLocks noEditPoints="1"/>
          </p:cNvSpPr>
          <p:nvPr/>
        </p:nvSpPr>
        <p:spPr bwMode="auto">
          <a:xfrm>
            <a:off x="5002540" y="2764212"/>
            <a:ext cx="79151" cy="77219"/>
          </a:xfrm>
          <a:custGeom>
            <a:avLst/>
            <a:gdLst>
              <a:gd name="T0" fmla="*/ 0 w 41"/>
              <a:gd name="T1" fmla="*/ 20 h 40"/>
              <a:gd name="T2" fmla="*/ 41 w 41"/>
              <a:gd name="T3" fmla="*/ 20 h 40"/>
              <a:gd name="T4" fmla="*/ 20 w 41"/>
              <a:gd name="T5" fmla="*/ 0 h 40"/>
              <a:gd name="T6" fmla="*/ 20 w 41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" h="40">
                <a:moveTo>
                  <a:pt x="0" y="20"/>
                </a:moveTo>
                <a:lnTo>
                  <a:pt x="41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25" name="Freeform 119"/>
          <p:cNvSpPr>
            <a:spLocks noEditPoints="1"/>
          </p:cNvSpPr>
          <p:nvPr/>
        </p:nvSpPr>
        <p:spPr bwMode="auto">
          <a:xfrm>
            <a:off x="5019913" y="2764212"/>
            <a:ext cx="75290" cy="77219"/>
          </a:xfrm>
          <a:custGeom>
            <a:avLst/>
            <a:gdLst>
              <a:gd name="T0" fmla="*/ 0 w 39"/>
              <a:gd name="T1" fmla="*/ 20 h 40"/>
              <a:gd name="T2" fmla="*/ 39 w 39"/>
              <a:gd name="T3" fmla="*/ 20 h 40"/>
              <a:gd name="T4" fmla="*/ 20 w 39"/>
              <a:gd name="T5" fmla="*/ 0 h 40"/>
              <a:gd name="T6" fmla="*/ 20 w 39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" h="40">
                <a:moveTo>
                  <a:pt x="0" y="20"/>
                </a:moveTo>
                <a:lnTo>
                  <a:pt x="39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26" name="Freeform 120"/>
          <p:cNvSpPr>
            <a:spLocks noEditPoints="1"/>
          </p:cNvSpPr>
          <p:nvPr/>
        </p:nvSpPr>
        <p:spPr bwMode="auto">
          <a:xfrm>
            <a:off x="5037288" y="2764212"/>
            <a:ext cx="79151" cy="77219"/>
          </a:xfrm>
          <a:custGeom>
            <a:avLst/>
            <a:gdLst>
              <a:gd name="T0" fmla="*/ 0 w 41"/>
              <a:gd name="T1" fmla="*/ 20 h 40"/>
              <a:gd name="T2" fmla="*/ 41 w 41"/>
              <a:gd name="T3" fmla="*/ 20 h 40"/>
              <a:gd name="T4" fmla="*/ 21 w 41"/>
              <a:gd name="T5" fmla="*/ 0 h 40"/>
              <a:gd name="T6" fmla="*/ 21 w 41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" h="40">
                <a:moveTo>
                  <a:pt x="0" y="20"/>
                </a:moveTo>
                <a:lnTo>
                  <a:pt x="41" y="20"/>
                </a:lnTo>
                <a:moveTo>
                  <a:pt x="21" y="0"/>
                </a:moveTo>
                <a:lnTo>
                  <a:pt x="21" y="40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27" name="Freeform 121"/>
          <p:cNvSpPr>
            <a:spLocks noEditPoints="1"/>
          </p:cNvSpPr>
          <p:nvPr/>
        </p:nvSpPr>
        <p:spPr bwMode="auto">
          <a:xfrm>
            <a:off x="5046940" y="2764212"/>
            <a:ext cx="77219" cy="77219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19 w 40"/>
              <a:gd name="T5" fmla="*/ 0 h 40"/>
              <a:gd name="T6" fmla="*/ 19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19" y="0"/>
                </a:moveTo>
                <a:lnTo>
                  <a:pt x="19" y="40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28" name="Freeform 122"/>
          <p:cNvSpPr>
            <a:spLocks noEditPoints="1"/>
          </p:cNvSpPr>
          <p:nvPr/>
        </p:nvSpPr>
        <p:spPr bwMode="auto">
          <a:xfrm>
            <a:off x="5054662" y="2764212"/>
            <a:ext cx="77219" cy="77219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29" name="Freeform 123"/>
          <p:cNvSpPr>
            <a:spLocks noEditPoints="1"/>
          </p:cNvSpPr>
          <p:nvPr/>
        </p:nvSpPr>
        <p:spPr bwMode="auto">
          <a:xfrm>
            <a:off x="5066245" y="2764212"/>
            <a:ext cx="77219" cy="77219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30" name="Freeform 124"/>
          <p:cNvSpPr>
            <a:spLocks noEditPoints="1"/>
          </p:cNvSpPr>
          <p:nvPr/>
        </p:nvSpPr>
        <p:spPr bwMode="auto">
          <a:xfrm>
            <a:off x="5081689" y="2808613"/>
            <a:ext cx="77219" cy="77219"/>
          </a:xfrm>
          <a:custGeom>
            <a:avLst/>
            <a:gdLst>
              <a:gd name="T0" fmla="*/ 0 w 40"/>
              <a:gd name="T1" fmla="*/ 19 h 40"/>
              <a:gd name="T2" fmla="*/ 40 w 40"/>
              <a:gd name="T3" fmla="*/ 19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19"/>
                </a:moveTo>
                <a:lnTo>
                  <a:pt x="40" y="19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31" name="Freeform 125"/>
          <p:cNvSpPr>
            <a:spLocks noEditPoints="1"/>
          </p:cNvSpPr>
          <p:nvPr/>
        </p:nvSpPr>
        <p:spPr bwMode="auto">
          <a:xfrm>
            <a:off x="5089411" y="2808613"/>
            <a:ext cx="77219" cy="77219"/>
          </a:xfrm>
          <a:custGeom>
            <a:avLst/>
            <a:gdLst>
              <a:gd name="T0" fmla="*/ 0 w 40"/>
              <a:gd name="T1" fmla="*/ 19 h 40"/>
              <a:gd name="T2" fmla="*/ 40 w 40"/>
              <a:gd name="T3" fmla="*/ 19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19"/>
                </a:moveTo>
                <a:lnTo>
                  <a:pt x="40" y="19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32" name="Freeform 126"/>
          <p:cNvSpPr>
            <a:spLocks noEditPoints="1"/>
          </p:cNvSpPr>
          <p:nvPr/>
        </p:nvSpPr>
        <p:spPr bwMode="auto">
          <a:xfrm>
            <a:off x="5139603" y="2808613"/>
            <a:ext cx="77219" cy="77219"/>
          </a:xfrm>
          <a:custGeom>
            <a:avLst/>
            <a:gdLst>
              <a:gd name="T0" fmla="*/ 0 w 40"/>
              <a:gd name="T1" fmla="*/ 19 h 40"/>
              <a:gd name="T2" fmla="*/ 40 w 40"/>
              <a:gd name="T3" fmla="*/ 19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19"/>
                </a:moveTo>
                <a:lnTo>
                  <a:pt x="40" y="19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33" name="Freeform 127"/>
          <p:cNvSpPr>
            <a:spLocks noEditPoints="1"/>
          </p:cNvSpPr>
          <p:nvPr/>
        </p:nvSpPr>
        <p:spPr bwMode="auto">
          <a:xfrm>
            <a:off x="5143465" y="2808613"/>
            <a:ext cx="77219" cy="77219"/>
          </a:xfrm>
          <a:custGeom>
            <a:avLst/>
            <a:gdLst>
              <a:gd name="T0" fmla="*/ 0 w 40"/>
              <a:gd name="T1" fmla="*/ 19 h 40"/>
              <a:gd name="T2" fmla="*/ 40 w 40"/>
              <a:gd name="T3" fmla="*/ 19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19"/>
                </a:moveTo>
                <a:lnTo>
                  <a:pt x="40" y="19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34" name="Freeform 128"/>
          <p:cNvSpPr>
            <a:spLocks noEditPoints="1"/>
          </p:cNvSpPr>
          <p:nvPr/>
        </p:nvSpPr>
        <p:spPr bwMode="auto">
          <a:xfrm>
            <a:off x="5174352" y="2808613"/>
            <a:ext cx="77219" cy="77219"/>
          </a:xfrm>
          <a:custGeom>
            <a:avLst/>
            <a:gdLst>
              <a:gd name="T0" fmla="*/ 0 w 40"/>
              <a:gd name="T1" fmla="*/ 19 h 40"/>
              <a:gd name="T2" fmla="*/ 40 w 40"/>
              <a:gd name="T3" fmla="*/ 19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19"/>
                </a:moveTo>
                <a:lnTo>
                  <a:pt x="40" y="19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35" name="Freeform 129"/>
          <p:cNvSpPr>
            <a:spLocks noEditPoints="1"/>
          </p:cNvSpPr>
          <p:nvPr/>
        </p:nvSpPr>
        <p:spPr bwMode="auto">
          <a:xfrm>
            <a:off x="5185936" y="2808613"/>
            <a:ext cx="77219" cy="77219"/>
          </a:xfrm>
          <a:custGeom>
            <a:avLst/>
            <a:gdLst>
              <a:gd name="T0" fmla="*/ 0 w 40"/>
              <a:gd name="T1" fmla="*/ 19 h 40"/>
              <a:gd name="T2" fmla="*/ 40 w 40"/>
              <a:gd name="T3" fmla="*/ 19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19"/>
                </a:moveTo>
                <a:lnTo>
                  <a:pt x="40" y="19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36" name="Freeform 130"/>
          <p:cNvSpPr>
            <a:spLocks noEditPoints="1"/>
          </p:cNvSpPr>
          <p:nvPr/>
        </p:nvSpPr>
        <p:spPr bwMode="auto">
          <a:xfrm>
            <a:off x="5189796" y="2808613"/>
            <a:ext cx="77219" cy="77219"/>
          </a:xfrm>
          <a:custGeom>
            <a:avLst/>
            <a:gdLst>
              <a:gd name="T0" fmla="*/ 0 w 40"/>
              <a:gd name="T1" fmla="*/ 19 h 40"/>
              <a:gd name="T2" fmla="*/ 40 w 40"/>
              <a:gd name="T3" fmla="*/ 19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19"/>
                </a:moveTo>
                <a:lnTo>
                  <a:pt x="40" y="19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37" name="Freeform 131"/>
          <p:cNvSpPr>
            <a:spLocks noEditPoints="1"/>
          </p:cNvSpPr>
          <p:nvPr/>
        </p:nvSpPr>
        <p:spPr bwMode="auto">
          <a:xfrm>
            <a:off x="5236128" y="2808613"/>
            <a:ext cx="77219" cy="77219"/>
          </a:xfrm>
          <a:custGeom>
            <a:avLst/>
            <a:gdLst>
              <a:gd name="T0" fmla="*/ 0 w 40"/>
              <a:gd name="T1" fmla="*/ 19 h 40"/>
              <a:gd name="T2" fmla="*/ 40 w 40"/>
              <a:gd name="T3" fmla="*/ 19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19"/>
                </a:moveTo>
                <a:lnTo>
                  <a:pt x="40" y="19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38" name="Freeform 132"/>
          <p:cNvSpPr>
            <a:spLocks noEditPoints="1"/>
          </p:cNvSpPr>
          <p:nvPr/>
        </p:nvSpPr>
        <p:spPr bwMode="auto">
          <a:xfrm>
            <a:off x="5243850" y="2808613"/>
            <a:ext cx="77219" cy="77219"/>
          </a:xfrm>
          <a:custGeom>
            <a:avLst/>
            <a:gdLst>
              <a:gd name="T0" fmla="*/ 0 w 40"/>
              <a:gd name="T1" fmla="*/ 19 h 40"/>
              <a:gd name="T2" fmla="*/ 40 w 40"/>
              <a:gd name="T3" fmla="*/ 19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19"/>
                </a:moveTo>
                <a:lnTo>
                  <a:pt x="40" y="19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39" name="Freeform 133"/>
          <p:cNvSpPr>
            <a:spLocks noEditPoints="1"/>
          </p:cNvSpPr>
          <p:nvPr/>
        </p:nvSpPr>
        <p:spPr bwMode="auto">
          <a:xfrm>
            <a:off x="5251571" y="2808613"/>
            <a:ext cx="77219" cy="77219"/>
          </a:xfrm>
          <a:custGeom>
            <a:avLst/>
            <a:gdLst>
              <a:gd name="T0" fmla="*/ 0 w 40"/>
              <a:gd name="T1" fmla="*/ 19 h 40"/>
              <a:gd name="T2" fmla="*/ 40 w 40"/>
              <a:gd name="T3" fmla="*/ 19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19"/>
                </a:moveTo>
                <a:lnTo>
                  <a:pt x="40" y="19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40" name="Freeform 134"/>
          <p:cNvSpPr>
            <a:spLocks noEditPoints="1"/>
          </p:cNvSpPr>
          <p:nvPr/>
        </p:nvSpPr>
        <p:spPr bwMode="auto">
          <a:xfrm>
            <a:off x="5270876" y="2808613"/>
            <a:ext cx="77219" cy="77219"/>
          </a:xfrm>
          <a:custGeom>
            <a:avLst/>
            <a:gdLst>
              <a:gd name="T0" fmla="*/ 0 w 40"/>
              <a:gd name="T1" fmla="*/ 19 h 40"/>
              <a:gd name="T2" fmla="*/ 40 w 40"/>
              <a:gd name="T3" fmla="*/ 19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19"/>
                </a:moveTo>
                <a:lnTo>
                  <a:pt x="40" y="19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41" name="Freeform 135"/>
          <p:cNvSpPr>
            <a:spLocks noEditPoints="1"/>
          </p:cNvSpPr>
          <p:nvPr/>
        </p:nvSpPr>
        <p:spPr bwMode="auto">
          <a:xfrm>
            <a:off x="5317208" y="2808613"/>
            <a:ext cx="77219" cy="77219"/>
          </a:xfrm>
          <a:custGeom>
            <a:avLst/>
            <a:gdLst>
              <a:gd name="T0" fmla="*/ 0 w 40"/>
              <a:gd name="T1" fmla="*/ 19 h 40"/>
              <a:gd name="T2" fmla="*/ 40 w 40"/>
              <a:gd name="T3" fmla="*/ 19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19"/>
                </a:moveTo>
                <a:lnTo>
                  <a:pt x="40" y="19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42" name="Freeform 136"/>
          <p:cNvSpPr>
            <a:spLocks noEditPoints="1"/>
          </p:cNvSpPr>
          <p:nvPr/>
        </p:nvSpPr>
        <p:spPr bwMode="auto">
          <a:xfrm>
            <a:off x="5324931" y="2808613"/>
            <a:ext cx="77219" cy="77219"/>
          </a:xfrm>
          <a:custGeom>
            <a:avLst/>
            <a:gdLst>
              <a:gd name="T0" fmla="*/ 0 w 40"/>
              <a:gd name="T1" fmla="*/ 19 h 40"/>
              <a:gd name="T2" fmla="*/ 40 w 40"/>
              <a:gd name="T3" fmla="*/ 19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19"/>
                </a:moveTo>
                <a:lnTo>
                  <a:pt x="40" y="19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43" name="Freeform 137"/>
          <p:cNvSpPr>
            <a:spLocks noEditPoints="1"/>
          </p:cNvSpPr>
          <p:nvPr/>
        </p:nvSpPr>
        <p:spPr bwMode="auto">
          <a:xfrm>
            <a:off x="5363540" y="2808613"/>
            <a:ext cx="79151" cy="77219"/>
          </a:xfrm>
          <a:custGeom>
            <a:avLst/>
            <a:gdLst>
              <a:gd name="T0" fmla="*/ 0 w 41"/>
              <a:gd name="T1" fmla="*/ 19 h 40"/>
              <a:gd name="T2" fmla="*/ 41 w 41"/>
              <a:gd name="T3" fmla="*/ 19 h 40"/>
              <a:gd name="T4" fmla="*/ 20 w 41"/>
              <a:gd name="T5" fmla="*/ 0 h 40"/>
              <a:gd name="T6" fmla="*/ 20 w 41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" h="40">
                <a:moveTo>
                  <a:pt x="0" y="19"/>
                </a:moveTo>
                <a:lnTo>
                  <a:pt x="41" y="19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44" name="Freeform 138"/>
          <p:cNvSpPr>
            <a:spLocks noEditPoints="1"/>
          </p:cNvSpPr>
          <p:nvPr/>
        </p:nvSpPr>
        <p:spPr bwMode="auto">
          <a:xfrm>
            <a:off x="5396358" y="2808613"/>
            <a:ext cx="75290" cy="77219"/>
          </a:xfrm>
          <a:custGeom>
            <a:avLst/>
            <a:gdLst>
              <a:gd name="T0" fmla="*/ 0 w 39"/>
              <a:gd name="T1" fmla="*/ 19 h 40"/>
              <a:gd name="T2" fmla="*/ 39 w 39"/>
              <a:gd name="T3" fmla="*/ 19 h 40"/>
              <a:gd name="T4" fmla="*/ 19 w 39"/>
              <a:gd name="T5" fmla="*/ 0 h 40"/>
              <a:gd name="T6" fmla="*/ 19 w 39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" h="40">
                <a:moveTo>
                  <a:pt x="0" y="19"/>
                </a:moveTo>
                <a:lnTo>
                  <a:pt x="39" y="19"/>
                </a:lnTo>
                <a:moveTo>
                  <a:pt x="19" y="0"/>
                </a:moveTo>
                <a:lnTo>
                  <a:pt x="19" y="40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45" name="Freeform 139"/>
          <p:cNvSpPr>
            <a:spLocks noEditPoints="1"/>
          </p:cNvSpPr>
          <p:nvPr/>
        </p:nvSpPr>
        <p:spPr bwMode="auto">
          <a:xfrm>
            <a:off x="5427246" y="2808613"/>
            <a:ext cx="77219" cy="77219"/>
          </a:xfrm>
          <a:custGeom>
            <a:avLst/>
            <a:gdLst>
              <a:gd name="T0" fmla="*/ 0 w 40"/>
              <a:gd name="T1" fmla="*/ 19 h 40"/>
              <a:gd name="T2" fmla="*/ 40 w 40"/>
              <a:gd name="T3" fmla="*/ 19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19"/>
                </a:moveTo>
                <a:lnTo>
                  <a:pt x="40" y="19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46" name="Freeform 140"/>
          <p:cNvSpPr>
            <a:spLocks noEditPoints="1"/>
          </p:cNvSpPr>
          <p:nvPr/>
        </p:nvSpPr>
        <p:spPr bwMode="auto">
          <a:xfrm>
            <a:off x="5465856" y="2808613"/>
            <a:ext cx="77219" cy="77219"/>
          </a:xfrm>
          <a:custGeom>
            <a:avLst/>
            <a:gdLst>
              <a:gd name="T0" fmla="*/ 0 w 40"/>
              <a:gd name="T1" fmla="*/ 19 h 40"/>
              <a:gd name="T2" fmla="*/ 40 w 40"/>
              <a:gd name="T3" fmla="*/ 19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19"/>
                </a:moveTo>
                <a:lnTo>
                  <a:pt x="40" y="19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47" name="Freeform 141"/>
          <p:cNvSpPr>
            <a:spLocks noEditPoints="1"/>
          </p:cNvSpPr>
          <p:nvPr/>
        </p:nvSpPr>
        <p:spPr bwMode="auto">
          <a:xfrm>
            <a:off x="5469717" y="2808613"/>
            <a:ext cx="77219" cy="77219"/>
          </a:xfrm>
          <a:custGeom>
            <a:avLst/>
            <a:gdLst>
              <a:gd name="T0" fmla="*/ 0 w 40"/>
              <a:gd name="T1" fmla="*/ 19 h 40"/>
              <a:gd name="T2" fmla="*/ 40 w 40"/>
              <a:gd name="T3" fmla="*/ 19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19"/>
                </a:moveTo>
                <a:lnTo>
                  <a:pt x="40" y="19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48" name="Freeform 142"/>
          <p:cNvSpPr>
            <a:spLocks noEditPoints="1"/>
          </p:cNvSpPr>
          <p:nvPr/>
        </p:nvSpPr>
        <p:spPr bwMode="auto">
          <a:xfrm>
            <a:off x="5500606" y="2808613"/>
            <a:ext cx="77219" cy="77219"/>
          </a:xfrm>
          <a:custGeom>
            <a:avLst/>
            <a:gdLst>
              <a:gd name="T0" fmla="*/ 0 w 40"/>
              <a:gd name="T1" fmla="*/ 19 h 40"/>
              <a:gd name="T2" fmla="*/ 40 w 40"/>
              <a:gd name="T3" fmla="*/ 19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19"/>
                </a:moveTo>
                <a:lnTo>
                  <a:pt x="40" y="19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49" name="Freeform 143"/>
          <p:cNvSpPr>
            <a:spLocks noEditPoints="1"/>
          </p:cNvSpPr>
          <p:nvPr/>
        </p:nvSpPr>
        <p:spPr bwMode="auto">
          <a:xfrm>
            <a:off x="5519911" y="2808613"/>
            <a:ext cx="77219" cy="77219"/>
          </a:xfrm>
          <a:custGeom>
            <a:avLst/>
            <a:gdLst>
              <a:gd name="T0" fmla="*/ 0 w 40"/>
              <a:gd name="T1" fmla="*/ 19 h 40"/>
              <a:gd name="T2" fmla="*/ 40 w 40"/>
              <a:gd name="T3" fmla="*/ 19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19"/>
                </a:moveTo>
                <a:lnTo>
                  <a:pt x="40" y="19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50" name="Freeform 144"/>
          <p:cNvSpPr>
            <a:spLocks noEditPoints="1"/>
          </p:cNvSpPr>
          <p:nvPr/>
        </p:nvSpPr>
        <p:spPr bwMode="auto">
          <a:xfrm>
            <a:off x="5535354" y="2808613"/>
            <a:ext cx="77219" cy="77219"/>
          </a:xfrm>
          <a:custGeom>
            <a:avLst/>
            <a:gdLst>
              <a:gd name="T0" fmla="*/ 0 w 40"/>
              <a:gd name="T1" fmla="*/ 19 h 40"/>
              <a:gd name="T2" fmla="*/ 40 w 40"/>
              <a:gd name="T3" fmla="*/ 19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19"/>
                </a:moveTo>
                <a:lnTo>
                  <a:pt x="40" y="19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51" name="Freeform 145"/>
          <p:cNvSpPr>
            <a:spLocks noEditPoints="1"/>
          </p:cNvSpPr>
          <p:nvPr/>
        </p:nvSpPr>
        <p:spPr bwMode="auto">
          <a:xfrm>
            <a:off x="5546937" y="2808613"/>
            <a:ext cx="77219" cy="77219"/>
          </a:xfrm>
          <a:custGeom>
            <a:avLst/>
            <a:gdLst>
              <a:gd name="T0" fmla="*/ 0 w 40"/>
              <a:gd name="T1" fmla="*/ 19 h 40"/>
              <a:gd name="T2" fmla="*/ 40 w 40"/>
              <a:gd name="T3" fmla="*/ 19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19"/>
                </a:moveTo>
                <a:lnTo>
                  <a:pt x="40" y="19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54" name="Freeform 146"/>
          <p:cNvSpPr>
            <a:spLocks noEditPoints="1"/>
          </p:cNvSpPr>
          <p:nvPr/>
        </p:nvSpPr>
        <p:spPr bwMode="auto">
          <a:xfrm>
            <a:off x="5577825" y="2808613"/>
            <a:ext cx="77219" cy="77219"/>
          </a:xfrm>
          <a:custGeom>
            <a:avLst/>
            <a:gdLst>
              <a:gd name="T0" fmla="*/ 0 w 40"/>
              <a:gd name="T1" fmla="*/ 19 h 40"/>
              <a:gd name="T2" fmla="*/ 40 w 40"/>
              <a:gd name="T3" fmla="*/ 19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19"/>
                </a:moveTo>
                <a:lnTo>
                  <a:pt x="40" y="19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55" name="Freeform 147"/>
          <p:cNvSpPr>
            <a:spLocks noEditPoints="1"/>
          </p:cNvSpPr>
          <p:nvPr/>
        </p:nvSpPr>
        <p:spPr bwMode="auto">
          <a:xfrm>
            <a:off x="5604851" y="2878110"/>
            <a:ext cx="77219" cy="75290"/>
          </a:xfrm>
          <a:custGeom>
            <a:avLst/>
            <a:gdLst>
              <a:gd name="T0" fmla="*/ 0 w 40"/>
              <a:gd name="T1" fmla="*/ 20 h 39"/>
              <a:gd name="T2" fmla="*/ 40 w 40"/>
              <a:gd name="T3" fmla="*/ 20 h 39"/>
              <a:gd name="T4" fmla="*/ 20 w 40"/>
              <a:gd name="T5" fmla="*/ 0 h 39"/>
              <a:gd name="T6" fmla="*/ 20 w 40"/>
              <a:gd name="T7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39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39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56" name="Freeform 148"/>
          <p:cNvSpPr>
            <a:spLocks noEditPoints="1"/>
          </p:cNvSpPr>
          <p:nvPr/>
        </p:nvSpPr>
        <p:spPr bwMode="auto">
          <a:xfrm>
            <a:off x="5604851" y="2878110"/>
            <a:ext cx="77219" cy="75290"/>
          </a:xfrm>
          <a:custGeom>
            <a:avLst/>
            <a:gdLst>
              <a:gd name="T0" fmla="*/ 0 w 40"/>
              <a:gd name="T1" fmla="*/ 20 h 39"/>
              <a:gd name="T2" fmla="*/ 40 w 40"/>
              <a:gd name="T3" fmla="*/ 20 h 39"/>
              <a:gd name="T4" fmla="*/ 20 w 40"/>
              <a:gd name="T5" fmla="*/ 0 h 39"/>
              <a:gd name="T6" fmla="*/ 20 w 40"/>
              <a:gd name="T7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39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39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57" name="Freeform 149"/>
          <p:cNvSpPr>
            <a:spLocks noEditPoints="1"/>
          </p:cNvSpPr>
          <p:nvPr/>
        </p:nvSpPr>
        <p:spPr bwMode="auto">
          <a:xfrm>
            <a:off x="5612574" y="2878110"/>
            <a:ext cx="77219" cy="75290"/>
          </a:xfrm>
          <a:custGeom>
            <a:avLst/>
            <a:gdLst>
              <a:gd name="T0" fmla="*/ 0 w 40"/>
              <a:gd name="T1" fmla="*/ 20 h 39"/>
              <a:gd name="T2" fmla="*/ 40 w 40"/>
              <a:gd name="T3" fmla="*/ 20 h 39"/>
              <a:gd name="T4" fmla="*/ 20 w 40"/>
              <a:gd name="T5" fmla="*/ 0 h 39"/>
              <a:gd name="T6" fmla="*/ 20 w 40"/>
              <a:gd name="T7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39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39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58" name="Freeform 150"/>
          <p:cNvSpPr>
            <a:spLocks noEditPoints="1"/>
          </p:cNvSpPr>
          <p:nvPr/>
        </p:nvSpPr>
        <p:spPr bwMode="auto">
          <a:xfrm>
            <a:off x="5631879" y="2878110"/>
            <a:ext cx="77219" cy="75290"/>
          </a:xfrm>
          <a:custGeom>
            <a:avLst/>
            <a:gdLst>
              <a:gd name="T0" fmla="*/ 0 w 40"/>
              <a:gd name="T1" fmla="*/ 20 h 39"/>
              <a:gd name="T2" fmla="*/ 40 w 40"/>
              <a:gd name="T3" fmla="*/ 20 h 39"/>
              <a:gd name="T4" fmla="*/ 20 w 40"/>
              <a:gd name="T5" fmla="*/ 0 h 39"/>
              <a:gd name="T6" fmla="*/ 20 w 40"/>
              <a:gd name="T7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39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39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59" name="Freeform 151"/>
          <p:cNvSpPr>
            <a:spLocks noEditPoints="1"/>
          </p:cNvSpPr>
          <p:nvPr/>
        </p:nvSpPr>
        <p:spPr bwMode="auto">
          <a:xfrm>
            <a:off x="5682071" y="2878110"/>
            <a:ext cx="77219" cy="75290"/>
          </a:xfrm>
          <a:custGeom>
            <a:avLst/>
            <a:gdLst>
              <a:gd name="T0" fmla="*/ 0 w 40"/>
              <a:gd name="T1" fmla="*/ 20 h 39"/>
              <a:gd name="T2" fmla="*/ 40 w 40"/>
              <a:gd name="T3" fmla="*/ 20 h 39"/>
              <a:gd name="T4" fmla="*/ 20 w 40"/>
              <a:gd name="T5" fmla="*/ 0 h 39"/>
              <a:gd name="T6" fmla="*/ 20 w 40"/>
              <a:gd name="T7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39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39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60" name="Freeform 152"/>
          <p:cNvSpPr>
            <a:spLocks noEditPoints="1"/>
          </p:cNvSpPr>
          <p:nvPr/>
        </p:nvSpPr>
        <p:spPr bwMode="auto">
          <a:xfrm>
            <a:off x="5709098" y="2878110"/>
            <a:ext cx="77219" cy="75290"/>
          </a:xfrm>
          <a:custGeom>
            <a:avLst/>
            <a:gdLst>
              <a:gd name="T0" fmla="*/ 0 w 40"/>
              <a:gd name="T1" fmla="*/ 20 h 39"/>
              <a:gd name="T2" fmla="*/ 40 w 40"/>
              <a:gd name="T3" fmla="*/ 20 h 39"/>
              <a:gd name="T4" fmla="*/ 20 w 40"/>
              <a:gd name="T5" fmla="*/ 0 h 39"/>
              <a:gd name="T6" fmla="*/ 20 w 40"/>
              <a:gd name="T7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39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39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61" name="Freeform 153"/>
          <p:cNvSpPr>
            <a:spLocks noEditPoints="1"/>
          </p:cNvSpPr>
          <p:nvPr/>
        </p:nvSpPr>
        <p:spPr bwMode="auto">
          <a:xfrm>
            <a:off x="5747708" y="2878110"/>
            <a:ext cx="79151" cy="75290"/>
          </a:xfrm>
          <a:custGeom>
            <a:avLst/>
            <a:gdLst>
              <a:gd name="T0" fmla="*/ 0 w 41"/>
              <a:gd name="T1" fmla="*/ 20 h 39"/>
              <a:gd name="T2" fmla="*/ 41 w 41"/>
              <a:gd name="T3" fmla="*/ 20 h 39"/>
              <a:gd name="T4" fmla="*/ 20 w 41"/>
              <a:gd name="T5" fmla="*/ 0 h 39"/>
              <a:gd name="T6" fmla="*/ 20 w 41"/>
              <a:gd name="T7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" h="39">
                <a:moveTo>
                  <a:pt x="0" y="20"/>
                </a:moveTo>
                <a:lnTo>
                  <a:pt x="41" y="20"/>
                </a:lnTo>
                <a:moveTo>
                  <a:pt x="20" y="0"/>
                </a:moveTo>
                <a:lnTo>
                  <a:pt x="20" y="39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62" name="Freeform 154"/>
          <p:cNvSpPr>
            <a:spLocks noEditPoints="1"/>
          </p:cNvSpPr>
          <p:nvPr/>
        </p:nvSpPr>
        <p:spPr bwMode="auto">
          <a:xfrm>
            <a:off x="5782456" y="2878110"/>
            <a:ext cx="79151" cy="75290"/>
          </a:xfrm>
          <a:custGeom>
            <a:avLst/>
            <a:gdLst>
              <a:gd name="T0" fmla="*/ 0 w 41"/>
              <a:gd name="T1" fmla="*/ 20 h 39"/>
              <a:gd name="T2" fmla="*/ 41 w 41"/>
              <a:gd name="T3" fmla="*/ 20 h 39"/>
              <a:gd name="T4" fmla="*/ 20 w 41"/>
              <a:gd name="T5" fmla="*/ 0 h 39"/>
              <a:gd name="T6" fmla="*/ 20 w 41"/>
              <a:gd name="T7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" h="39">
                <a:moveTo>
                  <a:pt x="0" y="20"/>
                </a:moveTo>
                <a:lnTo>
                  <a:pt x="41" y="20"/>
                </a:lnTo>
                <a:moveTo>
                  <a:pt x="20" y="0"/>
                </a:moveTo>
                <a:lnTo>
                  <a:pt x="20" y="39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63" name="Freeform 155"/>
          <p:cNvSpPr>
            <a:spLocks noEditPoints="1"/>
          </p:cNvSpPr>
          <p:nvPr/>
        </p:nvSpPr>
        <p:spPr bwMode="auto">
          <a:xfrm>
            <a:off x="5794040" y="2878110"/>
            <a:ext cx="79151" cy="75290"/>
          </a:xfrm>
          <a:custGeom>
            <a:avLst/>
            <a:gdLst>
              <a:gd name="T0" fmla="*/ 0 w 41"/>
              <a:gd name="T1" fmla="*/ 20 h 39"/>
              <a:gd name="T2" fmla="*/ 41 w 41"/>
              <a:gd name="T3" fmla="*/ 20 h 39"/>
              <a:gd name="T4" fmla="*/ 21 w 41"/>
              <a:gd name="T5" fmla="*/ 0 h 39"/>
              <a:gd name="T6" fmla="*/ 21 w 41"/>
              <a:gd name="T7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" h="39">
                <a:moveTo>
                  <a:pt x="0" y="20"/>
                </a:moveTo>
                <a:lnTo>
                  <a:pt x="41" y="20"/>
                </a:lnTo>
                <a:moveTo>
                  <a:pt x="21" y="0"/>
                </a:moveTo>
                <a:lnTo>
                  <a:pt x="21" y="39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64" name="Freeform 156"/>
          <p:cNvSpPr>
            <a:spLocks noEditPoints="1"/>
          </p:cNvSpPr>
          <p:nvPr/>
        </p:nvSpPr>
        <p:spPr bwMode="auto">
          <a:xfrm>
            <a:off x="5822996" y="2878110"/>
            <a:ext cx="77219" cy="75290"/>
          </a:xfrm>
          <a:custGeom>
            <a:avLst/>
            <a:gdLst>
              <a:gd name="T0" fmla="*/ 0 w 40"/>
              <a:gd name="T1" fmla="*/ 20 h 39"/>
              <a:gd name="T2" fmla="*/ 40 w 40"/>
              <a:gd name="T3" fmla="*/ 20 h 39"/>
              <a:gd name="T4" fmla="*/ 20 w 40"/>
              <a:gd name="T5" fmla="*/ 0 h 39"/>
              <a:gd name="T6" fmla="*/ 20 w 40"/>
              <a:gd name="T7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39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39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65" name="Freeform 157"/>
          <p:cNvSpPr>
            <a:spLocks noEditPoints="1"/>
          </p:cNvSpPr>
          <p:nvPr/>
        </p:nvSpPr>
        <p:spPr bwMode="auto">
          <a:xfrm>
            <a:off x="5846162" y="2878110"/>
            <a:ext cx="77219" cy="75290"/>
          </a:xfrm>
          <a:custGeom>
            <a:avLst/>
            <a:gdLst>
              <a:gd name="T0" fmla="*/ 0 w 40"/>
              <a:gd name="T1" fmla="*/ 20 h 39"/>
              <a:gd name="T2" fmla="*/ 40 w 40"/>
              <a:gd name="T3" fmla="*/ 20 h 39"/>
              <a:gd name="T4" fmla="*/ 20 w 40"/>
              <a:gd name="T5" fmla="*/ 0 h 39"/>
              <a:gd name="T6" fmla="*/ 20 w 40"/>
              <a:gd name="T7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39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39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66" name="Freeform 158"/>
          <p:cNvSpPr>
            <a:spLocks noEditPoints="1"/>
          </p:cNvSpPr>
          <p:nvPr/>
        </p:nvSpPr>
        <p:spPr bwMode="auto">
          <a:xfrm>
            <a:off x="5857745" y="2878110"/>
            <a:ext cx="77219" cy="75290"/>
          </a:xfrm>
          <a:custGeom>
            <a:avLst/>
            <a:gdLst>
              <a:gd name="T0" fmla="*/ 0 w 40"/>
              <a:gd name="T1" fmla="*/ 20 h 39"/>
              <a:gd name="T2" fmla="*/ 40 w 40"/>
              <a:gd name="T3" fmla="*/ 20 h 39"/>
              <a:gd name="T4" fmla="*/ 20 w 40"/>
              <a:gd name="T5" fmla="*/ 0 h 39"/>
              <a:gd name="T6" fmla="*/ 20 w 40"/>
              <a:gd name="T7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39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39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67" name="Freeform 159"/>
          <p:cNvSpPr>
            <a:spLocks noEditPoints="1"/>
          </p:cNvSpPr>
          <p:nvPr/>
        </p:nvSpPr>
        <p:spPr bwMode="auto">
          <a:xfrm>
            <a:off x="5873189" y="2878110"/>
            <a:ext cx="77219" cy="75290"/>
          </a:xfrm>
          <a:custGeom>
            <a:avLst/>
            <a:gdLst>
              <a:gd name="T0" fmla="*/ 0 w 40"/>
              <a:gd name="T1" fmla="*/ 20 h 39"/>
              <a:gd name="T2" fmla="*/ 40 w 40"/>
              <a:gd name="T3" fmla="*/ 20 h 39"/>
              <a:gd name="T4" fmla="*/ 20 w 40"/>
              <a:gd name="T5" fmla="*/ 0 h 39"/>
              <a:gd name="T6" fmla="*/ 20 w 40"/>
              <a:gd name="T7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39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39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52" name="Freeform 160"/>
          <p:cNvSpPr>
            <a:spLocks noEditPoints="1"/>
          </p:cNvSpPr>
          <p:nvPr/>
        </p:nvSpPr>
        <p:spPr bwMode="auto">
          <a:xfrm>
            <a:off x="5873189" y="2878110"/>
            <a:ext cx="77219" cy="75290"/>
          </a:xfrm>
          <a:custGeom>
            <a:avLst/>
            <a:gdLst>
              <a:gd name="T0" fmla="*/ 0 w 40"/>
              <a:gd name="T1" fmla="*/ 20 h 39"/>
              <a:gd name="T2" fmla="*/ 40 w 40"/>
              <a:gd name="T3" fmla="*/ 20 h 39"/>
              <a:gd name="T4" fmla="*/ 20 w 40"/>
              <a:gd name="T5" fmla="*/ 0 h 39"/>
              <a:gd name="T6" fmla="*/ 20 w 40"/>
              <a:gd name="T7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39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39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53" name="Freeform 161"/>
          <p:cNvSpPr>
            <a:spLocks noEditPoints="1"/>
          </p:cNvSpPr>
          <p:nvPr/>
        </p:nvSpPr>
        <p:spPr bwMode="auto">
          <a:xfrm>
            <a:off x="5880911" y="2878110"/>
            <a:ext cx="77219" cy="75290"/>
          </a:xfrm>
          <a:custGeom>
            <a:avLst/>
            <a:gdLst>
              <a:gd name="T0" fmla="*/ 0 w 40"/>
              <a:gd name="T1" fmla="*/ 20 h 39"/>
              <a:gd name="T2" fmla="*/ 40 w 40"/>
              <a:gd name="T3" fmla="*/ 20 h 39"/>
              <a:gd name="T4" fmla="*/ 20 w 40"/>
              <a:gd name="T5" fmla="*/ 0 h 39"/>
              <a:gd name="T6" fmla="*/ 20 w 40"/>
              <a:gd name="T7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39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39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54" name="Freeform 162"/>
          <p:cNvSpPr>
            <a:spLocks noEditPoints="1"/>
          </p:cNvSpPr>
          <p:nvPr/>
        </p:nvSpPr>
        <p:spPr bwMode="auto">
          <a:xfrm>
            <a:off x="5904076" y="2878110"/>
            <a:ext cx="77219" cy="75290"/>
          </a:xfrm>
          <a:custGeom>
            <a:avLst/>
            <a:gdLst>
              <a:gd name="T0" fmla="*/ 0 w 40"/>
              <a:gd name="T1" fmla="*/ 20 h 39"/>
              <a:gd name="T2" fmla="*/ 40 w 40"/>
              <a:gd name="T3" fmla="*/ 20 h 39"/>
              <a:gd name="T4" fmla="*/ 20 w 40"/>
              <a:gd name="T5" fmla="*/ 0 h 39"/>
              <a:gd name="T6" fmla="*/ 20 w 40"/>
              <a:gd name="T7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39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39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55" name="Freeform 163"/>
          <p:cNvSpPr>
            <a:spLocks noEditPoints="1"/>
          </p:cNvSpPr>
          <p:nvPr/>
        </p:nvSpPr>
        <p:spPr bwMode="auto">
          <a:xfrm>
            <a:off x="5907938" y="2878110"/>
            <a:ext cx="77219" cy="75290"/>
          </a:xfrm>
          <a:custGeom>
            <a:avLst/>
            <a:gdLst>
              <a:gd name="T0" fmla="*/ 0 w 40"/>
              <a:gd name="T1" fmla="*/ 20 h 39"/>
              <a:gd name="T2" fmla="*/ 40 w 40"/>
              <a:gd name="T3" fmla="*/ 20 h 39"/>
              <a:gd name="T4" fmla="*/ 20 w 40"/>
              <a:gd name="T5" fmla="*/ 0 h 39"/>
              <a:gd name="T6" fmla="*/ 20 w 40"/>
              <a:gd name="T7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39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39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56" name="Freeform 164"/>
          <p:cNvSpPr>
            <a:spLocks noEditPoints="1"/>
          </p:cNvSpPr>
          <p:nvPr/>
        </p:nvSpPr>
        <p:spPr bwMode="auto">
          <a:xfrm>
            <a:off x="5946547" y="2999731"/>
            <a:ext cx="77219" cy="77219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57" name="Freeform 165"/>
          <p:cNvSpPr>
            <a:spLocks noEditPoints="1"/>
          </p:cNvSpPr>
          <p:nvPr/>
        </p:nvSpPr>
        <p:spPr bwMode="auto">
          <a:xfrm>
            <a:off x="5985157" y="2999731"/>
            <a:ext cx="77219" cy="77219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58" name="Freeform 166"/>
          <p:cNvSpPr>
            <a:spLocks noEditPoints="1"/>
          </p:cNvSpPr>
          <p:nvPr/>
        </p:nvSpPr>
        <p:spPr bwMode="auto">
          <a:xfrm>
            <a:off x="5985157" y="2999731"/>
            <a:ext cx="77219" cy="77219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59" name="Freeform 167"/>
          <p:cNvSpPr>
            <a:spLocks noEditPoints="1"/>
          </p:cNvSpPr>
          <p:nvPr/>
        </p:nvSpPr>
        <p:spPr bwMode="auto">
          <a:xfrm>
            <a:off x="6031489" y="2999731"/>
            <a:ext cx="77219" cy="77219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60" name="Freeform 168"/>
          <p:cNvSpPr>
            <a:spLocks noEditPoints="1"/>
          </p:cNvSpPr>
          <p:nvPr/>
        </p:nvSpPr>
        <p:spPr bwMode="auto">
          <a:xfrm>
            <a:off x="6046933" y="2999731"/>
            <a:ext cx="77219" cy="77219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61" name="Freeform 169"/>
          <p:cNvSpPr>
            <a:spLocks noEditPoints="1"/>
          </p:cNvSpPr>
          <p:nvPr/>
        </p:nvSpPr>
        <p:spPr bwMode="auto">
          <a:xfrm>
            <a:off x="6143457" y="2999731"/>
            <a:ext cx="79151" cy="77219"/>
          </a:xfrm>
          <a:custGeom>
            <a:avLst/>
            <a:gdLst>
              <a:gd name="T0" fmla="*/ 0 w 41"/>
              <a:gd name="T1" fmla="*/ 20 h 40"/>
              <a:gd name="T2" fmla="*/ 41 w 41"/>
              <a:gd name="T3" fmla="*/ 20 h 40"/>
              <a:gd name="T4" fmla="*/ 20 w 41"/>
              <a:gd name="T5" fmla="*/ 0 h 40"/>
              <a:gd name="T6" fmla="*/ 20 w 41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" h="40">
                <a:moveTo>
                  <a:pt x="0" y="20"/>
                </a:moveTo>
                <a:lnTo>
                  <a:pt x="41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62" name="Freeform 170"/>
          <p:cNvSpPr>
            <a:spLocks noEditPoints="1"/>
          </p:cNvSpPr>
          <p:nvPr/>
        </p:nvSpPr>
        <p:spPr bwMode="auto">
          <a:xfrm>
            <a:off x="6158901" y="2999731"/>
            <a:ext cx="79151" cy="77219"/>
          </a:xfrm>
          <a:custGeom>
            <a:avLst/>
            <a:gdLst>
              <a:gd name="T0" fmla="*/ 0 w 41"/>
              <a:gd name="T1" fmla="*/ 20 h 40"/>
              <a:gd name="T2" fmla="*/ 41 w 41"/>
              <a:gd name="T3" fmla="*/ 20 h 40"/>
              <a:gd name="T4" fmla="*/ 21 w 41"/>
              <a:gd name="T5" fmla="*/ 0 h 40"/>
              <a:gd name="T6" fmla="*/ 21 w 41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" h="40">
                <a:moveTo>
                  <a:pt x="0" y="20"/>
                </a:moveTo>
                <a:lnTo>
                  <a:pt x="41" y="20"/>
                </a:lnTo>
                <a:moveTo>
                  <a:pt x="21" y="0"/>
                </a:moveTo>
                <a:lnTo>
                  <a:pt x="21" y="40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63" name="Freeform 171"/>
          <p:cNvSpPr>
            <a:spLocks noEditPoints="1"/>
          </p:cNvSpPr>
          <p:nvPr/>
        </p:nvSpPr>
        <p:spPr bwMode="auto">
          <a:xfrm>
            <a:off x="6261217" y="2999731"/>
            <a:ext cx="77219" cy="77219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64" name="Freeform 172"/>
          <p:cNvSpPr>
            <a:spLocks noEditPoints="1"/>
          </p:cNvSpPr>
          <p:nvPr/>
        </p:nvSpPr>
        <p:spPr bwMode="auto">
          <a:xfrm>
            <a:off x="6303688" y="2999731"/>
            <a:ext cx="77219" cy="77219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65" name="Freeform 173"/>
          <p:cNvSpPr>
            <a:spLocks noEditPoints="1"/>
          </p:cNvSpPr>
          <p:nvPr/>
        </p:nvSpPr>
        <p:spPr bwMode="auto">
          <a:xfrm>
            <a:off x="6315271" y="2999731"/>
            <a:ext cx="77219" cy="77219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66" name="Freeform 174"/>
          <p:cNvSpPr>
            <a:spLocks noEditPoints="1"/>
          </p:cNvSpPr>
          <p:nvPr/>
        </p:nvSpPr>
        <p:spPr bwMode="auto">
          <a:xfrm>
            <a:off x="6338437" y="2999731"/>
            <a:ext cx="77219" cy="77219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67" name="Freeform 175"/>
          <p:cNvSpPr>
            <a:spLocks noEditPoints="1"/>
          </p:cNvSpPr>
          <p:nvPr/>
        </p:nvSpPr>
        <p:spPr bwMode="auto">
          <a:xfrm>
            <a:off x="6473571" y="2999731"/>
            <a:ext cx="77219" cy="77219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68" name="Freeform 176"/>
          <p:cNvSpPr>
            <a:spLocks noEditPoints="1"/>
          </p:cNvSpPr>
          <p:nvPr/>
        </p:nvSpPr>
        <p:spPr bwMode="auto">
          <a:xfrm>
            <a:off x="6548859" y="2999731"/>
            <a:ext cx="75290" cy="77219"/>
          </a:xfrm>
          <a:custGeom>
            <a:avLst/>
            <a:gdLst>
              <a:gd name="T0" fmla="*/ 0 w 39"/>
              <a:gd name="T1" fmla="*/ 20 h 40"/>
              <a:gd name="T2" fmla="*/ 39 w 39"/>
              <a:gd name="T3" fmla="*/ 20 h 40"/>
              <a:gd name="T4" fmla="*/ 19 w 39"/>
              <a:gd name="T5" fmla="*/ 0 h 40"/>
              <a:gd name="T6" fmla="*/ 19 w 39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" h="40">
                <a:moveTo>
                  <a:pt x="0" y="20"/>
                </a:moveTo>
                <a:lnTo>
                  <a:pt x="39" y="20"/>
                </a:lnTo>
                <a:moveTo>
                  <a:pt x="19" y="0"/>
                </a:moveTo>
                <a:lnTo>
                  <a:pt x="19" y="40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69" name="Freeform 177"/>
          <p:cNvSpPr>
            <a:spLocks noEditPoints="1"/>
          </p:cNvSpPr>
          <p:nvPr/>
        </p:nvSpPr>
        <p:spPr bwMode="auto">
          <a:xfrm>
            <a:off x="6550790" y="2999731"/>
            <a:ext cx="79151" cy="77219"/>
          </a:xfrm>
          <a:custGeom>
            <a:avLst/>
            <a:gdLst>
              <a:gd name="T0" fmla="*/ 0 w 41"/>
              <a:gd name="T1" fmla="*/ 20 h 40"/>
              <a:gd name="T2" fmla="*/ 41 w 41"/>
              <a:gd name="T3" fmla="*/ 20 h 40"/>
              <a:gd name="T4" fmla="*/ 20 w 41"/>
              <a:gd name="T5" fmla="*/ 0 h 40"/>
              <a:gd name="T6" fmla="*/ 20 w 41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" h="40">
                <a:moveTo>
                  <a:pt x="0" y="20"/>
                </a:moveTo>
                <a:lnTo>
                  <a:pt x="41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70" name="Freeform 178"/>
          <p:cNvSpPr>
            <a:spLocks noEditPoints="1"/>
          </p:cNvSpPr>
          <p:nvPr/>
        </p:nvSpPr>
        <p:spPr bwMode="auto">
          <a:xfrm>
            <a:off x="6560442" y="2999731"/>
            <a:ext cx="75290" cy="77219"/>
          </a:xfrm>
          <a:custGeom>
            <a:avLst/>
            <a:gdLst>
              <a:gd name="T0" fmla="*/ 0 w 39"/>
              <a:gd name="T1" fmla="*/ 20 h 40"/>
              <a:gd name="T2" fmla="*/ 39 w 39"/>
              <a:gd name="T3" fmla="*/ 20 h 40"/>
              <a:gd name="T4" fmla="*/ 19 w 39"/>
              <a:gd name="T5" fmla="*/ 0 h 40"/>
              <a:gd name="T6" fmla="*/ 19 w 39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" h="40">
                <a:moveTo>
                  <a:pt x="0" y="20"/>
                </a:moveTo>
                <a:lnTo>
                  <a:pt x="39" y="20"/>
                </a:lnTo>
                <a:moveTo>
                  <a:pt x="19" y="0"/>
                </a:moveTo>
                <a:lnTo>
                  <a:pt x="19" y="40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71" name="Freeform 179"/>
          <p:cNvSpPr>
            <a:spLocks noEditPoints="1"/>
          </p:cNvSpPr>
          <p:nvPr/>
        </p:nvSpPr>
        <p:spPr bwMode="auto">
          <a:xfrm>
            <a:off x="6579747" y="2999731"/>
            <a:ext cx="77219" cy="77219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72" name="Freeform 180"/>
          <p:cNvSpPr>
            <a:spLocks noEditPoints="1"/>
          </p:cNvSpPr>
          <p:nvPr/>
        </p:nvSpPr>
        <p:spPr bwMode="auto">
          <a:xfrm>
            <a:off x="6614496" y="2999731"/>
            <a:ext cx="77219" cy="77219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73" name="Freeform 181"/>
          <p:cNvSpPr>
            <a:spLocks noEditPoints="1"/>
          </p:cNvSpPr>
          <p:nvPr/>
        </p:nvSpPr>
        <p:spPr bwMode="auto">
          <a:xfrm>
            <a:off x="6699438" y="2999731"/>
            <a:ext cx="77219" cy="77219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74" name="Freeform 182"/>
          <p:cNvSpPr>
            <a:spLocks noEditPoints="1"/>
          </p:cNvSpPr>
          <p:nvPr/>
        </p:nvSpPr>
        <p:spPr bwMode="auto">
          <a:xfrm>
            <a:off x="6730326" y="2999731"/>
            <a:ext cx="77219" cy="77219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75" name="Freeform 183"/>
          <p:cNvSpPr>
            <a:spLocks noEditPoints="1"/>
          </p:cNvSpPr>
          <p:nvPr/>
        </p:nvSpPr>
        <p:spPr bwMode="auto">
          <a:xfrm>
            <a:off x="6776657" y="2999731"/>
            <a:ext cx="77219" cy="77219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76" name="Freeform 184"/>
          <p:cNvSpPr>
            <a:spLocks noEditPoints="1"/>
          </p:cNvSpPr>
          <p:nvPr/>
        </p:nvSpPr>
        <p:spPr bwMode="auto">
          <a:xfrm>
            <a:off x="6873181" y="2999731"/>
            <a:ext cx="77219" cy="77219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77" name="Freeform 185"/>
          <p:cNvSpPr>
            <a:spLocks noEditPoints="1"/>
          </p:cNvSpPr>
          <p:nvPr/>
        </p:nvSpPr>
        <p:spPr bwMode="auto">
          <a:xfrm>
            <a:off x="2745798" y="1385844"/>
            <a:ext cx="77219" cy="77219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2EB84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78" name="Freeform 186"/>
          <p:cNvSpPr>
            <a:spLocks noEditPoints="1"/>
          </p:cNvSpPr>
          <p:nvPr/>
        </p:nvSpPr>
        <p:spPr bwMode="auto">
          <a:xfrm>
            <a:off x="2792130" y="1524839"/>
            <a:ext cx="77219" cy="77219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2EB84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79" name="Freeform 187"/>
          <p:cNvSpPr>
            <a:spLocks noEditPoints="1"/>
          </p:cNvSpPr>
          <p:nvPr/>
        </p:nvSpPr>
        <p:spPr bwMode="auto">
          <a:xfrm>
            <a:off x="2919542" y="1851091"/>
            <a:ext cx="77219" cy="77219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2EB84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80" name="Freeform 188"/>
          <p:cNvSpPr>
            <a:spLocks noEditPoints="1"/>
          </p:cNvSpPr>
          <p:nvPr/>
        </p:nvSpPr>
        <p:spPr bwMode="auto">
          <a:xfrm>
            <a:off x="2942708" y="1851091"/>
            <a:ext cx="77219" cy="77219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2EB84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81" name="Freeform 189"/>
          <p:cNvSpPr>
            <a:spLocks noEditPoints="1"/>
          </p:cNvSpPr>
          <p:nvPr/>
        </p:nvSpPr>
        <p:spPr bwMode="auto">
          <a:xfrm>
            <a:off x="3245796" y="2138734"/>
            <a:ext cx="77219" cy="77219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2EB84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82" name="Freeform 190"/>
          <p:cNvSpPr>
            <a:spLocks noEditPoints="1"/>
          </p:cNvSpPr>
          <p:nvPr/>
        </p:nvSpPr>
        <p:spPr bwMode="auto">
          <a:xfrm>
            <a:off x="3830732" y="2719810"/>
            <a:ext cx="77219" cy="79151"/>
          </a:xfrm>
          <a:custGeom>
            <a:avLst/>
            <a:gdLst>
              <a:gd name="T0" fmla="*/ 0 w 40"/>
              <a:gd name="T1" fmla="*/ 20 h 41"/>
              <a:gd name="T2" fmla="*/ 40 w 40"/>
              <a:gd name="T3" fmla="*/ 20 h 41"/>
              <a:gd name="T4" fmla="*/ 21 w 40"/>
              <a:gd name="T5" fmla="*/ 0 h 41"/>
              <a:gd name="T6" fmla="*/ 21 w 40"/>
              <a:gd name="T7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1">
                <a:moveTo>
                  <a:pt x="0" y="20"/>
                </a:moveTo>
                <a:lnTo>
                  <a:pt x="40" y="20"/>
                </a:lnTo>
                <a:moveTo>
                  <a:pt x="21" y="0"/>
                </a:moveTo>
                <a:lnTo>
                  <a:pt x="21" y="41"/>
                </a:lnTo>
              </a:path>
            </a:pathLst>
          </a:custGeom>
          <a:noFill/>
          <a:ln w="38100" cap="flat">
            <a:solidFill>
              <a:srgbClr val="2EB84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83" name="Freeform 191"/>
          <p:cNvSpPr>
            <a:spLocks noEditPoints="1"/>
          </p:cNvSpPr>
          <p:nvPr/>
        </p:nvSpPr>
        <p:spPr bwMode="auto">
          <a:xfrm>
            <a:off x="4033435" y="2868459"/>
            <a:ext cx="77219" cy="77219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2EB84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84" name="Freeform 192"/>
          <p:cNvSpPr>
            <a:spLocks noEditPoints="1"/>
          </p:cNvSpPr>
          <p:nvPr/>
        </p:nvSpPr>
        <p:spPr bwMode="auto">
          <a:xfrm>
            <a:off x="4106793" y="3019036"/>
            <a:ext cx="77219" cy="77219"/>
          </a:xfrm>
          <a:custGeom>
            <a:avLst/>
            <a:gdLst>
              <a:gd name="T0" fmla="*/ 0 w 40"/>
              <a:gd name="T1" fmla="*/ 21 h 40"/>
              <a:gd name="T2" fmla="*/ 40 w 40"/>
              <a:gd name="T3" fmla="*/ 21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1"/>
                </a:moveTo>
                <a:lnTo>
                  <a:pt x="40" y="21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2EB84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85" name="Freeform 193"/>
          <p:cNvSpPr>
            <a:spLocks noEditPoints="1"/>
          </p:cNvSpPr>
          <p:nvPr/>
        </p:nvSpPr>
        <p:spPr bwMode="auto">
          <a:xfrm>
            <a:off x="4106793" y="3019036"/>
            <a:ext cx="77219" cy="77219"/>
          </a:xfrm>
          <a:custGeom>
            <a:avLst/>
            <a:gdLst>
              <a:gd name="T0" fmla="*/ 0 w 40"/>
              <a:gd name="T1" fmla="*/ 21 h 40"/>
              <a:gd name="T2" fmla="*/ 40 w 40"/>
              <a:gd name="T3" fmla="*/ 21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1"/>
                </a:moveTo>
                <a:lnTo>
                  <a:pt x="40" y="21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2EB84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86" name="Freeform 194"/>
          <p:cNvSpPr>
            <a:spLocks noEditPoints="1"/>
          </p:cNvSpPr>
          <p:nvPr/>
        </p:nvSpPr>
        <p:spPr bwMode="auto">
          <a:xfrm>
            <a:off x="4371269" y="3281583"/>
            <a:ext cx="77219" cy="77219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2EB84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87" name="Freeform 195"/>
          <p:cNvSpPr>
            <a:spLocks noEditPoints="1"/>
          </p:cNvSpPr>
          <p:nvPr/>
        </p:nvSpPr>
        <p:spPr bwMode="auto">
          <a:xfrm>
            <a:off x="4639608" y="3441813"/>
            <a:ext cx="77219" cy="77219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19 w 40"/>
              <a:gd name="T5" fmla="*/ 0 h 40"/>
              <a:gd name="T6" fmla="*/ 19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19" y="0"/>
                </a:moveTo>
                <a:lnTo>
                  <a:pt x="19" y="40"/>
                </a:lnTo>
              </a:path>
            </a:pathLst>
          </a:custGeom>
          <a:noFill/>
          <a:ln w="38100" cap="flat">
            <a:solidFill>
              <a:srgbClr val="2EB84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88" name="Freeform 196"/>
          <p:cNvSpPr>
            <a:spLocks noEditPoints="1"/>
          </p:cNvSpPr>
          <p:nvPr/>
        </p:nvSpPr>
        <p:spPr bwMode="auto">
          <a:xfrm>
            <a:off x="4653120" y="3441813"/>
            <a:ext cx="79151" cy="77219"/>
          </a:xfrm>
          <a:custGeom>
            <a:avLst/>
            <a:gdLst>
              <a:gd name="T0" fmla="*/ 0 w 41"/>
              <a:gd name="T1" fmla="*/ 20 h 40"/>
              <a:gd name="T2" fmla="*/ 41 w 41"/>
              <a:gd name="T3" fmla="*/ 20 h 40"/>
              <a:gd name="T4" fmla="*/ 21 w 41"/>
              <a:gd name="T5" fmla="*/ 0 h 40"/>
              <a:gd name="T6" fmla="*/ 21 w 41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" h="40">
                <a:moveTo>
                  <a:pt x="0" y="20"/>
                </a:moveTo>
                <a:lnTo>
                  <a:pt x="41" y="20"/>
                </a:lnTo>
                <a:moveTo>
                  <a:pt x="21" y="0"/>
                </a:moveTo>
                <a:lnTo>
                  <a:pt x="21" y="40"/>
                </a:lnTo>
              </a:path>
            </a:pathLst>
          </a:custGeom>
          <a:noFill/>
          <a:ln w="38100" cap="flat">
            <a:solidFill>
              <a:srgbClr val="2EB84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89" name="Freeform 197"/>
          <p:cNvSpPr>
            <a:spLocks noEditPoints="1"/>
          </p:cNvSpPr>
          <p:nvPr/>
        </p:nvSpPr>
        <p:spPr bwMode="auto">
          <a:xfrm>
            <a:off x="4685940" y="3441813"/>
            <a:ext cx="77219" cy="77219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2EB84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90" name="Freeform 198"/>
          <p:cNvSpPr>
            <a:spLocks noEditPoints="1"/>
          </p:cNvSpPr>
          <p:nvPr/>
        </p:nvSpPr>
        <p:spPr bwMode="auto">
          <a:xfrm>
            <a:off x="4701383" y="3441813"/>
            <a:ext cx="77219" cy="77219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2EB84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91" name="Freeform 199"/>
          <p:cNvSpPr>
            <a:spLocks noEditPoints="1"/>
          </p:cNvSpPr>
          <p:nvPr/>
        </p:nvSpPr>
        <p:spPr bwMode="auto">
          <a:xfrm>
            <a:off x="4794046" y="3441813"/>
            <a:ext cx="77219" cy="77219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2EB84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92" name="Freeform 200"/>
          <p:cNvSpPr>
            <a:spLocks noEditPoints="1"/>
          </p:cNvSpPr>
          <p:nvPr/>
        </p:nvSpPr>
        <p:spPr bwMode="auto">
          <a:xfrm>
            <a:off x="4813351" y="3441813"/>
            <a:ext cx="77219" cy="77219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2EB84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93" name="Freeform 201"/>
          <p:cNvSpPr>
            <a:spLocks noEditPoints="1"/>
          </p:cNvSpPr>
          <p:nvPr/>
        </p:nvSpPr>
        <p:spPr bwMode="auto">
          <a:xfrm>
            <a:off x="4821074" y="3441813"/>
            <a:ext cx="77219" cy="77219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2EB84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94" name="Freeform 202"/>
          <p:cNvSpPr>
            <a:spLocks noEditPoints="1"/>
          </p:cNvSpPr>
          <p:nvPr/>
        </p:nvSpPr>
        <p:spPr bwMode="auto">
          <a:xfrm>
            <a:off x="4855822" y="3441813"/>
            <a:ext cx="77219" cy="77219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2EB84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95" name="Freeform 203"/>
          <p:cNvSpPr>
            <a:spLocks noEditPoints="1"/>
          </p:cNvSpPr>
          <p:nvPr/>
        </p:nvSpPr>
        <p:spPr bwMode="auto">
          <a:xfrm>
            <a:off x="4898293" y="3441813"/>
            <a:ext cx="77219" cy="77219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2EB84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96" name="Freeform 204"/>
          <p:cNvSpPr>
            <a:spLocks noEditPoints="1"/>
          </p:cNvSpPr>
          <p:nvPr/>
        </p:nvSpPr>
        <p:spPr bwMode="auto">
          <a:xfrm>
            <a:off x="5006401" y="3441813"/>
            <a:ext cx="77219" cy="77219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1 w 40"/>
              <a:gd name="T5" fmla="*/ 0 h 40"/>
              <a:gd name="T6" fmla="*/ 21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1" y="0"/>
                </a:moveTo>
                <a:lnTo>
                  <a:pt x="21" y="40"/>
                </a:lnTo>
              </a:path>
            </a:pathLst>
          </a:custGeom>
          <a:noFill/>
          <a:ln w="38100" cap="flat">
            <a:solidFill>
              <a:srgbClr val="2EB84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reeform 206"/>
          <p:cNvSpPr>
            <a:spLocks noEditPoints="1"/>
          </p:cNvSpPr>
          <p:nvPr/>
        </p:nvSpPr>
        <p:spPr bwMode="auto">
          <a:xfrm>
            <a:off x="5006401" y="3441813"/>
            <a:ext cx="77219" cy="77219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1 w 40"/>
              <a:gd name="T5" fmla="*/ 0 h 40"/>
              <a:gd name="T6" fmla="*/ 21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1" y="0"/>
                </a:moveTo>
                <a:lnTo>
                  <a:pt x="21" y="40"/>
                </a:lnTo>
              </a:path>
            </a:pathLst>
          </a:custGeom>
          <a:noFill/>
          <a:ln w="38100" cap="flat">
            <a:solidFill>
              <a:srgbClr val="2EB84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Freeform 207"/>
          <p:cNvSpPr>
            <a:spLocks noEditPoints="1"/>
          </p:cNvSpPr>
          <p:nvPr/>
        </p:nvSpPr>
        <p:spPr bwMode="auto">
          <a:xfrm>
            <a:off x="5060454" y="3515171"/>
            <a:ext cx="79151" cy="77219"/>
          </a:xfrm>
          <a:custGeom>
            <a:avLst/>
            <a:gdLst>
              <a:gd name="T0" fmla="*/ 0 w 41"/>
              <a:gd name="T1" fmla="*/ 21 h 40"/>
              <a:gd name="T2" fmla="*/ 41 w 41"/>
              <a:gd name="T3" fmla="*/ 21 h 40"/>
              <a:gd name="T4" fmla="*/ 21 w 41"/>
              <a:gd name="T5" fmla="*/ 0 h 40"/>
              <a:gd name="T6" fmla="*/ 21 w 41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" h="40">
                <a:moveTo>
                  <a:pt x="0" y="21"/>
                </a:moveTo>
                <a:lnTo>
                  <a:pt x="41" y="21"/>
                </a:lnTo>
                <a:moveTo>
                  <a:pt x="21" y="0"/>
                </a:moveTo>
                <a:lnTo>
                  <a:pt x="21" y="40"/>
                </a:lnTo>
              </a:path>
            </a:pathLst>
          </a:custGeom>
          <a:noFill/>
          <a:ln w="38100" cap="flat">
            <a:solidFill>
              <a:srgbClr val="2EB84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Freeform 208"/>
          <p:cNvSpPr>
            <a:spLocks noEditPoints="1"/>
          </p:cNvSpPr>
          <p:nvPr/>
        </p:nvSpPr>
        <p:spPr bwMode="auto">
          <a:xfrm>
            <a:off x="5112576" y="3515171"/>
            <a:ext cx="77219" cy="77219"/>
          </a:xfrm>
          <a:custGeom>
            <a:avLst/>
            <a:gdLst>
              <a:gd name="T0" fmla="*/ 0 w 40"/>
              <a:gd name="T1" fmla="*/ 21 h 40"/>
              <a:gd name="T2" fmla="*/ 40 w 40"/>
              <a:gd name="T3" fmla="*/ 21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1"/>
                </a:moveTo>
                <a:lnTo>
                  <a:pt x="40" y="21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2EB84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Freeform 209"/>
          <p:cNvSpPr>
            <a:spLocks noEditPoints="1"/>
          </p:cNvSpPr>
          <p:nvPr/>
        </p:nvSpPr>
        <p:spPr bwMode="auto">
          <a:xfrm>
            <a:off x="5205240" y="3515171"/>
            <a:ext cx="77219" cy="77219"/>
          </a:xfrm>
          <a:custGeom>
            <a:avLst/>
            <a:gdLst>
              <a:gd name="T0" fmla="*/ 0 w 40"/>
              <a:gd name="T1" fmla="*/ 21 h 40"/>
              <a:gd name="T2" fmla="*/ 40 w 40"/>
              <a:gd name="T3" fmla="*/ 21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1"/>
                </a:moveTo>
                <a:lnTo>
                  <a:pt x="40" y="21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2EB84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reeform 210"/>
          <p:cNvSpPr>
            <a:spLocks noEditPoints="1"/>
          </p:cNvSpPr>
          <p:nvPr/>
        </p:nvSpPr>
        <p:spPr bwMode="auto">
          <a:xfrm>
            <a:off x="5309486" y="3515171"/>
            <a:ext cx="77219" cy="77219"/>
          </a:xfrm>
          <a:custGeom>
            <a:avLst/>
            <a:gdLst>
              <a:gd name="T0" fmla="*/ 0 w 40"/>
              <a:gd name="T1" fmla="*/ 21 h 40"/>
              <a:gd name="T2" fmla="*/ 40 w 40"/>
              <a:gd name="T3" fmla="*/ 21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1"/>
                </a:moveTo>
                <a:lnTo>
                  <a:pt x="40" y="21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2EB84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Freeform 211"/>
          <p:cNvSpPr>
            <a:spLocks noEditPoints="1"/>
          </p:cNvSpPr>
          <p:nvPr/>
        </p:nvSpPr>
        <p:spPr bwMode="auto">
          <a:xfrm>
            <a:off x="5309486" y="3515171"/>
            <a:ext cx="77219" cy="77219"/>
          </a:xfrm>
          <a:custGeom>
            <a:avLst/>
            <a:gdLst>
              <a:gd name="T0" fmla="*/ 0 w 40"/>
              <a:gd name="T1" fmla="*/ 21 h 40"/>
              <a:gd name="T2" fmla="*/ 40 w 40"/>
              <a:gd name="T3" fmla="*/ 21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1"/>
                </a:moveTo>
                <a:lnTo>
                  <a:pt x="40" y="21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2EB84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Freeform 212"/>
          <p:cNvSpPr>
            <a:spLocks noEditPoints="1"/>
          </p:cNvSpPr>
          <p:nvPr/>
        </p:nvSpPr>
        <p:spPr bwMode="auto">
          <a:xfrm>
            <a:off x="5465856" y="3515171"/>
            <a:ext cx="77219" cy="77219"/>
          </a:xfrm>
          <a:custGeom>
            <a:avLst/>
            <a:gdLst>
              <a:gd name="T0" fmla="*/ 0 w 40"/>
              <a:gd name="T1" fmla="*/ 21 h 40"/>
              <a:gd name="T2" fmla="*/ 40 w 40"/>
              <a:gd name="T3" fmla="*/ 21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1"/>
                </a:moveTo>
                <a:lnTo>
                  <a:pt x="40" y="21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2EB84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Freeform 213"/>
          <p:cNvSpPr>
            <a:spLocks noEditPoints="1"/>
          </p:cNvSpPr>
          <p:nvPr/>
        </p:nvSpPr>
        <p:spPr bwMode="auto">
          <a:xfrm>
            <a:off x="5489022" y="3515171"/>
            <a:ext cx="77219" cy="77219"/>
          </a:xfrm>
          <a:custGeom>
            <a:avLst/>
            <a:gdLst>
              <a:gd name="T0" fmla="*/ 0 w 40"/>
              <a:gd name="T1" fmla="*/ 21 h 40"/>
              <a:gd name="T2" fmla="*/ 40 w 40"/>
              <a:gd name="T3" fmla="*/ 21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1"/>
                </a:moveTo>
                <a:lnTo>
                  <a:pt x="40" y="21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2EB84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Freeform 214"/>
          <p:cNvSpPr>
            <a:spLocks noEditPoints="1"/>
          </p:cNvSpPr>
          <p:nvPr/>
        </p:nvSpPr>
        <p:spPr bwMode="auto">
          <a:xfrm>
            <a:off x="5492883" y="3515171"/>
            <a:ext cx="77219" cy="77219"/>
          </a:xfrm>
          <a:custGeom>
            <a:avLst/>
            <a:gdLst>
              <a:gd name="T0" fmla="*/ 0 w 40"/>
              <a:gd name="T1" fmla="*/ 21 h 40"/>
              <a:gd name="T2" fmla="*/ 40 w 40"/>
              <a:gd name="T3" fmla="*/ 21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1"/>
                </a:moveTo>
                <a:lnTo>
                  <a:pt x="40" y="21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2EB84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Freeform 215"/>
          <p:cNvSpPr>
            <a:spLocks noEditPoints="1"/>
          </p:cNvSpPr>
          <p:nvPr/>
        </p:nvSpPr>
        <p:spPr bwMode="auto">
          <a:xfrm>
            <a:off x="5651183" y="3515171"/>
            <a:ext cx="77219" cy="77219"/>
          </a:xfrm>
          <a:custGeom>
            <a:avLst/>
            <a:gdLst>
              <a:gd name="T0" fmla="*/ 0 w 40"/>
              <a:gd name="T1" fmla="*/ 21 h 40"/>
              <a:gd name="T2" fmla="*/ 40 w 40"/>
              <a:gd name="T3" fmla="*/ 21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1"/>
                </a:moveTo>
                <a:lnTo>
                  <a:pt x="40" y="21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2EB84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Freeform 216"/>
          <p:cNvSpPr>
            <a:spLocks noEditPoints="1"/>
          </p:cNvSpPr>
          <p:nvPr/>
        </p:nvSpPr>
        <p:spPr bwMode="auto">
          <a:xfrm>
            <a:off x="5658906" y="3515171"/>
            <a:ext cx="77219" cy="77219"/>
          </a:xfrm>
          <a:custGeom>
            <a:avLst/>
            <a:gdLst>
              <a:gd name="T0" fmla="*/ 0 w 40"/>
              <a:gd name="T1" fmla="*/ 21 h 40"/>
              <a:gd name="T2" fmla="*/ 40 w 40"/>
              <a:gd name="T3" fmla="*/ 21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1"/>
                </a:moveTo>
                <a:lnTo>
                  <a:pt x="40" y="21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2EB84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Freeform 217"/>
          <p:cNvSpPr>
            <a:spLocks noEditPoints="1"/>
          </p:cNvSpPr>
          <p:nvPr/>
        </p:nvSpPr>
        <p:spPr bwMode="auto">
          <a:xfrm>
            <a:off x="5658906" y="3515171"/>
            <a:ext cx="77219" cy="77219"/>
          </a:xfrm>
          <a:custGeom>
            <a:avLst/>
            <a:gdLst>
              <a:gd name="T0" fmla="*/ 0 w 40"/>
              <a:gd name="T1" fmla="*/ 21 h 40"/>
              <a:gd name="T2" fmla="*/ 40 w 40"/>
              <a:gd name="T3" fmla="*/ 21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1"/>
                </a:moveTo>
                <a:lnTo>
                  <a:pt x="40" y="21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2EB84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Freeform 218"/>
          <p:cNvSpPr>
            <a:spLocks noEditPoints="1"/>
          </p:cNvSpPr>
          <p:nvPr/>
        </p:nvSpPr>
        <p:spPr bwMode="auto">
          <a:xfrm>
            <a:off x="5701376" y="3515171"/>
            <a:ext cx="77219" cy="77219"/>
          </a:xfrm>
          <a:custGeom>
            <a:avLst/>
            <a:gdLst>
              <a:gd name="T0" fmla="*/ 0 w 40"/>
              <a:gd name="T1" fmla="*/ 21 h 40"/>
              <a:gd name="T2" fmla="*/ 40 w 40"/>
              <a:gd name="T3" fmla="*/ 21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1"/>
                </a:moveTo>
                <a:lnTo>
                  <a:pt x="40" y="21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2EB84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Freeform 219"/>
          <p:cNvSpPr>
            <a:spLocks noEditPoints="1"/>
          </p:cNvSpPr>
          <p:nvPr/>
        </p:nvSpPr>
        <p:spPr bwMode="auto">
          <a:xfrm>
            <a:off x="5712959" y="3515171"/>
            <a:ext cx="77219" cy="77219"/>
          </a:xfrm>
          <a:custGeom>
            <a:avLst/>
            <a:gdLst>
              <a:gd name="T0" fmla="*/ 0 w 40"/>
              <a:gd name="T1" fmla="*/ 21 h 40"/>
              <a:gd name="T2" fmla="*/ 40 w 40"/>
              <a:gd name="T3" fmla="*/ 21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1"/>
                </a:moveTo>
                <a:lnTo>
                  <a:pt x="40" y="21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2EB84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Freeform 220"/>
          <p:cNvSpPr>
            <a:spLocks noEditPoints="1"/>
          </p:cNvSpPr>
          <p:nvPr/>
        </p:nvSpPr>
        <p:spPr bwMode="auto">
          <a:xfrm>
            <a:off x="5799831" y="3515171"/>
            <a:ext cx="77219" cy="77219"/>
          </a:xfrm>
          <a:custGeom>
            <a:avLst/>
            <a:gdLst>
              <a:gd name="T0" fmla="*/ 0 w 40"/>
              <a:gd name="T1" fmla="*/ 21 h 40"/>
              <a:gd name="T2" fmla="*/ 40 w 40"/>
              <a:gd name="T3" fmla="*/ 21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1"/>
                </a:moveTo>
                <a:lnTo>
                  <a:pt x="40" y="21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2EB84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Freeform 221"/>
          <p:cNvSpPr>
            <a:spLocks noEditPoints="1"/>
          </p:cNvSpPr>
          <p:nvPr/>
        </p:nvSpPr>
        <p:spPr bwMode="auto">
          <a:xfrm>
            <a:off x="5828788" y="3515171"/>
            <a:ext cx="79151" cy="77219"/>
          </a:xfrm>
          <a:custGeom>
            <a:avLst/>
            <a:gdLst>
              <a:gd name="T0" fmla="*/ 0 w 41"/>
              <a:gd name="T1" fmla="*/ 21 h 40"/>
              <a:gd name="T2" fmla="*/ 41 w 41"/>
              <a:gd name="T3" fmla="*/ 21 h 40"/>
              <a:gd name="T4" fmla="*/ 21 w 41"/>
              <a:gd name="T5" fmla="*/ 0 h 40"/>
              <a:gd name="T6" fmla="*/ 21 w 41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" h="40">
                <a:moveTo>
                  <a:pt x="0" y="21"/>
                </a:moveTo>
                <a:lnTo>
                  <a:pt x="41" y="21"/>
                </a:lnTo>
                <a:moveTo>
                  <a:pt x="21" y="0"/>
                </a:moveTo>
                <a:lnTo>
                  <a:pt x="21" y="40"/>
                </a:lnTo>
              </a:path>
            </a:pathLst>
          </a:custGeom>
          <a:noFill/>
          <a:ln w="38100" cap="flat">
            <a:solidFill>
              <a:srgbClr val="2EB84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Freeform 222"/>
          <p:cNvSpPr>
            <a:spLocks noEditPoints="1"/>
          </p:cNvSpPr>
          <p:nvPr/>
        </p:nvSpPr>
        <p:spPr bwMode="auto">
          <a:xfrm>
            <a:off x="5873189" y="3515171"/>
            <a:ext cx="77219" cy="77219"/>
          </a:xfrm>
          <a:custGeom>
            <a:avLst/>
            <a:gdLst>
              <a:gd name="T0" fmla="*/ 0 w 40"/>
              <a:gd name="T1" fmla="*/ 21 h 40"/>
              <a:gd name="T2" fmla="*/ 40 w 40"/>
              <a:gd name="T3" fmla="*/ 21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1"/>
                </a:moveTo>
                <a:lnTo>
                  <a:pt x="40" y="21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2EB84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Freeform 223"/>
          <p:cNvSpPr>
            <a:spLocks noEditPoints="1"/>
          </p:cNvSpPr>
          <p:nvPr/>
        </p:nvSpPr>
        <p:spPr bwMode="auto">
          <a:xfrm>
            <a:off x="6000601" y="3515171"/>
            <a:ext cx="77219" cy="77219"/>
          </a:xfrm>
          <a:custGeom>
            <a:avLst/>
            <a:gdLst>
              <a:gd name="T0" fmla="*/ 0 w 40"/>
              <a:gd name="T1" fmla="*/ 21 h 40"/>
              <a:gd name="T2" fmla="*/ 40 w 40"/>
              <a:gd name="T3" fmla="*/ 21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1"/>
                </a:moveTo>
                <a:lnTo>
                  <a:pt x="40" y="21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2EB84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Freeform 224"/>
          <p:cNvSpPr>
            <a:spLocks noEditPoints="1"/>
          </p:cNvSpPr>
          <p:nvPr/>
        </p:nvSpPr>
        <p:spPr bwMode="auto">
          <a:xfrm>
            <a:off x="6008323" y="3515171"/>
            <a:ext cx="77219" cy="77219"/>
          </a:xfrm>
          <a:custGeom>
            <a:avLst/>
            <a:gdLst>
              <a:gd name="T0" fmla="*/ 0 w 40"/>
              <a:gd name="T1" fmla="*/ 21 h 40"/>
              <a:gd name="T2" fmla="*/ 40 w 40"/>
              <a:gd name="T3" fmla="*/ 21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1"/>
                </a:moveTo>
                <a:lnTo>
                  <a:pt x="40" y="21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2EB84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Freeform 225"/>
          <p:cNvSpPr>
            <a:spLocks noEditPoints="1"/>
          </p:cNvSpPr>
          <p:nvPr/>
        </p:nvSpPr>
        <p:spPr bwMode="auto">
          <a:xfrm>
            <a:off x="6035350" y="3515171"/>
            <a:ext cx="77219" cy="77219"/>
          </a:xfrm>
          <a:custGeom>
            <a:avLst/>
            <a:gdLst>
              <a:gd name="T0" fmla="*/ 0 w 40"/>
              <a:gd name="T1" fmla="*/ 21 h 40"/>
              <a:gd name="T2" fmla="*/ 40 w 40"/>
              <a:gd name="T3" fmla="*/ 21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1"/>
                </a:moveTo>
                <a:lnTo>
                  <a:pt x="40" y="21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38100" cap="flat">
            <a:solidFill>
              <a:srgbClr val="2EB84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Freeform 226"/>
          <p:cNvSpPr>
            <a:spLocks noEditPoints="1"/>
          </p:cNvSpPr>
          <p:nvPr/>
        </p:nvSpPr>
        <p:spPr bwMode="auto">
          <a:xfrm>
            <a:off x="6446545" y="3974628"/>
            <a:ext cx="77219" cy="79151"/>
          </a:xfrm>
          <a:custGeom>
            <a:avLst/>
            <a:gdLst>
              <a:gd name="T0" fmla="*/ 0 w 40"/>
              <a:gd name="T1" fmla="*/ 21 h 41"/>
              <a:gd name="T2" fmla="*/ 40 w 40"/>
              <a:gd name="T3" fmla="*/ 21 h 41"/>
              <a:gd name="T4" fmla="*/ 20 w 40"/>
              <a:gd name="T5" fmla="*/ 0 h 41"/>
              <a:gd name="T6" fmla="*/ 20 w 40"/>
              <a:gd name="T7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1">
                <a:moveTo>
                  <a:pt x="0" y="21"/>
                </a:moveTo>
                <a:lnTo>
                  <a:pt x="40" y="21"/>
                </a:lnTo>
                <a:moveTo>
                  <a:pt x="20" y="0"/>
                </a:moveTo>
                <a:lnTo>
                  <a:pt x="20" y="41"/>
                </a:lnTo>
              </a:path>
            </a:pathLst>
          </a:custGeom>
          <a:noFill/>
          <a:ln w="38100" cap="flat">
            <a:solidFill>
              <a:srgbClr val="2EB84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Freeform 227"/>
          <p:cNvSpPr>
            <a:spLocks noEditPoints="1"/>
          </p:cNvSpPr>
          <p:nvPr/>
        </p:nvSpPr>
        <p:spPr bwMode="auto">
          <a:xfrm>
            <a:off x="6525693" y="3974628"/>
            <a:ext cx="75290" cy="79151"/>
          </a:xfrm>
          <a:custGeom>
            <a:avLst/>
            <a:gdLst>
              <a:gd name="T0" fmla="*/ 0 w 39"/>
              <a:gd name="T1" fmla="*/ 21 h 41"/>
              <a:gd name="T2" fmla="*/ 39 w 39"/>
              <a:gd name="T3" fmla="*/ 21 h 41"/>
              <a:gd name="T4" fmla="*/ 19 w 39"/>
              <a:gd name="T5" fmla="*/ 0 h 41"/>
              <a:gd name="T6" fmla="*/ 19 w 39"/>
              <a:gd name="T7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" h="41">
                <a:moveTo>
                  <a:pt x="0" y="21"/>
                </a:moveTo>
                <a:lnTo>
                  <a:pt x="39" y="21"/>
                </a:lnTo>
                <a:moveTo>
                  <a:pt x="19" y="0"/>
                </a:moveTo>
                <a:lnTo>
                  <a:pt x="19" y="41"/>
                </a:lnTo>
              </a:path>
            </a:pathLst>
          </a:custGeom>
          <a:noFill/>
          <a:ln w="38100" cap="flat">
            <a:solidFill>
              <a:srgbClr val="2EB84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Freeform 228"/>
          <p:cNvSpPr>
            <a:spLocks noEditPoints="1"/>
          </p:cNvSpPr>
          <p:nvPr/>
        </p:nvSpPr>
        <p:spPr bwMode="auto">
          <a:xfrm>
            <a:off x="6525693" y="3974628"/>
            <a:ext cx="75290" cy="79151"/>
          </a:xfrm>
          <a:custGeom>
            <a:avLst/>
            <a:gdLst>
              <a:gd name="T0" fmla="*/ 0 w 39"/>
              <a:gd name="T1" fmla="*/ 21 h 41"/>
              <a:gd name="T2" fmla="*/ 39 w 39"/>
              <a:gd name="T3" fmla="*/ 21 h 41"/>
              <a:gd name="T4" fmla="*/ 19 w 39"/>
              <a:gd name="T5" fmla="*/ 0 h 41"/>
              <a:gd name="T6" fmla="*/ 19 w 39"/>
              <a:gd name="T7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" h="41">
                <a:moveTo>
                  <a:pt x="0" y="21"/>
                </a:moveTo>
                <a:lnTo>
                  <a:pt x="39" y="21"/>
                </a:lnTo>
                <a:moveTo>
                  <a:pt x="19" y="0"/>
                </a:moveTo>
                <a:lnTo>
                  <a:pt x="19" y="41"/>
                </a:lnTo>
              </a:path>
            </a:pathLst>
          </a:custGeom>
          <a:noFill/>
          <a:ln w="38100" cap="flat">
            <a:solidFill>
              <a:srgbClr val="2EB84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Freeform 229"/>
          <p:cNvSpPr>
            <a:spLocks noEditPoints="1"/>
          </p:cNvSpPr>
          <p:nvPr/>
        </p:nvSpPr>
        <p:spPr bwMode="auto">
          <a:xfrm>
            <a:off x="6572025" y="3974628"/>
            <a:ext cx="75290" cy="79151"/>
          </a:xfrm>
          <a:custGeom>
            <a:avLst/>
            <a:gdLst>
              <a:gd name="T0" fmla="*/ 0 w 39"/>
              <a:gd name="T1" fmla="*/ 21 h 41"/>
              <a:gd name="T2" fmla="*/ 39 w 39"/>
              <a:gd name="T3" fmla="*/ 21 h 41"/>
              <a:gd name="T4" fmla="*/ 19 w 39"/>
              <a:gd name="T5" fmla="*/ 0 h 41"/>
              <a:gd name="T6" fmla="*/ 19 w 39"/>
              <a:gd name="T7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" h="41">
                <a:moveTo>
                  <a:pt x="0" y="21"/>
                </a:moveTo>
                <a:lnTo>
                  <a:pt x="39" y="21"/>
                </a:lnTo>
                <a:moveTo>
                  <a:pt x="19" y="0"/>
                </a:moveTo>
                <a:lnTo>
                  <a:pt x="19" y="41"/>
                </a:lnTo>
              </a:path>
            </a:pathLst>
          </a:custGeom>
          <a:noFill/>
          <a:ln w="38100" cap="flat">
            <a:solidFill>
              <a:srgbClr val="2EB84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Freeform 230"/>
          <p:cNvSpPr>
            <a:spLocks noEditPoints="1"/>
          </p:cNvSpPr>
          <p:nvPr/>
        </p:nvSpPr>
        <p:spPr bwMode="auto">
          <a:xfrm>
            <a:off x="6608705" y="3974628"/>
            <a:ext cx="79151" cy="79151"/>
          </a:xfrm>
          <a:custGeom>
            <a:avLst/>
            <a:gdLst>
              <a:gd name="T0" fmla="*/ 0 w 41"/>
              <a:gd name="T1" fmla="*/ 21 h 41"/>
              <a:gd name="T2" fmla="*/ 41 w 41"/>
              <a:gd name="T3" fmla="*/ 21 h 41"/>
              <a:gd name="T4" fmla="*/ 21 w 41"/>
              <a:gd name="T5" fmla="*/ 0 h 41"/>
              <a:gd name="T6" fmla="*/ 21 w 41"/>
              <a:gd name="T7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" h="41">
                <a:moveTo>
                  <a:pt x="0" y="21"/>
                </a:moveTo>
                <a:lnTo>
                  <a:pt x="41" y="21"/>
                </a:lnTo>
                <a:moveTo>
                  <a:pt x="21" y="0"/>
                </a:moveTo>
                <a:lnTo>
                  <a:pt x="21" y="41"/>
                </a:lnTo>
              </a:path>
            </a:pathLst>
          </a:custGeom>
          <a:noFill/>
          <a:ln w="38100" cap="flat">
            <a:solidFill>
              <a:srgbClr val="2EB84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3" name="Freeform 231"/>
          <p:cNvSpPr>
            <a:spLocks noEditPoints="1"/>
          </p:cNvSpPr>
          <p:nvPr/>
        </p:nvSpPr>
        <p:spPr bwMode="auto">
          <a:xfrm>
            <a:off x="6672411" y="3974628"/>
            <a:ext cx="77219" cy="79151"/>
          </a:xfrm>
          <a:custGeom>
            <a:avLst/>
            <a:gdLst>
              <a:gd name="T0" fmla="*/ 0 w 40"/>
              <a:gd name="T1" fmla="*/ 21 h 41"/>
              <a:gd name="T2" fmla="*/ 40 w 40"/>
              <a:gd name="T3" fmla="*/ 21 h 41"/>
              <a:gd name="T4" fmla="*/ 20 w 40"/>
              <a:gd name="T5" fmla="*/ 0 h 41"/>
              <a:gd name="T6" fmla="*/ 20 w 40"/>
              <a:gd name="T7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1">
                <a:moveTo>
                  <a:pt x="0" y="21"/>
                </a:moveTo>
                <a:lnTo>
                  <a:pt x="40" y="21"/>
                </a:lnTo>
                <a:moveTo>
                  <a:pt x="20" y="0"/>
                </a:moveTo>
                <a:lnTo>
                  <a:pt x="20" y="41"/>
                </a:lnTo>
              </a:path>
            </a:pathLst>
          </a:custGeom>
          <a:noFill/>
          <a:ln w="38100" cap="flat">
            <a:solidFill>
              <a:srgbClr val="2EB84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" name="Freeform 232"/>
          <p:cNvSpPr>
            <a:spLocks noEditPoints="1"/>
          </p:cNvSpPr>
          <p:nvPr/>
        </p:nvSpPr>
        <p:spPr bwMode="auto">
          <a:xfrm>
            <a:off x="6799823" y="3974628"/>
            <a:ext cx="77219" cy="79151"/>
          </a:xfrm>
          <a:custGeom>
            <a:avLst/>
            <a:gdLst>
              <a:gd name="T0" fmla="*/ 0 w 40"/>
              <a:gd name="T1" fmla="*/ 21 h 41"/>
              <a:gd name="T2" fmla="*/ 40 w 40"/>
              <a:gd name="T3" fmla="*/ 21 h 41"/>
              <a:gd name="T4" fmla="*/ 20 w 40"/>
              <a:gd name="T5" fmla="*/ 0 h 41"/>
              <a:gd name="T6" fmla="*/ 20 w 40"/>
              <a:gd name="T7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1">
                <a:moveTo>
                  <a:pt x="0" y="21"/>
                </a:moveTo>
                <a:lnTo>
                  <a:pt x="40" y="21"/>
                </a:lnTo>
                <a:moveTo>
                  <a:pt x="20" y="0"/>
                </a:moveTo>
                <a:lnTo>
                  <a:pt x="20" y="41"/>
                </a:lnTo>
              </a:path>
            </a:pathLst>
          </a:custGeom>
          <a:noFill/>
          <a:ln w="38100" cap="flat">
            <a:solidFill>
              <a:srgbClr val="2EB84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2" name="TextBox 122">
            <a:extLst>
              <a:ext uri="{FF2B5EF4-FFF2-40B4-BE49-F238E27FC236}">
                <a16:creationId xmlns:a16="http://schemas.microsoft.com/office/drawing/2014/main" id="{3C37A5FC-942A-1C51-847D-B688C4EEF729}"/>
              </a:ext>
            </a:extLst>
          </p:cNvPr>
          <p:cNvSpPr txBox="1"/>
          <p:nvPr/>
        </p:nvSpPr>
        <p:spPr>
          <a:xfrm rot="16200000">
            <a:off x="-315375" y="3251408"/>
            <a:ext cx="4358722" cy="348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67" b="1" i="0" u="none" strike="noStrike" kern="1200" cap="none" spc="0" normalizeH="0" baseline="0" noProof="0" dirty="0">
                <a:ln>
                  <a:noFill/>
                </a:ln>
                <a:solidFill>
                  <a:srgbClr val="4D4F5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Overall survival probability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A79FF5CD-77C9-BC25-1FF9-AC313991453E}"/>
              </a:ext>
            </a:extLst>
          </p:cNvPr>
          <p:cNvSpPr txBox="1"/>
          <p:nvPr/>
        </p:nvSpPr>
        <p:spPr>
          <a:xfrm>
            <a:off x="8748364" y="1214876"/>
            <a:ext cx="1881482" cy="348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67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Number</a:t>
            </a:r>
            <a:r>
              <a:rPr kumimoji="0" lang="es-ES" sz="16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of Events</a:t>
            </a:r>
          </a:p>
        </p:txBody>
      </p:sp>
      <p:graphicFrame>
        <p:nvGraphicFramePr>
          <p:cNvPr id="4" name="Tabla 5">
            <a:extLst>
              <a:ext uri="{FF2B5EF4-FFF2-40B4-BE49-F238E27FC236}">
                <a16:creationId xmlns:a16="http://schemas.microsoft.com/office/drawing/2014/main" id="{DF3B6085-CB71-57A3-4A0D-F1D43F34DA88}"/>
              </a:ext>
            </a:extLst>
          </p:cNvPr>
          <p:cNvGraphicFramePr>
            <a:graphicFrameLocks noGrp="1"/>
          </p:cNvGraphicFramePr>
          <p:nvPr/>
        </p:nvGraphicFramePr>
        <p:xfrm>
          <a:off x="8755199" y="1557656"/>
          <a:ext cx="3071968" cy="7344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5984">
                  <a:extLst>
                    <a:ext uri="{9D8B030D-6E8A-4147-A177-3AD203B41FA5}">
                      <a16:colId xmlns:a16="http://schemas.microsoft.com/office/drawing/2014/main" val="2318588035"/>
                    </a:ext>
                  </a:extLst>
                </a:gridCol>
                <a:gridCol w="1535984">
                  <a:extLst>
                    <a:ext uri="{9D8B030D-6E8A-4147-A177-3AD203B41FA5}">
                      <a16:colId xmlns:a16="http://schemas.microsoft.com/office/drawing/2014/main" val="3545472840"/>
                    </a:ext>
                  </a:extLst>
                </a:gridCol>
              </a:tblGrid>
              <a:tr h="399152">
                <a:tc>
                  <a:txBody>
                    <a:bodyPr/>
                    <a:lstStyle/>
                    <a:p>
                      <a:r>
                        <a:rPr lang="es-ES" sz="1700" dirty="0"/>
                        <a:t>Quizartinib</a:t>
                      </a:r>
                    </a:p>
                  </a:txBody>
                  <a:tcPr marL="76200" marR="76200" marT="38100" marB="3810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700" dirty="0"/>
                        <a:t>56/180</a:t>
                      </a:r>
                    </a:p>
                  </a:txBody>
                  <a:tcPr marL="76200" marR="76200" marT="38100" marB="38100"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606044"/>
                  </a:ext>
                </a:extLst>
              </a:tr>
              <a:tr h="330200">
                <a:tc>
                  <a:txBody>
                    <a:bodyPr/>
                    <a:lstStyle/>
                    <a:p>
                      <a:r>
                        <a:rPr lang="es-ES" sz="1700" b="1" dirty="0">
                          <a:solidFill>
                            <a:schemeClr val="bg1"/>
                          </a:solidFill>
                        </a:rPr>
                        <a:t>Placebo </a:t>
                      </a:r>
                    </a:p>
                  </a:txBody>
                  <a:tcPr marL="76200" marR="76200" marT="38100" marB="3810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700" b="1" dirty="0">
                          <a:solidFill>
                            <a:schemeClr val="bg1"/>
                          </a:solidFill>
                        </a:rPr>
                        <a:t>46/93</a:t>
                      </a:r>
                    </a:p>
                  </a:txBody>
                  <a:tcPr marL="76200" marR="76200" marT="38100" marB="38100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321987"/>
                  </a:ext>
                </a:extLst>
              </a:tr>
            </a:tbl>
          </a:graphicData>
        </a:graphic>
      </p:graphicFrame>
      <p:graphicFrame>
        <p:nvGraphicFramePr>
          <p:cNvPr id="36" name="Table 5">
            <a:extLst>
              <a:ext uri="{FF2B5EF4-FFF2-40B4-BE49-F238E27FC236}">
                <a16:creationId xmlns:a16="http://schemas.microsoft.com/office/drawing/2014/main" id="{5491C5D9-5D20-FDD0-331F-7741F7E1FB54}"/>
              </a:ext>
            </a:extLst>
          </p:cNvPr>
          <p:cNvGraphicFramePr>
            <a:graphicFrameLocks noGrp="1"/>
          </p:cNvGraphicFramePr>
          <p:nvPr/>
        </p:nvGraphicFramePr>
        <p:xfrm>
          <a:off x="3072616" y="1243037"/>
          <a:ext cx="4022006" cy="1021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22006">
                  <a:extLst>
                    <a:ext uri="{9D8B030D-6E8A-4147-A177-3AD203B41FA5}">
                      <a16:colId xmlns:a16="http://schemas.microsoft.com/office/drawing/2014/main" val="2680892318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10972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300" b="1" dirty="0">
                          <a:solidFill>
                            <a:srgbClr val="4D4F53"/>
                          </a:solidFill>
                          <a:latin typeface="Arial"/>
                          <a:cs typeface="+mn-cs"/>
                        </a:rPr>
                        <a:t>HR, 0.569 </a:t>
                      </a:r>
                    </a:p>
                    <a:p>
                      <a:pPr marL="0" marR="0" lvl="0" indent="0" algn="ctr" defTabSz="10972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b="1" dirty="0">
                          <a:solidFill>
                            <a:srgbClr val="4D4F53"/>
                          </a:solidFill>
                          <a:latin typeface="Arial"/>
                          <a:cs typeface="+mn-cs"/>
                        </a:rPr>
                        <a:t>(95% CI, 0.385-0.841)</a:t>
                      </a:r>
                    </a:p>
                  </a:txBody>
                  <a:tcPr marL="76200" marR="76200" marT="38100" marB="3810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9054795"/>
                  </a:ext>
                </a:extLst>
              </a:tr>
              <a:tr h="330200">
                <a:tc>
                  <a:txBody>
                    <a:bodyPr/>
                    <a:lstStyle/>
                    <a:p>
                      <a:pPr marL="0" marR="0" lvl="0" indent="0" algn="ctr" defTabSz="10972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7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D4F53"/>
                          </a:solidFill>
                          <a:effectLst/>
                          <a:uLnTx/>
                          <a:uFillTx/>
                          <a:latin typeface="Arial"/>
                          <a:cs typeface="+mn-cs"/>
                        </a:rPr>
                        <a:t>P</a:t>
                      </a:r>
                      <a:r>
                        <a:rPr lang="en-US" sz="1700" b="1" i="0" dirty="0">
                          <a:solidFill>
                            <a:srgbClr val="4D4F53"/>
                          </a:solidFill>
                          <a:latin typeface="Arial"/>
                          <a:cs typeface="+mn-cs"/>
                        </a:rPr>
                        <a:t>=0.004 </a:t>
                      </a:r>
                      <a:r>
                        <a:rPr lang="en-US" sz="1700" b="1" dirty="0">
                          <a:solidFill>
                            <a:srgbClr val="4D4F53"/>
                          </a:solidFill>
                          <a:latin typeface="Arial"/>
                          <a:cs typeface="+mn-cs"/>
                        </a:rPr>
                        <a:t>(2-sided)</a:t>
                      </a:r>
                      <a:r>
                        <a:rPr lang="en-US" sz="1700" b="1" baseline="30000" dirty="0">
                          <a:solidFill>
                            <a:srgbClr val="4D4F53"/>
                          </a:solidFill>
                          <a:latin typeface="Arial"/>
                          <a:cs typeface="+mn-cs"/>
                        </a:rPr>
                        <a:t>a</a:t>
                      </a:r>
                      <a:endParaRPr kumimoji="0" lang="en-US" sz="1700" b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D4F53"/>
                        </a:solidFill>
                        <a:effectLst/>
                        <a:uLnTx/>
                        <a:uFillTx/>
                        <a:latin typeface="Arial"/>
                        <a:cs typeface="+mn-cs"/>
                      </a:endParaRPr>
                    </a:p>
                  </a:txBody>
                  <a:tcPr marL="76200" marR="76200" marT="38100" marB="3810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3670835"/>
                  </a:ext>
                </a:extLst>
              </a:tr>
            </a:tbl>
          </a:graphicData>
        </a:graphic>
      </p:graphicFrame>
      <p:sp>
        <p:nvSpPr>
          <p:cNvPr id="37" name="TextBox 18">
            <a:extLst>
              <a:ext uri="{FF2B5EF4-FFF2-40B4-BE49-F238E27FC236}">
                <a16:creationId xmlns:a16="http://schemas.microsoft.com/office/drawing/2014/main" id="{A02EB087-070F-3B1B-FDEF-2703FD287699}"/>
              </a:ext>
            </a:extLst>
          </p:cNvPr>
          <p:cNvSpPr txBox="1"/>
          <p:nvPr/>
        </p:nvSpPr>
        <p:spPr>
          <a:xfrm>
            <a:off x="7041133" y="2725566"/>
            <a:ext cx="1714065" cy="605422"/>
          </a:xfrm>
          <a:prstGeom prst="rect">
            <a:avLst/>
          </a:prstGeom>
          <a:solidFill>
            <a:srgbClr val="023F88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67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Quizartinib</a:t>
            </a:r>
            <a:r>
              <a:rPr kumimoji="0" lang="en-US" sz="1667" b="1" i="0" u="none" strike="noStrike" kern="1200" cap="none" spc="0" normalizeH="0" baseline="3000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</a:t>
            </a:r>
            <a:endParaRPr kumimoji="0" lang="en-US" sz="1667" b="1" i="0" u="none" strike="noStrike" kern="1200" cap="none" spc="0" normalizeH="0" baseline="3000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67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mOS</a:t>
            </a:r>
            <a:r>
              <a:rPr kumimoji="0" lang="en-US" sz="16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: NR</a:t>
            </a:r>
          </a:p>
        </p:txBody>
      </p:sp>
      <p:sp>
        <p:nvSpPr>
          <p:cNvPr id="38" name="TextBox 755">
            <a:extLst>
              <a:ext uri="{FF2B5EF4-FFF2-40B4-BE49-F238E27FC236}">
                <a16:creationId xmlns:a16="http://schemas.microsoft.com/office/drawing/2014/main" id="{E6365A24-E84A-2BAD-A4D8-562D38305AEA}"/>
              </a:ext>
            </a:extLst>
          </p:cNvPr>
          <p:cNvSpPr txBox="1"/>
          <p:nvPr/>
        </p:nvSpPr>
        <p:spPr>
          <a:xfrm>
            <a:off x="3242038" y="3672875"/>
            <a:ext cx="1714065" cy="605422"/>
          </a:xfrm>
          <a:prstGeom prst="rect">
            <a:avLst/>
          </a:prstGeom>
          <a:solidFill>
            <a:srgbClr val="00A756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67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Placebo</a:t>
            </a:r>
            <a:r>
              <a:rPr kumimoji="0" lang="en-US" sz="1667" b="1" i="0" u="none" strike="noStrike" kern="1200" cap="none" spc="0" normalizeH="0" baseline="3000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</a:t>
            </a:r>
            <a:endParaRPr kumimoji="0" lang="en-US" sz="1667" b="1" i="0" u="none" strike="noStrike" kern="1200" cap="none" spc="0" normalizeH="0" baseline="3000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67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mOS</a:t>
            </a:r>
            <a:r>
              <a:rPr kumimoji="0" lang="en-US" sz="16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: 20.2 </a:t>
            </a:r>
            <a:r>
              <a:rPr kumimoji="0" lang="en-US" sz="1667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mo</a:t>
            </a:r>
            <a:endParaRPr kumimoji="0" lang="en-US" sz="1667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39" name="Straight Connector 6">
            <a:extLst>
              <a:ext uri="{FF2B5EF4-FFF2-40B4-BE49-F238E27FC236}">
                <a16:creationId xmlns:a16="http://schemas.microsoft.com/office/drawing/2014/main" id="{BCAA188E-D265-497E-6709-F2267038C097}"/>
              </a:ext>
            </a:extLst>
          </p:cNvPr>
          <p:cNvCxnSpPr>
            <a:cxnSpLocks/>
          </p:cNvCxnSpPr>
          <p:nvPr/>
        </p:nvCxnSpPr>
        <p:spPr>
          <a:xfrm>
            <a:off x="2483294" y="3499370"/>
            <a:ext cx="4428498" cy="38950"/>
          </a:xfrm>
          <a:prstGeom prst="line">
            <a:avLst/>
          </a:prstGeom>
          <a:ln w="38100">
            <a:solidFill>
              <a:srgbClr val="4D4F5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10">
            <a:extLst>
              <a:ext uri="{FF2B5EF4-FFF2-40B4-BE49-F238E27FC236}">
                <a16:creationId xmlns:a16="http://schemas.microsoft.com/office/drawing/2014/main" id="{EA692186-B2E3-4F0C-884B-1E1005561C50}"/>
              </a:ext>
            </a:extLst>
          </p:cNvPr>
          <p:cNvCxnSpPr/>
          <p:nvPr/>
        </p:nvCxnSpPr>
        <p:spPr>
          <a:xfrm flipV="1">
            <a:off x="5061738" y="3506480"/>
            <a:ext cx="6168" cy="2304606"/>
          </a:xfrm>
          <a:prstGeom prst="line">
            <a:avLst/>
          </a:prstGeom>
          <a:ln w="38100">
            <a:solidFill>
              <a:srgbClr val="00A7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153">
            <a:extLst>
              <a:ext uri="{FF2B5EF4-FFF2-40B4-BE49-F238E27FC236}">
                <a16:creationId xmlns:a16="http://schemas.microsoft.com/office/drawing/2014/main" id="{D8DCF6A1-A18B-1AF4-8447-FE9FAA0FB6D3}"/>
              </a:ext>
            </a:extLst>
          </p:cNvPr>
          <p:cNvSpPr txBox="1"/>
          <p:nvPr/>
        </p:nvSpPr>
        <p:spPr>
          <a:xfrm>
            <a:off x="4185558" y="6144953"/>
            <a:ext cx="123447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6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4D4F5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Time, months</a:t>
            </a:r>
          </a:p>
        </p:txBody>
      </p:sp>
    </p:spTree>
    <p:extLst>
      <p:ext uri="{BB962C8B-B14F-4D97-AF65-F5344CB8AC3E}">
        <p14:creationId xmlns:p14="http://schemas.microsoft.com/office/powerpoint/2010/main" val="29824354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38E7BB-1439-3589-ADA4-AE179D9644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/>
              <a:t>Sensitivity Analysis: Overall Survival According to ELN2017 Risk</a:t>
            </a:r>
            <a:endParaRPr lang="en-US" i="1" dirty="0"/>
          </a:p>
        </p:txBody>
      </p:sp>
      <p:sp>
        <p:nvSpPr>
          <p:cNvPr id="753" name="Footer Placeholder 3">
            <a:extLst>
              <a:ext uri="{FF2B5EF4-FFF2-40B4-BE49-F238E27FC236}">
                <a16:creationId xmlns:a16="http://schemas.microsoft.com/office/drawing/2014/main" id="{1E0FFEF3-F9AC-40F4-909E-D86077644C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56953" y="6436564"/>
            <a:ext cx="11173048" cy="365125"/>
          </a:xfrm>
        </p:spPr>
        <p:txBody>
          <a:bodyPr/>
          <a:lstStyle/>
          <a:p>
            <a:pPr marL="0" marR="0" lvl="0" indent="0" algn="l" defTabSz="76197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00B0F0"/>
              </a:buClr>
              <a:buSzTx/>
              <a:buFontTx/>
              <a:buNone/>
              <a:tabLst/>
              <a:defRPr/>
            </a:pPr>
            <a:r>
              <a:rPr kumimoji="0" lang="en-US" sz="833" b="0" i="0" u="none" strike="noStrike" kern="1200" cap="none" spc="0" normalizeH="0" baseline="0" noProof="0" dirty="0">
                <a:ln>
                  <a:noFill/>
                </a:ln>
                <a:solidFill>
                  <a:srgbClr val="4D4F53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ELN, European </a:t>
            </a:r>
            <a:r>
              <a:rPr kumimoji="0" lang="en-US" sz="833" b="0" i="0" u="none" strike="noStrike" kern="1200" cap="none" spc="0" normalizeH="0" baseline="0" noProof="0" dirty="0" err="1">
                <a:ln>
                  <a:noFill/>
                </a:ln>
                <a:solidFill>
                  <a:srgbClr val="4D4F53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LeukemiaNet</a:t>
            </a:r>
            <a:r>
              <a:rPr kumimoji="0" lang="en-US" sz="833" b="0" i="0" u="none" strike="noStrike" kern="1200" cap="none" spc="0" normalizeH="0" baseline="0" noProof="0" dirty="0">
                <a:ln>
                  <a:noFill/>
                </a:ln>
                <a:solidFill>
                  <a:srgbClr val="4D4F53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; </a:t>
            </a:r>
            <a:r>
              <a:rPr kumimoji="0" lang="en-US" sz="833" b="0" i="0" u="none" strike="noStrike" kern="1200" cap="none" spc="0" normalizeH="0" baseline="0" noProof="0" dirty="0">
                <a:ln>
                  <a:noFill/>
                </a:ln>
                <a:solidFill>
                  <a:srgbClr val="4D4F5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HR, hazard ratio</a:t>
            </a:r>
            <a:endParaRPr kumimoji="0" lang="en-US" sz="833" b="0" i="0" u="none" strike="noStrike" kern="1200" cap="none" spc="0" normalizeH="0" baseline="0" noProof="0" dirty="0">
              <a:ln>
                <a:noFill/>
              </a:ln>
              <a:solidFill>
                <a:srgbClr val="4D4F53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752" name="TextBox 751">
            <a:extLst>
              <a:ext uri="{FF2B5EF4-FFF2-40B4-BE49-F238E27FC236}">
                <a16:creationId xmlns:a16="http://schemas.microsoft.com/office/drawing/2014/main" id="{FCDD40CC-D246-1E84-461B-BFA6995B64E3}"/>
              </a:ext>
            </a:extLst>
          </p:cNvPr>
          <p:cNvSpPr txBox="1"/>
          <p:nvPr/>
        </p:nvSpPr>
        <p:spPr>
          <a:xfrm>
            <a:off x="6062392" y="1"/>
            <a:ext cx="611401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Newly Diagnosed </a:t>
            </a:r>
            <a:r>
              <a:rPr kumimoji="0" lang="en-US" sz="1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FLT3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-ITD-WT AML; Randomized Ph2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Quizartinib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+ Chemotherapy</a:t>
            </a:r>
          </a:p>
        </p:txBody>
      </p:sp>
      <p:sp>
        <p:nvSpPr>
          <p:cNvPr id="285" name="TextBox 732">
            <a:extLst>
              <a:ext uri="{FF2B5EF4-FFF2-40B4-BE49-F238E27FC236}">
                <a16:creationId xmlns:a16="http://schemas.microsoft.com/office/drawing/2014/main" id="{1E8E76FD-EE93-FD1F-A5E1-8CC544DF1166}"/>
              </a:ext>
            </a:extLst>
          </p:cNvPr>
          <p:cNvSpPr txBox="1"/>
          <p:nvPr/>
        </p:nvSpPr>
        <p:spPr>
          <a:xfrm>
            <a:off x="590884" y="1314785"/>
            <a:ext cx="3237178" cy="3488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36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67" b="1" i="0" u="none" strike="noStrike" kern="1200" cap="none" spc="0" normalizeH="0" baseline="0" noProof="0" dirty="0">
                <a:ln>
                  <a:noFill/>
                </a:ln>
                <a:solidFill>
                  <a:srgbClr val="4D4F5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OS – ELN2017 Favorable</a:t>
            </a:r>
          </a:p>
        </p:txBody>
      </p:sp>
      <p:sp>
        <p:nvSpPr>
          <p:cNvPr id="9" name="Line 7"/>
          <p:cNvSpPr>
            <a:spLocks noChangeShapeType="1"/>
          </p:cNvSpPr>
          <p:nvPr/>
        </p:nvSpPr>
        <p:spPr bwMode="auto">
          <a:xfrm>
            <a:off x="590884" y="5328988"/>
            <a:ext cx="3237178" cy="0"/>
          </a:xfrm>
          <a:prstGeom prst="line">
            <a:avLst/>
          </a:prstGeom>
          <a:noFill/>
          <a:ln w="1905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Line 8"/>
          <p:cNvSpPr>
            <a:spLocks noChangeShapeType="1"/>
          </p:cNvSpPr>
          <p:nvPr/>
        </p:nvSpPr>
        <p:spPr bwMode="auto">
          <a:xfrm>
            <a:off x="753602" y="5328989"/>
            <a:ext cx="0" cy="55563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" name="Line 9"/>
          <p:cNvSpPr>
            <a:spLocks noChangeShapeType="1"/>
          </p:cNvSpPr>
          <p:nvPr/>
        </p:nvSpPr>
        <p:spPr bwMode="auto">
          <a:xfrm>
            <a:off x="995696" y="5328989"/>
            <a:ext cx="0" cy="55563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" name="Line 10"/>
          <p:cNvSpPr>
            <a:spLocks noChangeShapeType="1"/>
          </p:cNvSpPr>
          <p:nvPr/>
        </p:nvSpPr>
        <p:spPr bwMode="auto">
          <a:xfrm>
            <a:off x="1237789" y="5328989"/>
            <a:ext cx="0" cy="55563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" name="Line 11"/>
          <p:cNvSpPr>
            <a:spLocks noChangeShapeType="1"/>
          </p:cNvSpPr>
          <p:nvPr/>
        </p:nvSpPr>
        <p:spPr bwMode="auto">
          <a:xfrm>
            <a:off x="1481206" y="5328989"/>
            <a:ext cx="0" cy="55563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Line 12"/>
          <p:cNvSpPr>
            <a:spLocks noChangeShapeType="1"/>
          </p:cNvSpPr>
          <p:nvPr/>
        </p:nvSpPr>
        <p:spPr bwMode="auto">
          <a:xfrm>
            <a:off x="1724623" y="5328989"/>
            <a:ext cx="0" cy="55563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" name="Line 13"/>
          <p:cNvSpPr>
            <a:spLocks noChangeShapeType="1"/>
          </p:cNvSpPr>
          <p:nvPr/>
        </p:nvSpPr>
        <p:spPr bwMode="auto">
          <a:xfrm>
            <a:off x="1966717" y="5328989"/>
            <a:ext cx="0" cy="55563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Line 14"/>
          <p:cNvSpPr>
            <a:spLocks noChangeShapeType="1"/>
          </p:cNvSpPr>
          <p:nvPr/>
        </p:nvSpPr>
        <p:spPr bwMode="auto">
          <a:xfrm>
            <a:off x="2210133" y="5328989"/>
            <a:ext cx="0" cy="55563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2" name="Line 15"/>
          <p:cNvSpPr>
            <a:spLocks noChangeShapeType="1"/>
          </p:cNvSpPr>
          <p:nvPr/>
        </p:nvSpPr>
        <p:spPr bwMode="auto">
          <a:xfrm>
            <a:off x="2452227" y="5328989"/>
            <a:ext cx="0" cy="55563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Line 16"/>
          <p:cNvSpPr>
            <a:spLocks noChangeShapeType="1"/>
          </p:cNvSpPr>
          <p:nvPr/>
        </p:nvSpPr>
        <p:spPr bwMode="auto">
          <a:xfrm>
            <a:off x="2695643" y="5328989"/>
            <a:ext cx="0" cy="55563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Line 17"/>
          <p:cNvSpPr>
            <a:spLocks noChangeShapeType="1"/>
          </p:cNvSpPr>
          <p:nvPr/>
        </p:nvSpPr>
        <p:spPr bwMode="auto">
          <a:xfrm>
            <a:off x="2937738" y="5328989"/>
            <a:ext cx="0" cy="55563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Line 18"/>
          <p:cNvSpPr>
            <a:spLocks noChangeShapeType="1"/>
          </p:cNvSpPr>
          <p:nvPr/>
        </p:nvSpPr>
        <p:spPr bwMode="auto">
          <a:xfrm>
            <a:off x="3181154" y="5328989"/>
            <a:ext cx="0" cy="55563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6" name="Line 19"/>
          <p:cNvSpPr>
            <a:spLocks noChangeShapeType="1"/>
          </p:cNvSpPr>
          <p:nvPr/>
        </p:nvSpPr>
        <p:spPr bwMode="auto">
          <a:xfrm>
            <a:off x="3423248" y="5328989"/>
            <a:ext cx="0" cy="55563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7" name="Line 20"/>
          <p:cNvSpPr>
            <a:spLocks noChangeShapeType="1"/>
          </p:cNvSpPr>
          <p:nvPr/>
        </p:nvSpPr>
        <p:spPr bwMode="auto">
          <a:xfrm>
            <a:off x="3666664" y="5328989"/>
            <a:ext cx="0" cy="55563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3" name="Freeform 22"/>
          <p:cNvSpPr>
            <a:spLocks noEditPoints="1"/>
          </p:cNvSpPr>
          <p:nvPr/>
        </p:nvSpPr>
        <p:spPr bwMode="auto">
          <a:xfrm>
            <a:off x="3623009" y="5407041"/>
            <a:ext cx="88636" cy="64823"/>
          </a:xfrm>
          <a:custGeom>
            <a:avLst/>
            <a:gdLst>
              <a:gd name="T0" fmla="*/ 0 w 178"/>
              <a:gd name="T1" fmla="*/ 93 h 129"/>
              <a:gd name="T2" fmla="*/ 15 w 178"/>
              <a:gd name="T3" fmla="*/ 91 h 129"/>
              <a:gd name="T4" fmla="*/ 24 w 178"/>
              <a:gd name="T5" fmla="*/ 110 h 129"/>
              <a:gd name="T6" fmla="*/ 40 w 178"/>
              <a:gd name="T7" fmla="*/ 116 h 129"/>
              <a:gd name="T8" fmla="*/ 59 w 178"/>
              <a:gd name="T9" fmla="*/ 108 h 129"/>
              <a:gd name="T10" fmla="*/ 66 w 178"/>
              <a:gd name="T11" fmla="*/ 90 h 129"/>
              <a:gd name="T12" fmla="*/ 59 w 178"/>
              <a:gd name="T13" fmla="*/ 72 h 129"/>
              <a:gd name="T14" fmla="*/ 41 w 178"/>
              <a:gd name="T15" fmla="*/ 65 h 129"/>
              <a:gd name="T16" fmla="*/ 31 w 178"/>
              <a:gd name="T17" fmla="*/ 67 h 129"/>
              <a:gd name="T18" fmla="*/ 32 w 178"/>
              <a:gd name="T19" fmla="*/ 53 h 129"/>
              <a:gd name="T20" fmla="*/ 35 w 178"/>
              <a:gd name="T21" fmla="*/ 54 h 129"/>
              <a:gd name="T22" fmla="*/ 52 w 178"/>
              <a:gd name="T23" fmla="*/ 48 h 129"/>
              <a:gd name="T24" fmla="*/ 60 w 178"/>
              <a:gd name="T25" fmla="*/ 33 h 129"/>
              <a:gd name="T26" fmla="*/ 55 w 178"/>
              <a:gd name="T27" fmla="*/ 18 h 129"/>
              <a:gd name="T28" fmla="*/ 40 w 178"/>
              <a:gd name="T29" fmla="*/ 13 h 129"/>
              <a:gd name="T30" fmla="*/ 25 w 178"/>
              <a:gd name="T31" fmla="*/ 18 h 129"/>
              <a:gd name="T32" fmla="*/ 17 w 178"/>
              <a:gd name="T33" fmla="*/ 36 h 129"/>
              <a:gd name="T34" fmla="*/ 2 w 178"/>
              <a:gd name="T35" fmla="*/ 33 h 129"/>
              <a:gd name="T36" fmla="*/ 14 w 178"/>
              <a:gd name="T37" fmla="*/ 9 h 129"/>
              <a:gd name="T38" fmla="*/ 39 w 178"/>
              <a:gd name="T39" fmla="*/ 0 h 129"/>
              <a:gd name="T40" fmla="*/ 58 w 178"/>
              <a:gd name="T41" fmla="*/ 4 h 129"/>
              <a:gd name="T42" fmla="*/ 72 w 178"/>
              <a:gd name="T43" fmla="*/ 17 h 129"/>
              <a:gd name="T44" fmla="*/ 76 w 178"/>
              <a:gd name="T45" fmla="*/ 33 h 129"/>
              <a:gd name="T46" fmla="*/ 72 w 178"/>
              <a:gd name="T47" fmla="*/ 48 h 129"/>
              <a:gd name="T48" fmla="*/ 59 w 178"/>
              <a:gd name="T49" fmla="*/ 58 h 129"/>
              <a:gd name="T50" fmla="*/ 76 w 178"/>
              <a:gd name="T51" fmla="*/ 69 h 129"/>
              <a:gd name="T52" fmla="*/ 83 w 178"/>
              <a:gd name="T53" fmla="*/ 89 h 129"/>
              <a:gd name="T54" fmla="*/ 70 w 178"/>
              <a:gd name="T55" fmla="*/ 117 h 129"/>
              <a:gd name="T56" fmla="*/ 40 w 178"/>
              <a:gd name="T57" fmla="*/ 129 h 129"/>
              <a:gd name="T58" fmla="*/ 12 w 178"/>
              <a:gd name="T59" fmla="*/ 119 h 129"/>
              <a:gd name="T60" fmla="*/ 0 w 178"/>
              <a:gd name="T61" fmla="*/ 93 h 129"/>
              <a:gd name="T62" fmla="*/ 176 w 178"/>
              <a:gd name="T63" fmla="*/ 31 h 129"/>
              <a:gd name="T64" fmla="*/ 161 w 178"/>
              <a:gd name="T65" fmla="*/ 33 h 129"/>
              <a:gd name="T66" fmla="*/ 155 w 178"/>
              <a:gd name="T67" fmla="*/ 19 h 129"/>
              <a:gd name="T68" fmla="*/ 140 w 178"/>
              <a:gd name="T69" fmla="*/ 13 h 129"/>
              <a:gd name="T70" fmla="*/ 127 w 178"/>
              <a:gd name="T71" fmla="*/ 17 h 129"/>
              <a:gd name="T72" fmla="*/ 115 w 178"/>
              <a:gd name="T73" fmla="*/ 32 h 129"/>
              <a:gd name="T74" fmla="*/ 111 w 178"/>
              <a:gd name="T75" fmla="*/ 62 h 129"/>
              <a:gd name="T76" fmla="*/ 124 w 178"/>
              <a:gd name="T77" fmla="*/ 49 h 129"/>
              <a:gd name="T78" fmla="*/ 141 w 178"/>
              <a:gd name="T79" fmla="*/ 45 h 129"/>
              <a:gd name="T80" fmla="*/ 167 w 178"/>
              <a:gd name="T81" fmla="*/ 56 h 129"/>
              <a:gd name="T82" fmla="*/ 178 w 178"/>
              <a:gd name="T83" fmla="*/ 86 h 129"/>
              <a:gd name="T84" fmla="*/ 173 w 178"/>
              <a:gd name="T85" fmla="*/ 108 h 129"/>
              <a:gd name="T86" fmla="*/ 159 w 178"/>
              <a:gd name="T87" fmla="*/ 123 h 129"/>
              <a:gd name="T88" fmla="*/ 139 w 178"/>
              <a:gd name="T89" fmla="*/ 129 h 129"/>
              <a:gd name="T90" fmla="*/ 107 w 178"/>
              <a:gd name="T91" fmla="*/ 115 h 129"/>
              <a:gd name="T92" fmla="*/ 95 w 178"/>
              <a:gd name="T93" fmla="*/ 68 h 129"/>
              <a:gd name="T94" fmla="*/ 109 w 178"/>
              <a:gd name="T95" fmla="*/ 15 h 129"/>
              <a:gd name="T96" fmla="*/ 140 w 178"/>
              <a:gd name="T97" fmla="*/ 0 h 129"/>
              <a:gd name="T98" fmla="*/ 165 w 178"/>
              <a:gd name="T99" fmla="*/ 8 h 129"/>
              <a:gd name="T100" fmla="*/ 176 w 178"/>
              <a:gd name="T101" fmla="*/ 31 h 129"/>
              <a:gd name="T102" fmla="*/ 113 w 178"/>
              <a:gd name="T103" fmla="*/ 86 h 129"/>
              <a:gd name="T104" fmla="*/ 116 w 178"/>
              <a:gd name="T105" fmla="*/ 101 h 129"/>
              <a:gd name="T106" fmla="*/ 126 w 178"/>
              <a:gd name="T107" fmla="*/ 112 h 129"/>
              <a:gd name="T108" fmla="*/ 139 w 178"/>
              <a:gd name="T109" fmla="*/ 116 h 129"/>
              <a:gd name="T110" fmla="*/ 156 w 178"/>
              <a:gd name="T111" fmla="*/ 108 h 129"/>
              <a:gd name="T112" fmla="*/ 163 w 178"/>
              <a:gd name="T113" fmla="*/ 87 h 129"/>
              <a:gd name="T114" fmla="*/ 156 w 178"/>
              <a:gd name="T115" fmla="*/ 66 h 129"/>
              <a:gd name="T116" fmla="*/ 138 w 178"/>
              <a:gd name="T117" fmla="*/ 59 h 129"/>
              <a:gd name="T118" fmla="*/ 120 w 178"/>
              <a:gd name="T119" fmla="*/ 66 h 129"/>
              <a:gd name="T120" fmla="*/ 113 w 178"/>
              <a:gd name="T121" fmla="*/ 86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78" h="129">
                <a:moveTo>
                  <a:pt x="0" y="93"/>
                </a:moveTo>
                <a:lnTo>
                  <a:pt x="15" y="91"/>
                </a:lnTo>
                <a:cubicBezTo>
                  <a:pt x="17" y="100"/>
                  <a:pt x="20" y="106"/>
                  <a:pt x="24" y="110"/>
                </a:cubicBezTo>
                <a:cubicBezTo>
                  <a:pt x="29" y="114"/>
                  <a:pt x="34" y="116"/>
                  <a:pt x="40" y="116"/>
                </a:cubicBezTo>
                <a:cubicBezTo>
                  <a:pt x="47" y="116"/>
                  <a:pt x="54" y="114"/>
                  <a:pt x="59" y="108"/>
                </a:cubicBezTo>
                <a:cubicBezTo>
                  <a:pt x="64" y="103"/>
                  <a:pt x="66" y="97"/>
                  <a:pt x="66" y="90"/>
                </a:cubicBezTo>
                <a:cubicBezTo>
                  <a:pt x="66" y="83"/>
                  <a:pt x="64" y="77"/>
                  <a:pt x="59" y="72"/>
                </a:cubicBezTo>
                <a:cubicBezTo>
                  <a:pt x="54" y="68"/>
                  <a:pt x="49" y="65"/>
                  <a:pt x="41" y="65"/>
                </a:cubicBezTo>
                <a:cubicBezTo>
                  <a:pt x="39" y="65"/>
                  <a:pt x="35" y="66"/>
                  <a:pt x="31" y="67"/>
                </a:cubicBezTo>
                <a:lnTo>
                  <a:pt x="32" y="53"/>
                </a:lnTo>
                <a:cubicBezTo>
                  <a:pt x="33" y="53"/>
                  <a:pt x="34" y="54"/>
                  <a:pt x="35" y="54"/>
                </a:cubicBezTo>
                <a:cubicBezTo>
                  <a:pt x="41" y="54"/>
                  <a:pt x="47" y="52"/>
                  <a:pt x="52" y="48"/>
                </a:cubicBezTo>
                <a:cubicBezTo>
                  <a:pt x="58" y="45"/>
                  <a:pt x="60" y="40"/>
                  <a:pt x="60" y="33"/>
                </a:cubicBezTo>
                <a:cubicBezTo>
                  <a:pt x="60" y="27"/>
                  <a:pt x="58" y="22"/>
                  <a:pt x="55" y="18"/>
                </a:cubicBezTo>
                <a:cubicBezTo>
                  <a:pt x="51" y="15"/>
                  <a:pt x="46" y="13"/>
                  <a:pt x="40" y="13"/>
                </a:cubicBezTo>
                <a:cubicBezTo>
                  <a:pt x="34" y="13"/>
                  <a:pt x="29" y="15"/>
                  <a:pt x="25" y="18"/>
                </a:cubicBezTo>
                <a:cubicBezTo>
                  <a:pt x="21" y="22"/>
                  <a:pt x="18" y="28"/>
                  <a:pt x="17" y="36"/>
                </a:cubicBezTo>
                <a:lnTo>
                  <a:pt x="2" y="33"/>
                </a:lnTo>
                <a:cubicBezTo>
                  <a:pt x="3" y="22"/>
                  <a:pt x="8" y="14"/>
                  <a:pt x="14" y="9"/>
                </a:cubicBezTo>
                <a:cubicBezTo>
                  <a:pt x="21" y="3"/>
                  <a:pt x="30" y="0"/>
                  <a:pt x="39" y="0"/>
                </a:cubicBezTo>
                <a:cubicBezTo>
                  <a:pt x="46" y="0"/>
                  <a:pt x="53" y="2"/>
                  <a:pt x="58" y="4"/>
                </a:cubicBezTo>
                <a:cubicBezTo>
                  <a:pt x="64" y="7"/>
                  <a:pt x="69" y="11"/>
                  <a:pt x="72" y="17"/>
                </a:cubicBezTo>
                <a:cubicBezTo>
                  <a:pt x="75" y="22"/>
                  <a:pt x="76" y="27"/>
                  <a:pt x="76" y="33"/>
                </a:cubicBezTo>
                <a:cubicBezTo>
                  <a:pt x="76" y="38"/>
                  <a:pt x="75" y="43"/>
                  <a:pt x="72" y="48"/>
                </a:cubicBezTo>
                <a:cubicBezTo>
                  <a:pt x="69" y="52"/>
                  <a:pt x="65" y="56"/>
                  <a:pt x="59" y="58"/>
                </a:cubicBezTo>
                <a:cubicBezTo>
                  <a:pt x="66" y="60"/>
                  <a:pt x="72" y="64"/>
                  <a:pt x="76" y="69"/>
                </a:cubicBezTo>
                <a:cubicBezTo>
                  <a:pt x="81" y="74"/>
                  <a:pt x="83" y="81"/>
                  <a:pt x="83" y="89"/>
                </a:cubicBezTo>
                <a:cubicBezTo>
                  <a:pt x="83" y="100"/>
                  <a:pt x="79" y="110"/>
                  <a:pt x="70" y="117"/>
                </a:cubicBezTo>
                <a:cubicBezTo>
                  <a:pt x="62" y="125"/>
                  <a:pt x="52" y="129"/>
                  <a:pt x="40" y="129"/>
                </a:cubicBezTo>
                <a:cubicBezTo>
                  <a:pt x="29" y="129"/>
                  <a:pt x="20" y="126"/>
                  <a:pt x="12" y="119"/>
                </a:cubicBezTo>
                <a:cubicBezTo>
                  <a:pt x="5" y="112"/>
                  <a:pt x="1" y="104"/>
                  <a:pt x="0" y="93"/>
                </a:cubicBezTo>
                <a:close/>
                <a:moveTo>
                  <a:pt x="176" y="31"/>
                </a:moveTo>
                <a:lnTo>
                  <a:pt x="161" y="33"/>
                </a:lnTo>
                <a:cubicBezTo>
                  <a:pt x="160" y="27"/>
                  <a:pt x="158" y="22"/>
                  <a:pt x="155" y="19"/>
                </a:cubicBezTo>
                <a:cubicBezTo>
                  <a:pt x="151" y="15"/>
                  <a:pt x="146" y="13"/>
                  <a:pt x="140" y="13"/>
                </a:cubicBezTo>
                <a:cubicBezTo>
                  <a:pt x="135" y="13"/>
                  <a:pt x="130" y="14"/>
                  <a:pt x="127" y="17"/>
                </a:cubicBezTo>
                <a:cubicBezTo>
                  <a:pt x="122" y="20"/>
                  <a:pt x="118" y="26"/>
                  <a:pt x="115" y="32"/>
                </a:cubicBezTo>
                <a:cubicBezTo>
                  <a:pt x="112" y="39"/>
                  <a:pt x="111" y="49"/>
                  <a:pt x="111" y="62"/>
                </a:cubicBezTo>
                <a:cubicBezTo>
                  <a:pt x="114" y="56"/>
                  <a:pt x="119" y="52"/>
                  <a:pt x="124" y="49"/>
                </a:cubicBezTo>
                <a:cubicBezTo>
                  <a:pt x="130" y="46"/>
                  <a:pt x="135" y="45"/>
                  <a:pt x="141" y="45"/>
                </a:cubicBezTo>
                <a:cubicBezTo>
                  <a:pt x="151" y="45"/>
                  <a:pt x="160" y="49"/>
                  <a:pt x="167" y="56"/>
                </a:cubicBezTo>
                <a:cubicBezTo>
                  <a:pt x="175" y="64"/>
                  <a:pt x="178" y="74"/>
                  <a:pt x="178" y="86"/>
                </a:cubicBezTo>
                <a:cubicBezTo>
                  <a:pt x="178" y="94"/>
                  <a:pt x="177" y="101"/>
                  <a:pt x="173" y="108"/>
                </a:cubicBezTo>
                <a:cubicBezTo>
                  <a:pt x="170" y="114"/>
                  <a:pt x="165" y="120"/>
                  <a:pt x="159" y="123"/>
                </a:cubicBezTo>
                <a:cubicBezTo>
                  <a:pt x="153" y="127"/>
                  <a:pt x="147" y="129"/>
                  <a:pt x="139" y="129"/>
                </a:cubicBezTo>
                <a:cubicBezTo>
                  <a:pt x="126" y="129"/>
                  <a:pt x="116" y="124"/>
                  <a:pt x="107" y="115"/>
                </a:cubicBezTo>
                <a:cubicBezTo>
                  <a:pt x="99" y="105"/>
                  <a:pt x="95" y="89"/>
                  <a:pt x="95" y="68"/>
                </a:cubicBezTo>
                <a:cubicBezTo>
                  <a:pt x="95" y="43"/>
                  <a:pt x="100" y="26"/>
                  <a:pt x="109" y="15"/>
                </a:cubicBezTo>
                <a:cubicBezTo>
                  <a:pt x="117" y="5"/>
                  <a:pt x="127" y="0"/>
                  <a:pt x="140" y="0"/>
                </a:cubicBezTo>
                <a:cubicBezTo>
                  <a:pt x="150" y="0"/>
                  <a:pt x="159" y="3"/>
                  <a:pt x="165" y="8"/>
                </a:cubicBezTo>
                <a:cubicBezTo>
                  <a:pt x="171" y="14"/>
                  <a:pt x="175" y="22"/>
                  <a:pt x="176" y="31"/>
                </a:cubicBezTo>
                <a:close/>
                <a:moveTo>
                  <a:pt x="113" y="86"/>
                </a:moveTo>
                <a:cubicBezTo>
                  <a:pt x="113" y="91"/>
                  <a:pt x="114" y="96"/>
                  <a:pt x="116" y="101"/>
                </a:cubicBezTo>
                <a:cubicBezTo>
                  <a:pt x="119" y="106"/>
                  <a:pt x="122" y="110"/>
                  <a:pt x="126" y="112"/>
                </a:cubicBezTo>
                <a:cubicBezTo>
                  <a:pt x="130" y="115"/>
                  <a:pt x="134" y="116"/>
                  <a:pt x="139" y="116"/>
                </a:cubicBezTo>
                <a:cubicBezTo>
                  <a:pt x="145" y="116"/>
                  <a:pt x="151" y="113"/>
                  <a:pt x="156" y="108"/>
                </a:cubicBezTo>
                <a:cubicBezTo>
                  <a:pt x="160" y="103"/>
                  <a:pt x="163" y="96"/>
                  <a:pt x="163" y="87"/>
                </a:cubicBezTo>
                <a:cubicBezTo>
                  <a:pt x="163" y="78"/>
                  <a:pt x="160" y="71"/>
                  <a:pt x="156" y="66"/>
                </a:cubicBezTo>
                <a:cubicBezTo>
                  <a:pt x="151" y="61"/>
                  <a:pt x="145" y="59"/>
                  <a:pt x="138" y="59"/>
                </a:cubicBezTo>
                <a:cubicBezTo>
                  <a:pt x="131" y="59"/>
                  <a:pt x="125" y="61"/>
                  <a:pt x="120" y="66"/>
                </a:cubicBezTo>
                <a:cubicBezTo>
                  <a:pt x="116" y="71"/>
                  <a:pt x="113" y="78"/>
                  <a:pt x="113" y="86"/>
                </a:cubicBez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20" name="Freeform 23"/>
          <p:cNvSpPr>
            <a:spLocks noEditPoints="1"/>
          </p:cNvSpPr>
          <p:nvPr/>
        </p:nvSpPr>
        <p:spPr bwMode="auto">
          <a:xfrm>
            <a:off x="3379592" y="5407041"/>
            <a:ext cx="88636" cy="64823"/>
          </a:xfrm>
          <a:custGeom>
            <a:avLst/>
            <a:gdLst>
              <a:gd name="T0" fmla="*/ 0 w 179"/>
              <a:gd name="T1" fmla="*/ 93 h 129"/>
              <a:gd name="T2" fmla="*/ 16 w 179"/>
              <a:gd name="T3" fmla="*/ 91 h 129"/>
              <a:gd name="T4" fmla="*/ 25 w 179"/>
              <a:gd name="T5" fmla="*/ 110 h 129"/>
              <a:gd name="T6" fmla="*/ 40 w 179"/>
              <a:gd name="T7" fmla="*/ 116 h 129"/>
              <a:gd name="T8" fmla="*/ 59 w 179"/>
              <a:gd name="T9" fmla="*/ 108 h 129"/>
              <a:gd name="T10" fmla="*/ 66 w 179"/>
              <a:gd name="T11" fmla="*/ 90 h 129"/>
              <a:gd name="T12" fmla="*/ 59 w 179"/>
              <a:gd name="T13" fmla="*/ 72 h 129"/>
              <a:gd name="T14" fmla="*/ 42 w 179"/>
              <a:gd name="T15" fmla="*/ 65 h 129"/>
              <a:gd name="T16" fmla="*/ 31 w 179"/>
              <a:gd name="T17" fmla="*/ 67 h 129"/>
              <a:gd name="T18" fmla="*/ 32 w 179"/>
              <a:gd name="T19" fmla="*/ 53 h 129"/>
              <a:gd name="T20" fmla="*/ 35 w 179"/>
              <a:gd name="T21" fmla="*/ 54 h 129"/>
              <a:gd name="T22" fmla="*/ 53 w 179"/>
              <a:gd name="T23" fmla="*/ 48 h 129"/>
              <a:gd name="T24" fmla="*/ 61 w 179"/>
              <a:gd name="T25" fmla="*/ 33 h 129"/>
              <a:gd name="T26" fmla="*/ 55 w 179"/>
              <a:gd name="T27" fmla="*/ 18 h 129"/>
              <a:gd name="T28" fmla="*/ 40 w 179"/>
              <a:gd name="T29" fmla="*/ 13 h 129"/>
              <a:gd name="T30" fmla="*/ 25 w 179"/>
              <a:gd name="T31" fmla="*/ 18 h 129"/>
              <a:gd name="T32" fmla="*/ 17 w 179"/>
              <a:gd name="T33" fmla="*/ 36 h 129"/>
              <a:gd name="T34" fmla="*/ 2 w 179"/>
              <a:gd name="T35" fmla="*/ 33 h 129"/>
              <a:gd name="T36" fmla="*/ 15 w 179"/>
              <a:gd name="T37" fmla="*/ 9 h 129"/>
              <a:gd name="T38" fmla="*/ 40 w 179"/>
              <a:gd name="T39" fmla="*/ 0 h 129"/>
              <a:gd name="T40" fmla="*/ 59 w 179"/>
              <a:gd name="T41" fmla="*/ 4 h 129"/>
              <a:gd name="T42" fmla="*/ 72 w 179"/>
              <a:gd name="T43" fmla="*/ 17 h 129"/>
              <a:gd name="T44" fmla="*/ 77 w 179"/>
              <a:gd name="T45" fmla="*/ 33 h 129"/>
              <a:gd name="T46" fmla="*/ 72 w 179"/>
              <a:gd name="T47" fmla="*/ 48 h 129"/>
              <a:gd name="T48" fmla="*/ 59 w 179"/>
              <a:gd name="T49" fmla="*/ 58 h 129"/>
              <a:gd name="T50" fmla="*/ 77 w 179"/>
              <a:gd name="T51" fmla="*/ 69 h 129"/>
              <a:gd name="T52" fmla="*/ 83 w 179"/>
              <a:gd name="T53" fmla="*/ 89 h 129"/>
              <a:gd name="T54" fmla="*/ 71 w 179"/>
              <a:gd name="T55" fmla="*/ 117 h 129"/>
              <a:gd name="T56" fmla="*/ 40 w 179"/>
              <a:gd name="T57" fmla="*/ 129 h 129"/>
              <a:gd name="T58" fmla="*/ 13 w 179"/>
              <a:gd name="T59" fmla="*/ 119 h 129"/>
              <a:gd name="T60" fmla="*/ 0 w 179"/>
              <a:gd name="T61" fmla="*/ 93 h 129"/>
              <a:gd name="T62" fmla="*/ 96 w 179"/>
              <a:gd name="T63" fmla="*/ 93 h 129"/>
              <a:gd name="T64" fmla="*/ 112 w 179"/>
              <a:gd name="T65" fmla="*/ 91 h 129"/>
              <a:gd name="T66" fmla="*/ 121 w 179"/>
              <a:gd name="T67" fmla="*/ 110 h 129"/>
              <a:gd name="T68" fmla="*/ 136 w 179"/>
              <a:gd name="T69" fmla="*/ 116 h 129"/>
              <a:gd name="T70" fmla="*/ 155 w 179"/>
              <a:gd name="T71" fmla="*/ 108 h 129"/>
              <a:gd name="T72" fmla="*/ 162 w 179"/>
              <a:gd name="T73" fmla="*/ 90 h 129"/>
              <a:gd name="T74" fmla="*/ 155 w 179"/>
              <a:gd name="T75" fmla="*/ 72 h 129"/>
              <a:gd name="T76" fmla="*/ 138 w 179"/>
              <a:gd name="T77" fmla="*/ 65 h 129"/>
              <a:gd name="T78" fmla="*/ 127 w 179"/>
              <a:gd name="T79" fmla="*/ 67 h 129"/>
              <a:gd name="T80" fmla="*/ 128 w 179"/>
              <a:gd name="T81" fmla="*/ 53 h 129"/>
              <a:gd name="T82" fmla="*/ 131 w 179"/>
              <a:gd name="T83" fmla="*/ 54 h 129"/>
              <a:gd name="T84" fmla="*/ 149 w 179"/>
              <a:gd name="T85" fmla="*/ 48 h 129"/>
              <a:gd name="T86" fmla="*/ 157 w 179"/>
              <a:gd name="T87" fmla="*/ 33 h 129"/>
              <a:gd name="T88" fmla="*/ 151 w 179"/>
              <a:gd name="T89" fmla="*/ 18 h 129"/>
              <a:gd name="T90" fmla="*/ 136 w 179"/>
              <a:gd name="T91" fmla="*/ 13 h 129"/>
              <a:gd name="T92" fmla="*/ 121 w 179"/>
              <a:gd name="T93" fmla="*/ 18 h 129"/>
              <a:gd name="T94" fmla="*/ 113 w 179"/>
              <a:gd name="T95" fmla="*/ 36 h 129"/>
              <a:gd name="T96" fmla="*/ 98 w 179"/>
              <a:gd name="T97" fmla="*/ 33 h 129"/>
              <a:gd name="T98" fmla="*/ 111 w 179"/>
              <a:gd name="T99" fmla="*/ 9 h 129"/>
              <a:gd name="T100" fmla="*/ 136 w 179"/>
              <a:gd name="T101" fmla="*/ 0 h 129"/>
              <a:gd name="T102" fmla="*/ 155 w 179"/>
              <a:gd name="T103" fmla="*/ 4 h 129"/>
              <a:gd name="T104" fmla="*/ 168 w 179"/>
              <a:gd name="T105" fmla="*/ 17 h 129"/>
              <a:gd name="T106" fmla="*/ 173 w 179"/>
              <a:gd name="T107" fmla="*/ 33 h 129"/>
              <a:gd name="T108" fmla="*/ 168 w 179"/>
              <a:gd name="T109" fmla="*/ 48 h 129"/>
              <a:gd name="T110" fmla="*/ 155 w 179"/>
              <a:gd name="T111" fmla="*/ 58 h 129"/>
              <a:gd name="T112" fmla="*/ 173 w 179"/>
              <a:gd name="T113" fmla="*/ 69 h 129"/>
              <a:gd name="T114" fmla="*/ 179 w 179"/>
              <a:gd name="T115" fmla="*/ 89 h 129"/>
              <a:gd name="T116" fmla="*/ 167 w 179"/>
              <a:gd name="T117" fmla="*/ 117 h 129"/>
              <a:gd name="T118" fmla="*/ 136 w 179"/>
              <a:gd name="T119" fmla="*/ 129 h 129"/>
              <a:gd name="T120" fmla="*/ 109 w 179"/>
              <a:gd name="T121" fmla="*/ 119 h 129"/>
              <a:gd name="T122" fmla="*/ 96 w 179"/>
              <a:gd name="T123" fmla="*/ 93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9" h="129">
                <a:moveTo>
                  <a:pt x="0" y="93"/>
                </a:moveTo>
                <a:lnTo>
                  <a:pt x="16" y="91"/>
                </a:lnTo>
                <a:cubicBezTo>
                  <a:pt x="17" y="100"/>
                  <a:pt x="20" y="106"/>
                  <a:pt x="25" y="110"/>
                </a:cubicBezTo>
                <a:cubicBezTo>
                  <a:pt x="29" y="114"/>
                  <a:pt x="34" y="116"/>
                  <a:pt x="40" y="116"/>
                </a:cubicBezTo>
                <a:cubicBezTo>
                  <a:pt x="48" y="116"/>
                  <a:pt x="54" y="114"/>
                  <a:pt x="59" y="108"/>
                </a:cubicBezTo>
                <a:cubicBezTo>
                  <a:pt x="64" y="103"/>
                  <a:pt x="66" y="97"/>
                  <a:pt x="66" y="90"/>
                </a:cubicBezTo>
                <a:cubicBezTo>
                  <a:pt x="66" y="83"/>
                  <a:pt x="64" y="77"/>
                  <a:pt x="59" y="72"/>
                </a:cubicBezTo>
                <a:cubicBezTo>
                  <a:pt x="55" y="68"/>
                  <a:pt x="49" y="65"/>
                  <a:pt x="42" y="65"/>
                </a:cubicBezTo>
                <a:cubicBezTo>
                  <a:pt x="39" y="65"/>
                  <a:pt x="35" y="66"/>
                  <a:pt x="31" y="67"/>
                </a:cubicBezTo>
                <a:lnTo>
                  <a:pt x="32" y="53"/>
                </a:lnTo>
                <a:cubicBezTo>
                  <a:pt x="33" y="53"/>
                  <a:pt x="34" y="54"/>
                  <a:pt x="35" y="54"/>
                </a:cubicBezTo>
                <a:cubicBezTo>
                  <a:pt x="41" y="54"/>
                  <a:pt x="47" y="52"/>
                  <a:pt x="53" y="48"/>
                </a:cubicBezTo>
                <a:cubicBezTo>
                  <a:pt x="58" y="45"/>
                  <a:pt x="61" y="40"/>
                  <a:pt x="61" y="33"/>
                </a:cubicBezTo>
                <a:cubicBezTo>
                  <a:pt x="61" y="27"/>
                  <a:pt x="59" y="22"/>
                  <a:pt x="55" y="18"/>
                </a:cubicBezTo>
                <a:cubicBezTo>
                  <a:pt x="51" y="15"/>
                  <a:pt x="46" y="13"/>
                  <a:pt x="40" y="13"/>
                </a:cubicBezTo>
                <a:cubicBezTo>
                  <a:pt x="34" y="13"/>
                  <a:pt x="29" y="15"/>
                  <a:pt x="25" y="18"/>
                </a:cubicBezTo>
                <a:cubicBezTo>
                  <a:pt x="21" y="22"/>
                  <a:pt x="18" y="28"/>
                  <a:pt x="17" y="36"/>
                </a:cubicBezTo>
                <a:lnTo>
                  <a:pt x="2" y="33"/>
                </a:lnTo>
                <a:cubicBezTo>
                  <a:pt x="4" y="22"/>
                  <a:pt x="8" y="14"/>
                  <a:pt x="15" y="9"/>
                </a:cubicBezTo>
                <a:cubicBezTo>
                  <a:pt x="21" y="3"/>
                  <a:pt x="30" y="0"/>
                  <a:pt x="40" y="0"/>
                </a:cubicBezTo>
                <a:cubicBezTo>
                  <a:pt x="47" y="0"/>
                  <a:pt x="53" y="2"/>
                  <a:pt x="59" y="4"/>
                </a:cubicBezTo>
                <a:cubicBezTo>
                  <a:pt x="64" y="7"/>
                  <a:pt x="69" y="11"/>
                  <a:pt x="72" y="17"/>
                </a:cubicBezTo>
                <a:cubicBezTo>
                  <a:pt x="75" y="22"/>
                  <a:pt x="77" y="27"/>
                  <a:pt x="77" y="33"/>
                </a:cubicBezTo>
                <a:cubicBezTo>
                  <a:pt x="77" y="38"/>
                  <a:pt x="75" y="43"/>
                  <a:pt x="72" y="48"/>
                </a:cubicBezTo>
                <a:cubicBezTo>
                  <a:pt x="69" y="52"/>
                  <a:pt x="65" y="56"/>
                  <a:pt x="59" y="58"/>
                </a:cubicBezTo>
                <a:cubicBezTo>
                  <a:pt x="67" y="60"/>
                  <a:pt x="72" y="64"/>
                  <a:pt x="77" y="69"/>
                </a:cubicBezTo>
                <a:cubicBezTo>
                  <a:pt x="81" y="74"/>
                  <a:pt x="83" y="81"/>
                  <a:pt x="83" y="89"/>
                </a:cubicBezTo>
                <a:cubicBezTo>
                  <a:pt x="83" y="100"/>
                  <a:pt x="79" y="110"/>
                  <a:pt x="71" y="117"/>
                </a:cubicBezTo>
                <a:cubicBezTo>
                  <a:pt x="63" y="125"/>
                  <a:pt x="52" y="129"/>
                  <a:pt x="40" y="129"/>
                </a:cubicBezTo>
                <a:cubicBezTo>
                  <a:pt x="29" y="129"/>
                  <a:pt x="20" y="126"/>
                  <a:pt x="13" y="119"/>
                </a:cubicBezTo>
                <a:cubicBezTo>
                  <a:pt x="5" y="112"/>
                  <a:pt x="1" y="104"/>
                  <a:pt x="0" y="93"/>
                </a:cubicBezTo>
                <a:close/>
                <a:moveTo>
                  <a:pt x="96" y="93"/>
                </a:moveTo>
                <a:lnTo>
                  <a:pt x="112" y="91"/>
                </a:lnTo>
                <a:cubicBezTo>
                  <a:pt x="113" y="100"/>
                  <a:pt x="116" y="106"/>
                  <a:pt x="121" y="110"/>
                </a:cubicBezTo>
                <a:cubicBezTo>
                  <a:pt x="125" y="114"/>
                  <a:pt x="130" y="116"/>
                  <a:pt x="136" y="116"/>
                </a:cubicBezTo>
                <a:cubicBezTo>
                  <a:pt x="144" y="116"/>
                  <a:pt x="150" y="114"/>
                  <a:pt x="155" y="108"/>
                </a:cubicBezTo>
                <a:cubicBezTo>
                  <a:pt x="160" y="103"/>
                  <a:pt x="162" y="97"/>
                  <a:pt x="162" y="90"/>
                </a:cubicBezTo>
                <a:cubicBezTo>
                  <a:pt x="162" y="83"/>
                  <a:pt x="160" y="77"/>
                  <a:pt x="155" y="72"/>
                </a:cubicBezTo>
                <a:cubicBezTo>
                  <a:pt x="151" y="68"/>
                  <a:pt x="145" y="65"/>
                  <a:pt x="138" y="65"/>
                </a:cubicBezTo>
                <a:cubicBezTo>
                  <a:pt x="135" y="65"/>
                  <a:pt x="131" y="66"/>
                  <a:pt x="127" y="67"/>
                </a:cubicBezTo>
                <a:lnTo>
                  <a:pt x="128" y="53"/>
                </a:lnTo>
                <a:cubicBezTo>
                  <a:pt x="129" y="53"/>
                  <a:pt x="130" y="54"/>
                  <a:pt x="131" y="54"/>
                </a:cubicBezTo>
                <a:cubicBezTo>
                  <a:pt x="137" y="54"/>
                  <a:pt x="143" y="52"/>
                  <a:pt x="149" y="48"/>
                </a:cubicBezTo>
                <a:cubicBezTo>
                  <a:pt x="154" y="45"/>
                  <a:pt x="157" y="40"/>
                  <a:pt x="157" y="33"/>
                </a:cubicBezTo>
                <a:cubicBezTo>
                  <a:pt x="157" y="27"/>
                  <a:pt x="155" y="22"/>
                  <a:pt x="151" y="18"/>
                </a:cubicBezTo>
                <a:cubicBezTo>
                  <a:pt x="147" y="15"/>
                  <a:pt x="142" y="13"/>
                  <a:pt x="136" y="13"/>
                </a:cubicBezTo>
                <a:cubicBezTo>
                  <a:pt x="130" y="13"/>
                  <a:pt x="125" y="15"/>
                  <a:pt x="121" y="18"/>
                </a:cubicBezTo>
                <a:cubicBezTo>
                  <a:pt x="117" y="22"/>
                  <a:pt x="114" y="28"/>
                  <a:pt x="113" y="36"/>
                </a:cubicBezTo>
                <a:lnTo>
                  <a:pt x="98" y="33"/>
                </a:lnTo>
                <a:cubicBezTo>
                  <a:pt x="100" y="22"/>
                  <a:pt x="104" y="14"/>
                  <a:pt x="111" y="9"/>
                </a:cubicBezTo>
                <a:cubicBezTo>
                  <a:pt x="117" y="3"/>
                  <a:pt x="126" y="0"/>
                  <a:pt x="136" y="0"/>
                </a:cubicBezTo>
                <a:cubicBezTo>
                  <a:pt x="143" y="0"/>
                  <a:pt x="149" y="2"/>
                  <a:pt x="155" y="4"/>
                </a:cubicBezTo>
                <a:cubicBezTo>
                  <a:pt x="160" y="7"/>
                  <a:pt x="165" y="11"/>
                  <a:pt x="168" y="17"/>
                </a:cubicBezTo>
                <a:cubicBezTo>
                  <a:pt x="171" y="22"/>
                  <a:pt x="173" y="27"/>
                  <a:pt x="173" y="33"/>
                </a:cubicBezTo>
                <a:cubicBezTo>
                  <a:pt x="173" y="38"/>
                  <a:pt x="171" y="43"/>
                  <a:pt x="168" y="48"/>
                </a:cubicBezTo>
                <a:cubicBezTo>
                  <a:pt x="165" y="52"/>
                  <a:pt x="161" y="56"/>
                  <a:pt x="155" y="58"/>
                </a:cubicBezTo>
                <a:cubicBezTo>
                  <a:pt x="163" y="60"/>
                  <a:pt x="168" y="64"/>
                  <a:pt x="173" y="69"/>
                </a:cubicBezTo>
                <a:cubicBezTo>
                  <a:pt x="177" y="74"/>
                  <a:pt x="179" y="81"/>
                  <a:pt x="179" y="89"/>
                </a:cubicBezTo>
                <a:cubicBezTo>
                  <a:pt x="179" y="100"/>
                  <a:pt x="175" y="110"/>
                  <a:pt x="167" y="117"/>
                </a:cubicBezTo>
                <a:cubicBezTo>
                  <a:pt x="159" y="125"/>
                  <a:pt x="148" y="129"/>
                  <a:pt x="136" y="129"/>
                </a:cubicBezTo>
                <a:cubicBezTo>
                  <a:pt x="125" y="129"/>
                  <a:pt x="116" y="126"/>
                  <a:pt x="109" y="119"/>
                </a:cubicBezTo>
                <a:cubicBezTo>
                  <a:pt x="101" y="112"/>
                  <a:pt x="97" y="104"/>
                  <a:pt x="96" y="93"/>
                </a:cubicBez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23" name="Freeform 24"/>
          <p:cNvSpPr>
            <a:spLocks noEditPoints="1"/>
          </p:cNvSpPr>
          <p:nvPr/>
        </p:nvSpPr>
        <p:spPr bwMode="auto">
          <a:xfrm>
            <a:off x="3136175" y="5407041"/>
            <a:ext cx="88636" cy="64823"/>
          </a:xfrm>
          <a:custGeom>
            <a:avLst/>
            <a:gdLst>
              <a:gd name="T0" fmla="*/ 0 w 178"/>
              <a:gd name="T1" fmla="*/ 93 h 129"/>
              <a:gd name="T2" fmla="*/ 16 w 178"/>
              <a:gd name="T3" fmla="*/ 91 h 129"/>
              <a:gd name="T4" fmla="*/ 25 w 178"/>
              <a:gd name="T5" fmla="*/ 110 h 129"/>
              <a:gd name="T6" fmla="*/ 40 w 178"/>
              <a:gd name="T7" fmla="*/ 116 h 129"/>
              <a:gd name="T8" fmla="*/ 59 w 178"/>
              <a:gd name="T9" fmla="*/ 108 h 129"/>
              <a:gd name="T10" fmla="*/ 66 w 178"/>
              <a:gd name="T11" fmla="*/ 90 h 129"/>
              <a:gd name="T12" fmla="*/ 59 w 178"/>
              <a:gd name="T13" fmla="*/ 72 h 129"/>
              <a:gd name="T14" fmla="*/ 42 w 178"/>
              <a:gd name="T15" fmla="*/ 65 h 129"/>
              <a:gd name="T16" fmla="*/ 31 w 178"/>
              <a:gd name="T17" fmla="*/ 67 h 129"/>
              <a:gd name="T18" fmla="*/ 32 w 178"/>
              <a:gd name="T19" fmla="*/ 53 h 129"/>
              <a:gd name="T20" fmla="*/ 35 w 178"/>
              <a:gd name="T21" fmla="*/ 54 h 129"/>
              <a:gd name="T22" fmla="*/ 53 w 178"/>
              <a:gd name="T23" fmla="*/ 48 h 129"/>
              <a:gd name="T24" fmla="*/ 61 w 178"/>
              <a:gd name="T25" fmla="*/ 33 h 129"/>
              <a:gd name="T26" fmla="*/ 55 w 178"/>
              <a:gd name="T27" fmla="*/ 18 h 129"/>
              <a:gd name="T28" fmla="*/ 40 w 178"/>
              <a:gd name="T29" fmla="*/ 13 h 129"/>
              <a:gd name="T30" fmla="*/ 25 w 178"/>
              <a:gd name="T31" fmla="*/ 18 h 129"/>
              <a:gd name="T32" fmla="*/ 17 w 178"/>
              <a:gd name="T33" fmla="*/ 36 h 129"/>
              <a:gd name="T34" fmla="*/ 2 w 178"/>
              <a:gd name="T35" fmla="*/ 33 h 129"/>
              <a:gd name="T36" fmla="*/ 15 w 178"/>
              <a:gd name="T37" fmla="*/ 9 h 129"/>
              <a:gd name="T38" fmla="*/ 40 w 178"/>
              <a:gd name="T39" fmla="*/ 0 h 129"/>
              <a:gd name="T40" fmla="*/ 59 w 178"/>
              <a:gd name="T41" fmla="*/ 4 h 129"/>
              <a:gd name="T42" fmla="*/ 72 w 178"/>
              <a:gd name="T43" fmla="*/ 17 h 129"/>
              <a:gd name="T44" fmla="*/ 77 w 178"/>
              <a:gd name="T45" fmla="*/ 33 h 129"/>
              <a:gd name="T46" fmla="*/ 72 w 178"/>
              <a:gd name="T47" fmla="*/ 48 h 129"/>
              <a:gd name="T48" fmla="*/ 59 w 178"/>
              <a:gd name="T49" fmla="*/ 58 h 129"/>
              <a:gd name="T50" fmla="*/ 77 w 178"/>
              <a:gd name="T51" fmla="*/ 69 h 129"/>
              <a:gd name="T52" fmla="*/ 83 w 178"/>
              <a:gd name="T53" fmla="*/ 89 h 129"/>
              <a:gd name="T54" fmla="*/ 71 w 178"/>
              <a:gd name="T55" fmla="*/ 117 h 129"/>
              <a:gd name="T56" fmla="*/ 40 w 178"/>
              <a:gd name="T57" fmla="*/ 129 h 129"/>
              <a:gd name="T58" fmla="*/ 13 w 178"/>
              <a:gd name="T59" fmla="*/ 119 h 129"/>
              <a:gd name="T60" fmla="*/ 0 w 178"/>
              <a:gd name="T61" fmla="*/ 93 h 129"/>
              <a:gd name="T62" fmla="*/ 96 w 178"/>
              <a:gd name="T63" fmla="*/ 64 h 129"/>
              <a:gd name="T64" fmla="*/ 101 w 178"/>
              <a:gd name="T65" fmla="*/ 28 h 129"/>
              <a:gd name="T66" fmla="*/ 115 w 178"/>
              <a:gd name="T67" fmla="*/ 7 h 129"/>
              <a:gd name="T68" fmla="*/ 137 w 178"/>
              <a:gd name="T69" fmla="*/ 0 h 129"/>
              <a:gd name="T70" fmla="*/ 155 w 178"/>
              <a:gd name="T71" fmla="*/ 4 h 129"/>
              <a:gd name="T72" fmla="*/ 168 w 178"/>
              <a:gd name="T73" fmla="*/ 16 h 129"/>
              <a:gd name="T74" fmla="*/ 176 w 178"/>
              <a:gd name="T75" fmla="*/ 35 h 129"/>
              <a:gd name="T76" fmla="*/ 178 w 178"/>
              <a:gd name="T77" fmla="*/ 64 h 129"/>
              <a:gd name="T78" fmla="*/ 174 w 178"/>
              <a:gd name="T79" fmla="*/ 100 h 129"/>
              <a:gd name="T80" fmla="*/ 160 w 178"/>
              <a:gd name="T81" fmla="*/ 121 h 129"/>
              <a:gd name="T82" fmla="*/ 137 w 178"/>
              <a:gd name="T83" fmla="*/ 129 h 129"/>
              <a:gd name="T84" fmla="*/ 109 w 178"/>
              <a:gd name="T85" fmla="*/ 116 h 129"/>
              <a:gd name="T86" fmla="*/ 96 w 178"/>
              <a:gd name="T87" fmla="*/ 64 h 129"/>
              <a:gd name="T88" fmla="*/ 112 w 178"/>
              <a:gd name="T89" fmla="*/ 64 h 129"/>
              <a:gd name="T90" fmla="*/ 119 w 178"/>
              <a:gd name="T91" fmla="*/ 106 h 129"/>
              <a:gd name="T92" fmla="*/ 137 w 178"/>
              <a:gd name="T93" fmla="*/ 116 h 129"/>
              <a:gd name="T94" fmla="*/ 155 w 178"/>
              <a:gd name="T95" fmla="*/ 106 h 129"/>
              <a:gd name="T96" fmla="*/ 162 w 178"/>
              <a:gd name="T97" fmla="*/ 64 h 129"/>
              <a:gd name="T98" fmla="*/ 155 w 178"/>
              <a:gd name="T99" fmla="*/ 23 h 129"/>
              <a:gd name="T100" fmla="*/ 137 w 178"/>
              <a:gd name="T101" fmla="*/ 13 h 129"/>
              <a:gd name="T102" fmla="*/ 120 w 178"/>
              <a:gd name="T103" fmla="*/ 22 h 129"/>
              <a:gd name="T104" fmla="*/ 112 w 178"/>
              <a:gd name="T105" fmla="*/ 64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78" h="129">
                <a:moveTo>
                  <a:pt x="0" y="93"/>
                </a:moveTo>
                <a:lnTo>
                  <a:pt x="16" y="91"/>
                </a:lnTo>
                <a:cubicBezTo>
                  <a:pt x="18" y="100"/>
                  <a:pt x="21" y="106"/>
                  <a:pt x="25" y="110"/>
                </a:cubicBezTo>
                <a:cubicBezTo>
                  <a:pt x="29" y="114"/>
                  <a:pt x="34" y="116"/>
                  <a:pt x="40" y="116"/>
                </a:cubicBezTo>
                <a:cubicBezTo>
                  <a:pt x="48" y="116"/>
                  <a:pt x="54" y="114"/>
                  <a:pt x="59" y="108"/>
                </a:cubicBezTo>
                <a:cubicBezTo>
                  <a:pt x="64" y="103"/>
                  <a:pt x="66" y="97"/>
                  <a:pt x="66" y="90"/>
                </a:cubicBezTo>
                <a:cubicBezTo>
                  <a:pt x="66" y="83"/>
                  <a:pt x="64" y="77"/>
                  <a:pt x="59" y="72"/>
                </a:cubicBezTo>
                <a:cubicBezTo>
                  <a:pt x="55" y="68"/>
                  <a:pt x="49" y="65"/>
                  <a:pt x="42" y="65"/>
                </a:cubicBezTo>
                <a:cubicBezTo>
                  <a:pt x="39" y="65"/>
                  <a:pt x="35" y="66"/>
                  <a:pt x="31" y="67"/>
                </a:cubicBezTo>
                <a:lnTo>
                  <a:pt x="32" y="53"/>
                </a:lnTo>
                <a:cubicBezTo>
                  <a:pt x="34" y="53"/>
                  <a:pt x="34" y="54"/>
                  <a:pt x="35" y="54"/>
                </a:cubicBezTo>
                <a:cubicBezTo>
                  <a:pt x="42" y="54"/>
                  <a:pt x="48" y="52"/>
                  <a:pt x="53" y="48"/>
                </a:cubicBezTo>
                <a:cubicBezTo>
                  <a:pt x="58" y="45"/>
                  <a:pt x="61" y="40"/>
                  <a:pt x="61" y="33"/>
                </a:cubicBezTo>
                <a:cubicBezTo>
                  <a:pt x="61" y="27"/>
                  <a:pt x="59" y="22"/>
                  <a:pt x="55" y="18"/>
                </a:cubicBezTo>
                <a:cubicBezTo>
                  <a:pt x="51" y="15"/>
                  <a:pt x="46" y="13"/>
                  <a:pt x="40" y="13"/>
                </a:cubicBezTo>
                <a:cubicBezTo>
                  <a:pt x="34" y="13"/>
                  <a:pt x="29" y="15"/>
                  <a:pt x="25" y="18"/>
                </a:cubicBezTo>
                <a:cubicBezTo>
                  <a:pt x="21" y="22"/>
                  <a:pt x="19" y="28"/>
                  <a:pt x="17" y="36"/>
                </a:cubicBezTo>
                <a:lnTo>
                  <a:pt x="2" y="33"/>
                </a:lnTo>
                <a:cubicBezTo>
                  <a:pt x="4" y="22"/>
                  <a:pt x="8" y="14"/>
                  <a:pt x="15" y="9"/>
                </a:cubicBezTo>
                <a:cubicBezTo>
                  <a:pt x="22" y="3"/>
                  <a:pt x="30" y="0"/>
                  <a:pt x="40" y="0"/>
                </a:cubicBezTo>
                <a:cubicBezTo>
                  <a:pt x="47" y="0"/>
                  <a:pt x="53" y="2"/>
                  <a:pt x="59" y="4"/>
                </a:cubicBezTo>
                <a:cubicBezTo>
                  <a:pt x="65" y="7"/>
                  <a:pt x="69" y="11"/>
                  <a:pt x="72" y="17"/>
                </a:cubicBezTo>
                <a:cubicBezTo>
                  <a:pt x="75" y="22"/>
                  <a:pt x="77" y="27"/>
                  <a:pt x="77" y="33"/>
                </a:cubicBezTo>
                <a:cubicBezTo>
                  <a:pt x="77" y="38"/>
                  <a:pt x="75" y="43"/>
                  <a:pt x="72" y="48"/>
                </a:cubicBezTo>
                <a:cubicBezTo>
                  <a:pt x="69" y="52"/>
                  <a:pt x="65" y="56"/>
                  <a:pt x="59" y="58"/>
                </a:cubicBezTo>
                <a:cubicBezTo>
                  <a:pt x="67" y="60"/>
                  <a:pt x="73" y="64"/>
                  <a:pt x="77" y="69"/>
                </a:cubicBezTo>
                <a:cubicBezTo>
                  <a:pt x="81" y="74"/>
                  <a:pt x="83" y="81"/>
                  <a:pt x="83" y="89"/>
                </a:cubicBezTo>
                <a:cubicBezTo>
                  <a:pt x="83" y="100"/>
                  <a:pt x="79" y="110"/>
                  <a:pt x="71" y="117"/>
                </a:cubicBezTo>
                <a:cubicBezTo>
                  <a:pt x="63" y="125"/>
                  <a:pt x="53" y="129"/>
                  <a:pt x="40" y="129"/>
                </a:cubicBezTo>
                <a:cubicBezTo>
                  <a:pt x="29" y="129"/>
                  <a:pt x="20" y="126"/>
                  <a:pt x="13" y="119"/>
                </a:cubicBezTo>
                <a:cubicBezTo>
                  <a:pt x="6" y="112"/>
                  <a:pt x="1" y="104"/>
                  <a:pt x="0" y="93"/>
                </a:cubicBezTo>
                <a:close/>
                <a:moveTo>
                  <a:pt x="96" y="64"/>
                </a:moveTo>
                <a:cubicBezTo>
                  <a:pt x="96" y="49"/>
                  <a:pt x="98" y="38"/>
                  <a:pt x="101" y="28"/>
                </a:cubicBezTo>
                <a:cubicBezTo>
                  <a:pt x="104" y="19"/>
                  <a:pt x="109" y="12"/>
                  <a:pt x="115" y="7"/>
                </a:cubicBezTo>
                <a:cubicBezTo>
                  <a:pt x="121" y="3"/>
                  <a:pt x="128" y="0"/>
                  <a:pt x="137" y="0"/>
                </a:cubicBezTo>
                <a:cubicBezTo>
                  <a:pt x="144" y="0"/>
                  <a:pt x="150" y="1"/>
                  <a:pt x="155" y="4"/>
                </a:cubicBezTo>
                <a:cubicBezTo>
                  <a:pt x="160" y="7"/>
                  <a:pt x="164" y="11"/>
                  <a:pt x="168" y="16"/>
                </a:cubicBezTo>
                <a:cubicBezTo>
                  <a:pt x="171" y="21"/>
                  <a:pt x="174" y="27"/>
                  <a:pt x="176" y="35"/>
                </a:cubicBezTo>
                <a:cubicBezTo>
                  <a:pt x="178" y="42"/>
                  <a:pt x="178" y="52"/>
                  <a:pt x="178" y="64"/>
                </a:cubicBezTo>
                <a:cubicBezTo>
                  <a:pt x="178" y="79"/>
                  <a:pt x="177" y="91"/>
                  <a:pt x="174" y="100"/>
                </a:cubicBezTo>
                <a:cubicBezTo>
                  <a:pt x="171" y="109"/>
                  <a:pt x="166" y="116"/>
                  <a:pt x="160" y="121"/>
                </a:cubicBezTo>
                <a:cubicBezTo>
                  <a:pt x="154" y="126"/>
                  <a:pt x="147" y="129"/>
                  <a:pt x="137" y="129"/>
                </a:cubicBezTo>
                <a:cubicBezTo>
                  <a:pt x="125" y="129"/>
                  <a:pt x="116" y="124"/>
                  <a:pt x="109" y="116"/>
                </a:cubicBezTo>
                <a:cubicBezTo>
                  <a:pt x="100" y="105"/>
                  <a:pt x="96" y="88"/>
                  <a:pt x="96" y="64"/>
                </a:cubicBezTo>
                <a:close/>
                <a:moveTo>
                  <a:pt x="112" y="64"/>
                </a:moveTo>
                <a:cubicBezTo>
                  <a:pt x="112" y="85"/>
                  <a:pt x="115" y="99"/>
                  <a:pt x="119" y="106"/>
                </a:cubicBezTo>
                <a:cubicBezTo>
                  <a:pt x="124" y="113"/>
                  <a:pt x="130" y="116"/>
                  <a:pt x="137" y="116"/>
                </a:cubicBezTo>
                <a:cubicBezTo>
                  <a:pt x="144" y="116"/>
                  <a:pt x="150" y="113"/>
                  <a:pt x="155" y="106"/>
                </a:cubicBezTo>
                <a:cubicBezTo>
                  <a:pt x="160" y="99"/>
                  <a:pt x="162" y="85"/>
                  <a:pt x="162" y="64"/>
                </a:cubicBezTo>
                <a:cubicBezTo>
                  <a:pt x="162" y="44"/>
                  <a:pt x="160" y="30"/>
                  <a:pt x="155" y="23"/>
                </a:cubicBezTo>
                <a:cubicBezTo>
                  <a:pt x="150" y="16"/>
                  <a:pt x="144" y="13"/>
                  <a:pt x="137" y="13"/>
                </a:cubicBezTo>
                <a:cubicBezTo>
                  <a:pt x="130" y="13"/>
                  <a:pt x="124" y="16"/>
                  <a:pt x="120" y="22"/>
                </a:cubicBezTo>
                <a:cubicBezTo>
                  <a:pt x="115" y="29"/>
                  <a:pt x="112" y="44"/>
                  <a:pt x="112" y="64"/>
                </a:cubicBez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41" name="Freeform 25"/>
          <p:cNvSpPr>
            <a:spLocks noEditPoints="1"/>
          </p:cNvSpPr>
          <p:nvPr/>
        </p:nvSpPr>
        <p:spPr bwMode="auto">
          <a:xfrm>
            <a:off x="2892759" y="5407041"/>
            <a:ext cx="89958" cy="63500"/>
          </a:xfrm>
          <a:custGeom>
            <a:avLst/>
            <a:gdLst>
              <a:gd name="T0" fmla="*/ 84 w 181"/>
              <a:gd name="T1" fmla="*/ 112 h 127"/>
              <a:gd name="T2" fmla="*/ 84 w 181"/>
              <a:gd name="T3" fmla="*/ 127 h 127"/>
              <a:gd name="T4" fmla="*/ 0 w 181"/>
              <a:gd name="T5" fmla="*/ 127 h 127"/>
              <a:gd name="T6" fmla="*/ 2 w 181"/>
              <a:gd name="T7" fmla="*/ 116 h 127"/>
              <a:gd name="T8" fmla="*/ 12 w 181"/>
              <a:gd name="T9" fmla="*/ 99 h 127"/>
              <a:gd name="T10" fmla="*/ 33 w 181"/>
              <a:gd name="T11" fmla="*/ 80 h 127"/>
              <a:gd name="T12" fmla="*/ 60 w 181"/>
              <a:gd name="T13" fmla="*/ 53 h 127"/>
              <a:gd name="T14" fmla="*/ 68 w 181"/>
              <a:gd name="T15" fmla="*/ 35 h 127"/>
              <a:gd name="T16" fmla="*/ 61 w 181"/>
              <a:gd name="T17" fmla="*/ 19 h 127"/>
              <a:gd name="T18" fmla="*/ 44 w 181"/>
              <a:gd name="T19" fmla="*/ 13 h 127"/>
              <a:gd name="T20" fmla="*/ 26 w 181"/>
              <a:gd name="T21" fmla="*/ 20 h 127"/>
              <a:gd name="T22" fmla="*/ 19 w 181"/>
              <a:gd name="T23" fmla="*/ 38 h 127"/>
              <a:gd name="T24" fmla="*/ 3 w 181"/>
              <a:gd name="T25" fmla="*/ 37 h 127"/>
              <a:gd name="T26" fmla="*/ 16 w 181"/>
              <a:gd name="T27" fmla="*/ 9 h 127"/>
              <a:gd name="T28" fmla="*/ 44 w 181"/>
              <a:gd name="T29" fmla="*/ 0 h 127"/>
              <a:gd name="T30" fmla="*/ 73 w 181"/>
              <a:gd name="T31" fmla="*/ 10 h 127"/>
              <a:gd name="T32" fmla="*/ 84 w 181"/>
              <a:gd name="T33" fmla="*/ 35 h 127"/>
              <a:gd name="T34" fmla="*/ 81 w 181"/>
              <a:gd name="T35" fmla="*/ 50 h 127"/>
              <a:gd name="T36" fmla="*/ 70 w 181"/>
              <a:gd name="T37" fmla="*/ 65 h 127"/>
              <a:gd name="T38" fmla="*/ 46 w 181"/>
              <a:gd name="T39" fmla="*/ 88 h 127"/>
              <a:gd name="T40" fmla="*/ 29 w 181"/>
              <a:gd name="T41" fmla="*/ 103 h 127"/>
              <a:gd name="T42" fmla="*/ 22 w 181"/>
              <a:gd name="T43" fmla="*/ 112 h 127"/>
              <a:gd name="T44" fmla="*/ 84 w 181"/>
              <a:gd name="T45" fmla="*/ 112 h 127"/>
              <a:gd name="T46" fmla="*/ 99 w 181"/>
              <a:gd name="T47" fmla="*/ 17 h 127"/>
              <a:gd name="T48" fmla="*/ 99 w 181"/>
              <a:gd name="T49" fmla="*/ 2 h 127"/>
              <a:gd name="T50" fmla="*/ 181 w 181"/>
              <a:gd name="T51" fmla="*/ 2 h 127"/>
              <a:gd name="T52" fmla="*/ 181 w 181"/>
              <a:gd name="T53" fmla="*/ 14 h 127"/>
              <a:gd name="T54" fmla="*/ 157 w 181"/>
              <a:gd name="T55" fmla="*/ 48 h 127"/>
              <a:gd name="T56" fmla="*/ 139 w 181"/>
              <a:gd name="T57" fmla="*/ 92 h 127"/>
              <a:gd name="T58" fmla="*/ 133 w 181"/>
              <a:gd name="T59" fmla="*/ 127 h 127"/>
              <a:gd name="T60" fmla="*/ 117 w 181"/>
              <a:gd name="T61" fmla="*/ 127 h 127"/>
              <a:gd name="T62" fmla="*/ 123 w 181"/>
              <a:gd name="T63" fmla="*/ 91 h 127"/>
              <a:gd name="T64" fmla="*/ 139 w 181"/>
              <a:gd name="T65" fmla="*/ 50 h 127"/>
              <a:gd name="T66" fmla="*/ 161 w 181"/>
              <a:gd name="T67" fmla="*/ 17 h 127"/>
              <a:gd name="T68" fmla="*/ 99 w 181"/>
              <a:gd name="T69" fmla="*/ 17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81" h="127">
                <a:moveTo>
                  <a:pt x="84" y="112"/>
                </a:moveTo>
                <a:lnTo>
                  <a:pt x="84" y="127"/>
                </a:lnTo>
                <a:lnTo>
                  <a:pt x="0" y="127"/>
                </a:lnTo>
                <a:cubicBezTo>
                  <a:pt x="0" y="123"/>
                  <a:pt x="1" y="119"/>
                  <a:pt x="2" y="116"/>
                </a:cubicBezTo>
                <a:cubicBezTo>
                  <a:pt x="4" y="110"/>
                  <a:pt x="8" y="105"/>
                  <a:pt x="12" y="99"/>
                </a:cubicBezTo>
                <a:cubicBezTo>
                  <a:pt x="17" y="94"/>
                  <a:pt x="24" y="87"/>
                  <a:pt x="33" y="80"/>
                </a:cubicBezTo>
                <a:cubicBezTo>
                  <a:pt x="46" y="69"/>
                  <a:pt x="56" y="60"/>
                  <a:pt x="60" y="53"/>
                </a:cubicBezTo>
                <a:cubicBezTo>
                  <a:pt x="65" y="47"/>
                  <a:pt x="68" y="41"/>
                  <a:pt x="68" y="35"/>
                </a:cubicBezTo>
                <a:cubicBezTo>
                  <a:pt x="68" y="29"/>
                  <a:pt x="65" y="23"/>
                  <a:pt x="61" y="19"/>
                </a:cubicBezTo>
                <a:cubicBezTo>
                  <a:pt x="57" y="15"/>
                  <a:pt x="51" y="13"/>
                  <a:pt x="44" y="13"/>
                </a:cubicBezTo>
                <a:cubicBezTo>
                  <a:pt x="37" y="13"/>
                  <a:pt x="31" y="15"/>
                  <a:pt x="26" y="20"/>
                </a:cubicBezTo>
                <a:cubicBezTo>
                  <a:pt x="22" y="24"/>
                  <a:pt x="19" y="30"/>
                  <a:pt x="19" y="38"/>
                </a:cubicBezTo>
                <a:lnTo>
                  <a:pt x="3" y="37"/>
                </a:lnTo>
                <a:cubicBezTo>
                  <a:pt x="5" y="25"/>
                  <a:pt x="9" y="16"/>
                  <a:pt x="16" y="9"/>
                </a:cubicBezTo>
                <a:cubicBezTo>
                  <a:pt x="23" y="3"/>
                  <a:pt x="32" y="0"/>
                  <a:pt x="44" y="0"/>
                </a:cubicBezTo>
                <a:cubicBezTo>
                  <a:pt x="56" y="0"/>
                  <a:pt x="66" y="3"/>
                  <a:pt x="73" y="10"/>
                </a:cubicBezTo>
                <a:cubicBezTo>
                  <a:pt x="80" y="17"/>
                  <a:pt x="84" y="25"/>
                  <a:pt x="84" y="35"/>
                </a:cubicBezTo>
                <a:cubicBezTo>
                  <a:pt x="84" y="40"/>
                  <a:pt x="83" y="45"/>
                  <a:pt x="81" y="50"/>
                </a:cubicBezTo>
                <a:cubicBezTo>
                  <a:pt x="78" y="55"/>
                  <a:pt x="75" y="60"/>
                  <a:pt x="70" y="65"/>
                </a:cubicBezTo>
                <a:cubicBezTo>
                  <a:pt x="66" y="71"/>
                  <a:pt x="58" y="78"/>
                  <a:pt x="46" y="88"/>
                </a:cubicBezTo>
                <a:cubicBezTo>
                  <a:pt x="37" y="95"/>
                  <a:pt x="31" y="100"/>
                  <a:pt x="29" y="103"/>
                </a:cubicBezTo>
                <a:cubicBezTo>
                  <a:pt x="26" y="106"/>
                  <a:pt x="24" y="109"/>
                  <a:pt x="22" y="112"/>
                </a:cubicBezTo>
                <a:lnTo>
                  <a:pt x="84" y="112"/>
                </a:lnTo>
                <a:close/>
                <a:moveTo>
                  <a:pt x="99" y="17"/>
                </a:moveTo>
                <a:lnTo>
                  <a:pt x="99" y="2"/>
                </a:lnTo>
                <a:lnTo>
                  <a:pt x="181" y="2"/>
                </a:lnTo>
                <a:lnTo>
                  <a:pt x="181" y="14"/>
                </a:lnTo>
                <a:cubicBezTo>
                  <a:pt x="173" y="23"/>
                  <a:pt x="165" y="34"/>
                  <a:pt x="157" y="48"/>
                </a:cubicBezTo>
                <a:cubicBezTo>
                  <a:pt x="149" y="62"/>
                  <a:pt x="143" y="77"/>
                  <a:pt x="139" y="92"/>
                </a:cubicBezTo>
                <a:cubicBezTo>
                  <a:pt x="136" y="102"/>
                  <a:pt x="134" y="114"/>
                  <a:pt x="133" y="127"/>
                </a:cubicBezTo>
                <a:lnTo>
                  <a:pt x="117" y="127"/>
                </a:lnTo>
                <a:cubicBezTo>
                  <a:pt x="117" y="117"/>
                  <a:pt x="119" y="105"/>
                  <a:pt x="123" y="91"/>
                </a:cubicBezTo>
                <a:cubicBezTo>
                  <a:pt x="127" y="77"/>
                  <a:pt x="132" y="63"/>
                  <a:pt x="139" y="50"/>
                </a:cubicBezTo>
                <a:cubicBezTo>
                  <a:pt x="146" y="37"/>
                  <a:pt x="153" y="26"/>
                  <a:pt x="161" y="17"/>
                </a:cubicBezTo>
                <a:lnTo>
                  <a:pt x="99" y="17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42" name="Freeform 26"/>
          <p:cNvSpPr>
            <a:spLocks noEditPoints="1"/>
          </p:cNvSpPr>
          <p:nvPr/>
        </p:nvSpPr>
        <p:spPr bwMode="auto">
          <a:xfrm>
            <a:off x="2650665" y="5407041"/>
            <a:ext cx="88636" cy="63500"/>
          </a:xfrm>
          <a:custGeom>
            <a:avLst/>
            <a:gdLst>
              <a:gd name="T0" fmla="*/ 83 w 180"/>
              <a:gd name="T1" fmla="*/ 112 h 127"/>
              <a:gd name="T2" fmla="*/ 83 w 180"/>
              <a:gd name="T3" fmla="*/ 127 h 127"/>
              <a:gd name="T4" fmla="*/ 0 w 180"/>
              <a:gd name="T5" fmla="*/ 127 h 127"/>
              <a:gd name="T6" fmla="*/ 2 w 180"/>
              <a:gd name="T7" fmla="*/ 116 h 127"/>
              <a:gd name="T8" fmla="*/ 12 w 180"/>
              <a:gd name="T9" fmla="*/ 99 h 127"/>
              <a:gd name="T10" fmla="*/ 32 w 180"/>
              <a:gd name="T11" fmla="*/ 80 h 127"/>
              <a:gd name="T12" fmla="*/ 60 w 180"/>
              <a:gd name="T13" fmla="*/ 53 h 127"/>
              <a:gd name="T14" fmla="*/ 67 w 180"/>
              <a:gd name="T15" fmla="*/ 35 h 127"/>
              <a:gd name="T16" fmla="*/ 60 w 180"/>
              <a:gd name="T17" fmla="*/ 19 h 127"/>
              <a:gd name="T18" fmla="*/ 43 w 180"/>
              <a:gd name="T19" fmla="*/ 13 h 127"/>
              <a:gd name="T20" fmla="*/ 25 w 180"/>
              <a:gd name="T21" fmla="*/ 20 h 127"/>
              <a:gd name="T22" fmla="*/ 19 w 180"/>
              <a:gd name="T23" fmla="*/ 38 h 127"/>
              <a:gd name="T24" fmla="*/ 3 w 180"/>
              <a:gd name="T25" fmla="*/ 37 h 127"/>
              <a:gd name="T26" fmla="*/ 15 w 180"/>
              <a:gd name="T27" fmla="*/ 9 h 127"/>
              <a:gd name="T28" fmla="*/ 44 w 180"/>
              <a:gd name="T29" fmla="*/ 0 h 127"/>
              <a:gd name="T30" fmla="*/ 72 w 180"/>
              <a:gd name="T31" fmla="*/ 10 h 127"/>
              <a:gd name="T32" fmla="*/ 83 w 180"/>
              <a:gd name="T33" fmla="*/ 35 h 127"/>
              <a:gd name="T34" fmla="*/ 80 w 180"/>
              <a:gd name="T35" fmla="*/ 50 h 127"/>
              <a:gd name="T36" fmla="*/ 69 w 180"/>
              <a:gd name="T37" fmla="*/ 65 h 127"/>
              <a:gd name="T38" fmla="*/ 46 w 180"/>
              <a:gd name="T39" fmla="*/ 88 h 127"/>
              <a:gd name="T40" fmla="*/ 28 w 180"/>
              <a:gd name="T41" fmla="*/ 103 h 127"/>
              <a:gd name="T42" fmla="*/ 21 w 180"/>
              <a:gd name="T43" fmla="*/ 112 h 127"/>
              <a:gd name="T44" fmla="*/ 83 w 180"/>
              <a:gd name="T45" fmla="*/ 112 h 127"/>
              <a:gd name="T46" fmla="*/ 147 w 180"/>
              <a:gd name="T47" fmla="*/ 127 h 127"/>
              <a:gd name="T48" fmla="*/ 147 w 180"/>
              <a:gd name="T49" fmla="*/ 96 h 127"/>
              <a:gd name="T50" fmla="*/ 93 w 180"/>
              <a:gd name="T51" fmla="*/ 96 h 127"/>
              <a:gd name="T52" fmla="*/ 93 w 180"/>
              <a:gd name="T53" fmla="*/ 82 h 127"/>
              <a:gd name="T54" fmla="*/ 150 w 180"/>
              <a:gd name="T55" fmla="*/ 1 h 127"/>
              <a:gd name="T56" fmla="*/ 163 w 180"/>
              <a:gd name="T57" fmla="*/ 1 h 127"/>
              <a:gd name="T58" fmla="*/ 163 w 180"/>
              <a:gd name="T59" fmla="*/ 82 h 127"/>
              <a:gd name="T60" fmla="*/ 180 w 180"/>
              <a:gd name="T61" fmla="*/ 82 h 127"/>
              <a:gd name="T62" fmla="*/ 180 w 180"/>
              <a:gd name="T63" fmla="*/ 96 h 127"/>
              <a:gd name="T64" fmla="*/ 163 w 180"/>
              <a:gd name="T65" fmla="*/ 96 h 127"/>
              <a:gd name="T66" fmla="*/ 163 w 180"/>
              <a:gd name="T67" fmla="*/ 127 h 127"/>
              <a:gd name="T68" fmla="*/ 147 w 180"/>
              <a:gd name="T69" fmla="*/ 127 h 127"/>
              <a:gd name="T70" fmla="*/ 147 w 180"/>
              <a:gd name="T71" fmla="*/ 82 h 127"/>
              <a:gd name="T72" fmla="*/ 147 w 180"/>
              <a:gd name="T73" fmla="*/ 25 h 127"/>
              <a:gd name="T74" fmla="*/ 108 w 180"/>
              <a:gd name="T75" fmla="*/ 82 h 127"/>
              <a:gd name="T76" fmla="*/ 147 w 180"/>
              <a:gd name="T77" fmla="*/ 82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80" h="127">
                <a:moveTo>
                  <a:pt x="83" y="112"/>
                </a:moveTo>
                <a:lnTo>
                  <a:pt x="83" y="127"/>
                </a:lnTo>
                <a:lnTo>
                  <a:pt x="0" y="127"/>
                </a:lnTo>
                <a:cubicBezTo>
                  <a:pt x="0" y="123"/>
                  <a:pt x="0" y="119"/>
                  <a:pt x="2" y="116"/>
                </a:cubicBezTo>
                <a:cubicBezTo>
                  <a:pt x="4" y="110"/>
                  <a:pt x="7" y="105"/>
                  <a:pt x="12" y="99"/>
                </a:cubicBezTo>
                <a:cubicBezTo>
                  <a:pt x="16" y="94"/>
                  <a:pt x="23" y="87"/>
                  <a:pt x="32" y="80"/>
                </a:cubicBezTo>
                <a:cubicBezTo>
                  <a:pt x="46" y="69"/>
                  <a:pt x="55" y="60"/>
                  <a:pt x="60" y="53"/>
                </a:cubicBezTo>
                <a:cubicBezTo>
                  <a:pt x="64" y="47"/>
                  <a:pt x="67" y="41"/>
                  <a:pt x="67" y="35"/>
                </a:cubicBezTo>
                <a:cubicBezTo>
                  <a:pt x="67" y="29"/>
                  <a:pt x="65" y="23"/>
                  <a:pt x="60" y="19"/>
                </a:cubicBezTo>
                <a:cubicBezTo>
                  <a:pt x="56" y="15"/>
                  <a:pt x="50" y="13"/>
                  <a:pt x="43" y="13"/>
                </a:cubicBezTo>
                <a:cubicBezTo>
                  <a:pt x="36" y="13"/>
                  <a:pt x="30" y="15"/>
                  <a:pt x="25" y="20"/>
                </a:cubicBezTo>
                <a:cubicBezTo>
                  <a:pt x="21" y="24"/>
                  <a:pt x="19" y="30"/>
                  <a:pt x="19" y="38"/>
                </a:cubicBezTo>
                <a:lnTo>
                  <a:pt x="3" y="37"/>
                </a:lnTo>
                <a:cubicBezTo>
                  <a:pt x="4" y="25"/>
                  <a:pt x="8" y="16"/>
                  <a:pt x="15" y="9"/>
                </a:cubicBezTo>
                <a:cubicBezTo>
                  <a:pt x="22" y="3"/>
                  <a:pt x="32" y="0"/>
                  <a:pt x="44" y="0"/>
                </a:cubicBezTo>
                <a:cubicBezTo>
                  <a:pt x="56" y="0"/>
                  <a:pt x="65" y="3"/>
                  <a:pt x="72" y="10"/>
                </a:cubicBezTo>
                <a:cubicBezTo>
                  <a:pt x="79" y="17"/>
                  <a:pt x="83" y="25"/>
                  <a:pt x="83" y="35"/>
                </a:cubicBezTo>
                <a:cubicBezTo>
                  <a:pt x="83" y="40"/>
                  <a:pt x="82" y="45"/>
                  <a:pt x="80" y="50"/>
                </a:cubicBezTo>
                <a:cubicBezTo>
                  <a:pt x="78" y="55"/>
                  <a:pt x="74" y="60"/>
                  <a:pt x="69" y="65"/>
                </a:cubicBezTo>
                <a:cubicBezTo>
                  <a:pt x="65" y="71"/>
                  <a:pt x="57" y="78"/>
                  <a:pt x="46" y="88"/>
                </a:cubicBezTo>
                <a:cubicBezTo>
                  <a:pt x="36" y="95"/>
                  <a:pt x="30" y="100"/>
                  <a:pt x="28" y="103"/>
                </a:cubicBezTo>
                <a:cubicBezTo>
                  <a:pt x="25" y="106"/>
                  <a:pt x="23" y="109"/>
                  <a:pt x="21" y="112"/>
                </a:cubicBezTo>
                <a:lnTo>
                  <a:pt x="83" y="112"/>
                </a:lnTo>
                <a:close/>
                <a:moveTo>
                  <a:pt x="147" y="127"/>
                </a:moveTo>
                <a:lnTo>
                  <a:pt x="147" y="96"/>
                </a:lnTo>
                <a:lnTo>
                  <a:pt x="93" y="96"/>
                </a:lnTo>
                <a:lnTo>
                  <a:pt x="93" y="82"/>
                </a:lnTo>
                <a:lnTo>
                  <a:pt x="150" y="1"/>
                </a:lnTo>
                <a:lnTo>
                  <a:pt x="163" y="1"/>
                </a:lnTo>
                <a:lnTo>
                  <a:pt x="163" y="82"/>
                </a:lnTo>
                <a:lnTo>
                  <a:pt x="180" y="82"/>
                </a:lnTo>
                <a:lnTo>
                  <a:pt x="180" y="96"/>
                </a:lnTo>
                <a:lnTo>
                  <a:pt x="163" y="96"/>
                </a:lnTo>
                <a:lnTo>
                  <a:pt x="163" y="127"/>
                </a:lnTo>
                <a:lnTo>
                  <a:pt x="147" y="127"/>
                </a:lnTo>
                <a:close/>
                <a:moveTo>
                  <a:pt x="147" y="82"/>
                </a:moveTo>
                <a:lnTo>
                  <a:pt x="147" y="25"/>
                </a:lnTo>
                <a:lnTo>
                  <a:pt x="108" y="82"/>
                </a:lnTo>
                <a:lnTo>
                  <a:pt x="147" y="82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43" name="Freeform 27"/>
          <p:cNvSpPr>
            <a:spLocks noEditPoints="1"/>
          </p:cNvSpPr>
          <p:nvPr/>
        </p:nvSpPr>
        <p:spPr bwMode="auto">
          <a:xfrm>
            <a:off x="2407248" y="5407041"/>
            <a:ext cx="78053" cy="63500"/>
          </a:xfrm>
          <a:custGeom>
            <a:avLst/>
            <a:gdLst>
              <a:gd name="T0" fmla="*/ 83 w 156"/>
              <a:gd name="T1" fmla="*/ 112 h 127"/>
              <a:gd name="T2" fmla="*/ 83 w 156"/>
              <a:gd name="T3" fmla="*/ 127 h 127"/>
              <a:gd name="T4" fmla="*/ 0 w 156"/>
              <a:gd name="T5" fmla="*/ 127 h 127"/>
              <a:gd name="T6" fmla="*/ 2 w 156"/>
              <a:gd name="T7" fmla="*/ 116 h 127"/>
              <a:gd name="T8" fmla="*/ 12 w 156"/>
              <a:gd name="T9" fmla="*/ 99 h 127"/>
              <a:gd name="T10" fmla="*/ 32 w 156"/>
              <a:gd name="T11" fmla="*/ 80 h 127"/>
              <a:gd name="T12" fmla="*/ 60 w 156"/>
              <a:gd name="T13" fmla="*/ 53 h 127"/>
              <a:gd name="T14" fmla="*/ 67 w 156"/>
              <a:gd name="T15" fmla="*/ 35 h 127"/>
              <a:gd name="T16" fmla="*/ 61 w 156"/>
              <a:gd name="T17" fmla="*/ 19 h 127"/>
              <a:gd name="T18" fmla="*/ 43 w 156"/>
              <a:gd name="T19" fmla="*/ 13 h 127"/>
              <a:gd name="T20" fmla="*/ 26 w 156"/>
              <a:gd name="T21" fmla="*/ 20 h 127"/>
              <a:gd name="T22" fmla="*/ 19 w 156"/>
              <a:gd name="T23" fmla="*/ 38 h 127"/>
              <a:gd name="T24" fmla="*/ 3 w 156"/>
              <a:gd name="T25" fmla="*/ 37 h 127"/>
              <a:gd name="T26" fmla="*/ 15 w 156"/>
              <a:gd name="T27" fmla="*/ 9 h 127"/>
              <a:gd name="T28" fmla="*/ 44 w 156"/>
              <a:gd name="T29" fmla="*/ 0 h 127"/>
              <a:gd name="T30" fmla="*/ 72 w 156"/>
              <a:gd name="T31" fmla="*/ 10 h 127"/>
              <a:gd name="T32" fmla="*/ 83 w 156"/>
              <a:gd name="T33" fmla="*/ 35 h 127"/>
              <a:gd name="T34" fmla="*/ 80 w 156"/>
              <a:gd name="T35" fmla="*/ 50 h 127"/>
              <a:gd name="T36" fmla="*/ 70 w 156"/>
              <a:gd name="T37" fmla="*/ 65 h 127"/>
              <a:gd name="T38" fmla="*/ 46 w 156"/>
              <a:gd name="T39" fmla="*/ 88 h 127"/>
              <a:gd name="T40" fmla="*/ 28 w 156"/>
              <a:gd name="T41" fmla="*/ 103 h 127"/>
              <a:gd name="T42" fmla="*/ 21 w 156"/>
              <a:gd name="T43" fmla="*/ 112 h 127"/>
              <a:gd name="T44" fmla="*/ 83 w 156"/>
              <a:gd name="T45" fmla="*/ 112 h 127"/>
              <a:gd name="T46" fmla="*/ 156 w 156"/>
              <a:gd name="T47" fmla="*/ 127 h 127"/>
              <a:gd name="T48" fmla="*/ 141 w 156"/>
              <a:gd name="T49" fmla="*/ 127 h 127"/>
              <a:gd name="T50" fmla="*/ 141 w 156"/>
              <a:gd name="T51" fmla="*/ 28 h 127"/>
              <a:gd name="T52" fmla="*/ 126 w 156"/>
              <a:gd name="T53" fmla="*/ 39 h 127"/>
              <a:gd name="T54" fmla="*/ 110 w 156"/>
              <a:gd name="T55" fmla="*/ 47 h 127"/>
              <a:gd name="T56" fmla="*/ 110 w 156"/>
              <a:gd name="T57" fmla="*/ 32 h 127"/>
              <a:gd name="T58" fmla="*/ 132 w 156"/>
              <a:gd name="T59" fmla="*/ 17 h 127"/>
              <a:gd name="T60" fmla="*/ 146 w 156"/>
              <a:gd name="T61" fmla="*/ 0 h 127"/>
              <a:gd name="T62" fmla="*/ 156 w 156"/>
              <a:gd name="T63" fmla="*/ 0 h 127"/>
              <a:gd name="T64" fmla="*/ 156 w 156"/>
              <a:gd name="T65" fmla="*/ 127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56" h="127">
                <a:moveTo>
                  <a:pt x="83" y="112"/>
                </a:moveTo>
                <a:lnTo>
                  <a:pt x="83" y="127"/>
                </a:lnTo>
                <a:lnTo>
                  <a:pt x="0" y="127"/>
                </a:lnTo>
                <a:cubicBezTo>
                  <a:pt x="0" y="123"/>
                  <a:pt x="0" y="119"/>
                  <a:pt x="2" y="116"/>
                </a:cubicBezTo>
                <a:cubicBezTo>
                  <a:pt x="4" y="110"/>
                  <a:pt x="7" y="105"/>
                  <a:pt x="12" y="99"/>
                </a:cubicBezTo>
                <a:cubicBezTo>
                  <a:pt x="16" y="94"/>
                  <a:pt x="23" y="87"/>
                  <a:pt x="32" y="80"/>
                </a:cubicBezTo>
                <a:cubicBezTo>
                  <a:pt x="46" y="69"/>
                  <a:pt x="55" y="60"/>
                  <a:pt x="60" y="53"/>
                </a:cubicBezTo>
                <a:cubicBezTo>
                  <a:pt x="65" y="47"/>
                  <a:pt x="67" y="41"/>
                  <a:pt x="67" y="35"/>
                </a:cubicBezTo>
                <a:cubicBezTo>
                  <a:pt x="67" y="29"/>
                  <a:pt x="65" y="23"/>
                  <a:pt x="61" y="19"/>
                </a:cubicBezTo>
                <a:cubicBezTo>
                  <a:pt x="56" y="15"/>
                  <a:pt x="50" y="13"/>
                  <a:pt x="43" y="13"/>
                </a:cubicBezTo>
                <a:cubicBezTo>
                  <a:pt x="36" y="13"/>
                  <a:pt x="30" y="15"/>
                  <a:pt x="26" y="20"/>
                </a:cubicBezTo>
                <a:cubicBezTo>
                  <a:pt x="21" y="24"/>
                  <a:pt x="19" y="30"/>
                  <a:pt x="19" y="38"/>
                </a:cubicBezTo>
                <a:lnTo>
                  <a:pt x="3" y="37"/>
                </a:lnTo>
                <a:cubicBezTo>
                  <a:pt x="4" y="25"/>
                  <a:pt x="8" y="16"/>
                  <a:pt x="15" y="9"/>
                </a:cubicBezTo>
                <a:cubicBezTo>
                  <a:pt x="22" y="3"/>
                  <a:pt x="32" y="0"/>
                  <a:pt x="44" y="0"/>
                </a:cubicBezTo>
                <a:cubicBezTo>
                  <a:pt x="56" y="0"/>
                  <a:pt x="65" y="3"/>
                  <a:pt x="72" y="10"/>
                </a:cubicBezTo>
                <a:cubicBezTo>
                  <a:pt x="79" y="17"/>
                  <a:pt x="83" y="25"/>
                  <a:pt x="83" y="35"/>
                </a:cubicBezTo>
                <a:cubicBezTo>
                  <a:pt x="83" y="40"/>
                  <a:pt x="82" y="45"/>
                  <a:pt x="80" y="50"/>
                </a:cubicBezTo>
                <a:cubicBezTo>
                  <a:pt x="78" y="55"/>
                  <a:pt x="74" y="60"/>
                  <a:pt x="70" y="65"/>
                </a:cubicBezTo>
                <a:cubicBezTo>
                  <a:pt x="65" y="71"/>
                  <a:pt x="57" y="78"/>
                  <a:pt x="46" y="88"/>
                </a:cubicBezTo>
                <a:cubicBezTo>
                  <a:pt x="36" y="95"/>
                  <a:pt x="30" y="100"/>
                  <a:pt x="28" y="103"/>
                </a:cubicBezTo>
                <a:cubicBezTo>
                  <a:pt x="25" y="106"/>
                  <a:pt x="23" y="109"/>
                  <a:pt x="21" y="112"/>
                </a:cubicBezTo>
                <a:lnTo>
                  <a:pt x="83" y="112"/>
                </a:lnTo>
                <a:close/>
                <a:moveTo>
                  <a:pt x="156" y="127"/>
                </a:moveTo>
                <a:lnTo>
                  <a:pt x="141" y="127"/>
                </a:lnTo>
                <a:lnTo>
                  <a:pt x="141" y="28"/>
                </a:lnTo>
                <a:cubicBezTo>
                  <a:pt x="137" y="32"/>
                  <a:pt x="132" y="35"/>
                  <a:pt x="126" y="39"/>
                </a:cubicBezTo>
                <a:cubicBezTo>
                  <a:pt x="120" y="42"/>
                  <a:pt x="115" y="45"/>
                  <a:pt x="110" y="47"/>
                </a:cubicBezTo>
                <a:lnTo>
                  <a:pt x="110" y="32"/>
                </a:lnTo>
                <a:cubicBezTo>
                  <a:pt x="118" y="28"/>
                  <a:pt x="126" y="23"/>
                  <a:pt x="132" y="17"/>
                </a:cubicBezTo>
                <a:cubicBezTo>
                  <a:pt x="139" y="11"/>
                  <a:pt x="143" y="6"/>
                  <a:pt x="146" y="0"/>
                </a:cubicBezTo>
                <a:lnTo>
                  <a:pt x="156" y="0"/>
                </a:lnTo>
                <a:lnTo>
                  <a:pt x="156" y="127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44" name="Freeform 28"/>
          <p:cNvSpPr>
            <a:spLocks noEditPoints="1"/>
          </p:cNvSpPr>
          <p:nvPr/>
        </p:nvSpPr>
        <p:spPr bwMode="auto">
          <a:xfrm>
            <a:off x="2171769" y="5407041"/>
            <a:ext cx="83344" cy="64823"/>
          </a:xfrm>
          <a:custGeom>
            <a:avLst/>
            <a:gdLst>
              <a:gd name="T0" fmla="*/ 46 w 167"/>
              <a:gd name="T1" fmla="*/ 127 h 129"/>
              <a:gd name="T2" fmla="*/ 31 w 167"/>
              <a:gd name="T3" fmla="*/ 127 h 129"/>
              <a:gd name="T4" fmla="*/ 31 w 167"/>
              <a:gd name="T5" fmla="*/ 28 h 129"/>
              <a:gd name="T6" fmla="*/ 16 w 167"/>
              <a:gd name="T7" fmla="*/ 39 h 129"/>
              <a:gd name="T8" fmla="*/ 0 w 167"/>
              <a:gd name="T9" fmla="*/ 47 h 129"/>
              <a:gd name="T10" fmla="*/ 0 w 167"/>
              <a:gd name="T11" fmla="*/ 32 h 129"/>
              <a:gd name="T12" fmla="*/ 23 w 167"/>
              <a:gd name="T13" fmla="*/ 17 h 129"/>
              <a:gd name="T14" fmla="*/ 36 w 167"/>
              <a:gd name="T15" fmla="*/ 0 h 129"/>
              <a:gd name="T16" fmla="*/ 46 w 167"/>
              <a:gd name="T17" fmla="*/ 0 h 129"/>
              <a:gd name="T18" fmla="*/ 46 w 167"/>
              <a:gd name="T19" fmla="*/ 127 h 129"/>
              <a:gd name="T20" fmla="*/ 108 w 167"/>
              <a:gd name="T21" fmla="*/ 58 h 129"/>
              <a:gd name="T22" fmla="*/ 94 w 167"/>
              <a:gd name="T23" fmla="*/ 48 h 129"/>
              <a:gd name="T24" fmla="*/ 89 w 167"/>
              <a:gd name="T25" fmla="*/ 33 h 129"/>
              <a:gd name="T26" fmla="*/ 99 w 167"/>
              <a:gd name="T27" fmla="*/ 9 h 129"/>
              <a:gd name="T28" fmla="*/ 125 w 167"/>
              <a:gd name="T29" fmla="*/ 0 h 129"/>
              <a:gd name="T30" fmla="*/ 152 w 167"/>
              <a:gd name="T31" fmla="*/ 10 h 129"/>
              <a:gd name="T32" fmla="*/ 162 w 167"/>
              <a:gd name="T33" fmla="*/ 33 h 129"/>
              <a:gd name="T34" fmla="*/ 157 w 167"/>
              <a:gd name="T35" fmla="*/ 48 h 129"/>
              <a:gd name="T36" fmla="*/ 143 w 167"/>
              <a:gd name="T37" fmla="*/ 58 h 129"/>
              <a:gd name="T38" fmla="*/ 161 w 167"/>
              <a:gd name="T39" fmla="*/ 70 h 129"/>
              <a:gd name="T40" fmla="*/ 167 w 167"/>
              <a:gd name="T41" fmla="*/ 91 h 129"/>
              <a:gd name="T42" fmla="*/ 155 w 167"/>
              <a:gd name="T43" fmla="*/ 118 h 129"/>
              <a:gd name="T44" fmla="*/ 125 w 167"/>
              <a:gd name="T45" fmla="*/ 129 h 129"/>
              <a:gd name="T46" fmla="*/ 95 w 167"/>
              <a:gd name="T47" fmla="*/ 118 h 129"/>
              <a:gd name="T48" fmla="*/ 84 w 167"/>
              <a:gd name="T49" fmla="*/ 90 h 129"/>
              <a:gd name="T50" fmla="*/ 90 w 167"/>
              <a:gd name="T51" fmla="*/ 70 h 129"/>
              <a:gd name="T52" fmla="*/ 108 w 167"/>
              <a:gd name="T53" fmla="*/ 58 h 129"/>
              <a:gd name="T54" fmla="*/ 105 w 167"/>
              <a:gd name="T55" fmla="*/ 32 h 129"/>
              <a:gd name="T56" fmla="*/ 110 w 167"/>
              <a:gd name="T57" fmla="*/ 47 h 129"/>
              <a:gd name="T58" fmla="*/ 125 w 167"/>
              <a:gd name="T59" fmla="*/ 52 h 129"/>
              <a:gd name="T60" fmla="*/ 140 w 167"/>
              <a:gd name="T61" fmla="*/ 47 h 129"/>
              <a:gd name="T62" fmla="*/ 146 w 167"/>
              <a:gd name="T63" fmla="*/ 33 h 129"/>
              <a:gd name="T64" fmla="*/ 140 w 167"/>
              <a:gd name="T65" fmla="*/ 19 h 129"/>
              <a:gd name="T66" fmla="*/ 125 w 167"/>
              <a:gd name="T67" fmla="*/ 13 h 129"/>
              <a:gd name="T68" fmla="*/ 111 w 167"/>
              <a:gd name="T69" fmla="*/ 18 h 129"/>
              <a:gd name="T70" fmla="*/ 105 w 167"/>
              <a:gd name="T71" fmla="*/ 32 h 129"/>
              <a:gd name="T72" fmla="*/ 100 w 167"/>
              <a:gd name="T73" fmla="*/ 90 h 129"/>
              <a:gd name="T74" fmla="*/ 103 w 167"/>
              <a:gd name="T75" fmla="*/ 103 h 129"/>
              <a:gd name="T76" fmla="*/ 112 w 167"/>
              <a:gd name="T77" fmla="*/ 113 h 129"/>
              <a:gd name="T78" fmla="*/ 125 w 167"/>
              <a:gd name="T79" fmla="*/ 116 h 129"/>
              <a:gd name="T80" fmla="*/ 144 w 167"/>
              <a:gd name="T81" fmla="*/ 109 h 129"/>
              <a:gd name="T82" fmla="*/ 151 w 167"/>
              <a:gd name="T83" fmla="*/ 91 h 129"/>
              <a:gd name="T84" fmla="*/ 144 w 167"/>
              <a:gd name="T85" fmla="*/ 72 h 129"/>
              <a:gd name="T86" fmla="*/ 125 w 167"/>
              <a:gd name="T87" fmla="*/ 65 h 129"/>
              <a:gd name="T88" fmla="*/ 107 w 167"/>
              <a:gd name="T89" fmla="*/ 72 h 129"/>
              <a:gd name="T90" fmla="*/ 100 w 167"/>
              <a:gd name="T91" fmla="*/ 90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67" h="129">
                <a:moveTo>
                  <a:pt x="46" y="127"/>
                </a:moveTo>
                <a:lnTo>
                  <a:pt x="31" y="127"/>
                </a:lnTo>
                <a:lnTo>
                  <a:pt x="31" y="28"/>
                </a:lnTo>
                <a:cubicBezTo>
                  <a:pt x="27" y="32"/>
                  <a:pt x="22" y="35"/>
                  <a:pt x="16" y="39"/>
                </a:cubicBezTo>
                <a:cubicBezTo>
                  <a:pt x="10" y="42"/>
                  <a:pt x="5" y="45"/>
                  <a:pt x="0" y="47"/>
                </a:cubicBezTo>
                <a:lnTo>
                  <a:pt x="0" y="32"/>
                </a:lnTo>
                <a:cubicBezTo>
                  <a:pt x="9" y="28"/>
                  <a:pt x="16" y="23"/>
                  <a:pt x="23" y="17"/>
                </a:cubicBezTo>
                <a:cubicBezTo>
                  <a:pt x="29" y="11"/>
                  <a:pt x="34" y="6"/>
                  <a:pt x="36" y="0"/>
                </a:cubicBezTo>
                <a:lnTo>
                  <a:pt x="46" y="0"/>
                </a:lnTo>
                <a:lnTo>
                  <a:pt x="46" y="127"/>
                </a:lnTo>
                <a:close/>
                <a:moveTo>
                  <a:pt x="108" y="58"/>
                </a:moveTo>
                <a:cubicBezTo>
                  <a:pt x="101" y="56"/>
                  <a:pt x="97" y="53"/>
                  <a:pt x="94" y="48"/>
                </a:cubicBezTo>
                <a:cubicBezTo>
                  <a:pt x="91" y="44"/>
                  <a:pt x="89" y="39"/>
                  <a:pt x="89" y="33"/>
                </a:cubicBezTo>
                <a:cubicBezTo>
                  <a:pt x="89" y="23"/>
                  <a:pt x="92" y="16"/>
                  <a:pt x="99" y="9"/>
                </a:cubicBezTo>
                <a:cubicBezTo>
                  <a:pt x="105" y="3"/>
                  <a:pt x="114" y="0"/>
                  <a:pt x="125" y="0"/>
                </a:cubicBezTo>
                <a:cubicBezTo>
                  <a:pt x="136" y="0"/>
                  <a:pt x="145" y="3"/>
                  <a:pt x="152" y="10"/>
                </a:cubicBezTo>
                <a:cubicBezTo>
                  <a:pt x="158" y="16"/>
                  <a:pt x="162" y="24"/>
                  <a:pt x="162" y="33"/>
                </a:cubicBezTo>
                <a:cubicBezTo>
                  <a:pt x="162" y="39"/>
                  <a:pt x="160" y="44"/>
                  <a:pt x="157" y="48"/>
                </a:cubicBezTo>
                <a:cubicBezTo>
                  <a:pt x="154" y="53"/>
                  <a:pt x="149" y="56"/>
                  <a:pt x="143" y="58"/>
                </a:cubicBezTo>
                <a:cubicBezTo>
                  <a:pt x="151" y="61"/>
                  <a:pt x="157" y="65"/>
                  <a:pt x="161" y="70"/>
                </a:cubicBezTo>
                <a:cubicBezTo>
                  <a:pt x="165" y="76"/>
                  <a:pt x="167" y="83"/>
                  <a:pt x="167" y="91"/>
                </a:cubicBezTo>
                <a:cubicBezTo>
                  <a:pt x="167" y="101"/>
                  <a:pt x="163" y="110"/>
                  <a:pt x="155" y="118"/>
                </a:cubicBezTo>
                <a:cubicBezTo>
                  <a:pt x="148" y="125"/>
                  <a:pt x="138" y="129"/>
                  <a:pt x="125" y="129"/>
                </a:cubicBezTo>
                <a:cubicBezTo>
                  <a:pt x="113" y="129"/>
                  <a:pt x="103" y="125"/>
                  <a:pt x="95" y="118"/>
                </a:cubicBezTo>
                <a:cubicBezTo>
                  <a:pt x="88" y="110"/>
                  <a:pt x="84" y="101"/>
                  <a:pt x="84" y="90"/>
                </a:cubicBezTo>
                <a:cubicBezTo>
                  <a:pt x="84" y="82"/>
                  <a:pt x="86" y="75"/>
                  <a:pt x="90" y="70"/>
                </a:cubicBezTo>
                <a:cubicBezTo>
                  <a:pt x="94" y="64"/>
                  <a:pt x="100" y="60"/>
                  <a:pt x="108" y="58"/>
                </a:cubicBezTo>
                <a:close/>
                <a:moveTo>
                  <a:pt x="105" y="32"/>
                </a:moveTo>
                <a:cubicBezTo>
                  <a:pt x="105" y="38"/>
                  <a:pt x="107" y="43"/>
                  <a:pt x="110" y="47"/>
                </a:cubicBezTo>
                <a:cubicBezTo>
                  <a:pt x="114" y="50"/>
                  <a:pt x="119" y="52"/>
                  <a:pt x="125" y="52"/>
                </a:cubicBezTo>
                <a:cubicBezTo>
                  <a:pt x="131" y="52"/>
                  <a:pt x="136" y="50"/>
                  <a:pt x="140" y="47"/>
                </a:cubicBezTo>
                <a:cubicBezTo>
                  <a:pt x="144" y="43"/>
                  <a:pt x="146" y="38"/>
                  <a:pt x="146" y="33"/>
                </a:cubicBezTo>
                <a:cubicBezTo>
                  <a:pt x="146" y="27"/>
                  <a:pt x="144" y="22"/>
                  <a:pt x="140" y="19"/>
                </a:cubicBezTo>
                <a:cubicBezTo>
                  <a:pt x="136" y="15"/>
                  <a:pt x="131" y="13"/>
                  <a:pt x="125" y="13"/>
                </a:cubicBezTo>
                <a:cubicBezTo>
                  <a:pt x="119" y="13"/>
                  <a:pt x="115" y="15"/>
                  <a:pt x="111" y="18"/>
                </a:cubicBezTo>
                <a:cubicBezTo>
                  <a:pt x="107" y="22"/>
                  <a:pt x="105" y="27"/>
                  <a:pt x="105" y="32"/>
                </a:cubicBezTo>
                <a:close/>
                <a:moveTo>
                  <a:pt x="100" y="90"/>
                </a:moveTo>
                <a:cubicBezTo>
                  <a:pt x="100" y="95"/>
                  <a:pt x="101" y="99"/>
                  <a:pt x="103" y="103"/>
                </a:cubicBezTo>
                <a:cubicBezTo>
                  <a:pt x="105" y="107"/>
                  <a:pt x="108" y="110"/>
                  <a:pt x="112" y="113"/>
                </a:cubicBezTo>
                <a:cubicBezTo>
                  <a:pt x="116" y="115"/>
                  <a:pt x="121" y="116"/>
                  <a:pt x="125" y="116"/>
                </a:cubicBezTo>
                <a:cubicBezTo>
                  <a:pt x="133" y="116"/>
                  <a:pt x="139" y="114"/>
                  <a:pt x="144" y="109"/>
                </a:cubicBezTo>
                <a:cubicBezTo>
                  <a:pt x="149" y="104"/>
                  <a:pt x="151" y="98"/>
                  <a:pt x="151" y="91"/>
                </a:cubicBezTo>
                <a:cubicBezTo>
                  <a:pt x="151" y="83"/>
                  <a:pt x="149" y="77"/>
                  <a:pt x="144" y="72"/>
                </a:cubicBezTo>
                <a:cubicBezTo>
                  <a:pt x="139" y="67"/>
                  <a:pt x="132" y="65"/>
                  <a:pt x="125" y="65"/>
                </a:cubicBezTo>
                <a:cubicBezTo>
                  <a:pt x="118" y="65"/>
                  <a:pt x="112" y="67"/>
                  <a:pt x="107" y="72"/>
                </a:cubicBezTo>
                <a:cubicBezTo>
                  <a:pt x="102" y="77"/>
                  <a:pt x="100" y="83"/>
                  <a:pt x="100" y="90"/>
                </a:cubicBez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45" name="Freeform 29"/>
          <p:cNvSpPr>
            <a:spLocks noEditPoints="1"/>
          </p:cNvSpPr>
          <p:nvPr/>
        </p:nvSpPr>
        <p:spPr bwMode="auto">
          <a:xfrm>
            <a:off x="1928352" y="5407041"/>
            <a:ext cx="83344" cy="64823"/>
          </a:xfrm>
          <a:custGeom>
            <a:avLst/>
            <a:gdLst>
              <a:gd name="T0" fmla="*/ 46 w 168"/>
              <a:gd name="T1" fmla="*/ 127 h 129"/>
              <a:gd name="T2" fmla="*/ 31 w 168"/>
              <a:gd name="T3" fmla="*/ 127 h 129"/>
              <a:gd name="T4" fmla="*/ 31 w 168"/>
              <a:gd name="T5" fmla="*/ 28 h 129"/>
              <a:gd name="T6" fmla="*/ 16 w 168"/>
              <a:gd name="T7" fmla="*/ 39 h 129"/>
              <a:gd name="T8" fmla="*/ 0 w 168"/>
              <a:gd name="T9" fmla="*/ 47 h 129"/>
              <a:gd name="T10" fmla="*/ 0 w 168"/>
              <a:gd name="T11" fmla="*/ 32 h 129"/>
              <a:gd name="T12" fmla="*/ 23 w 168"/>
              <a:gd name="T13" fmla="*/ 17 h 129"/>
              <a:gd name="T14" fmla="*/ 36 w 168"/>
              <a:gd name="T15" fmla="*/ 0 h 129"/>
              <a:gd name="T16" fmla="*/ 46 w 168"/>
              <a:gd name="T17" fmla="*/ 0 h 129"/>
              <a:gd name="T18" fmla="*/ 46 w 168"/>
              <a:gd name="T19" fmla="*/ 127 h 129"/>
              <a:gd name="T20" fmla="*/ 84 w 168"/>
              <a:gd name="T21" fmla="*/ 94 h 129"/>
              <a:gd name="T22" fmla="*/ 100 w 168"/>
              <a:gd name="T23" fmla="*/ 92 h 129"/>
              <a:gd name="T24" fmla="*/ 109 w 168"/>
              <a:gd name="T25" fmla="*/ 110 h 129"/>
              <a:gd name="T26" fmla="*/ 125 w 168"/>
              <a:gd name="T27" fmla="*/ 116 h 129"/>
              <a:gd name="T28" fmla="*/ 144 w 168"/>
              <a:gd name="T29" fmla="*/ 108 h 129"/>
              <a:gd name="T30" fmla="*/ 151 w 168"/>
              <a:gd name="T31" fmla="*/ 85 h 129"/>
              <a:gd name="T32" fmla="*/ 144 w 168"/>
              <a:gd name="T33" fmla="*/ 64 h 129"/>
              <a:gd name="T34" fmla="*/ 124 w 168"/>
              <a:gd name="T35" fmla="*/ 57 h 129"/>
              <a:gd name="T36" fmla="*/ 111 w 168"/>
              <a:gd name="T37" fmla="*/ 60 h 129"/>
              <a:gd name="T38" fmla="*/ 101 w 168"/>
              <a:gd name="T39" fmla="*/ 69 h 129"/>
              <a:gd name="T40" fmla="*/ 87 w 168"/>
              <a:gd name="T41" fmla="*/ 67 h 129"/>
              <a:gd name="T42" fmla="*/ 99 w 168"/>
              <a:gd name="T43" fmla="*/ 2 h 129"/>
              <a:gd name="T44" fmla="*/ 162 w 168"/>
              <a:gd name="T45" fmla="*/ 2 h 129"/>
              <a:gd name="T46" fmla="*/ 162 w 168"/>
              <a:gd name="T47" fmla="*/ 17 h 129"/>
              <a:gd name="T48" fmla="*/ 112 w 168"/>
              <a:gd name="T49" fmla="*/ 17 h 129"/>
              <a:gd name="T50" fmla="*/ 105 w 168"/>
              <a:gd name="T51" fmla="*/ 51 h 129"/>
              <a:gd name="T52" fmla="*/ 129 w 168"/>
              <a:gd name="T53" fmla="*/ 43 h 129"/>
              <a:gd name="T54" fmla="*/ 156 w 168"/>
              <a:gd name="T55" fmla="*/ 54 h 129"/>
              <a:gd name="T56" fmla="*/ 168 w 168"/>
              <a:gd name="T57" fmla="*/ 84 h 129"/>
              <a:gd name="T58" fmla="*/ 158 w 168"/>
              <a:gd name="T59" fmla="*/ 113 h 129"/>
              <a:gd name="T60" fmla="*/ 125 w 168"/>
              <a:gd name="T61" fmla="*/ 129 h 129"/>
              <a:gd name="T62" fmla="*/ 97 w 168"/>
              <a:gd name="T63" fmla="*/ 119 h 129"/>
              <a:gd name="T64" fmla="*/ 84 w 168"/>
              <a:gd name="T65" fmla="*/ 94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68" h="129">
                <a:moveTo>
                  <a:pt x="46" y="127"/>
                </a:moveTo>
                <a:lnTo>
                  <a:pt x="31" y="127"/>
                </a:lnTo>
                <a:lnTo>
                  <a:pt x="31" y="28"/>
                </a:lnTo>
                <a:cubicBezTo>
                  <a:pt x="27" y="32"/>
                  <a:pt x="22" y="35"/>
                  <a:pt x="16" y="39"/>
                </a:cubicBezTo>
                <a:cubicBezTo>
                  <a:pt x="10" y="42"/>
                  <a:pt x="5" y="45"/>
                  <a:pt x="0" y="47"/>
                </a:cubicBezTo>
                <a:lnTo>
                  <a:pt x="0" y="32"/>
                </a:lnTo>
                <a:cubicBezTo>
                  <a:pt x="9" y="28"/>
                  <a:pt x="16" y="23"/>
                  <a:pt x="23" y="17"/>
                </a:cubicBezTo>
                <a:cubicBezTo>
                  <a:pt x="29" y="11"/>
                  <a:pt x="34" y="6"/>
                  <a:pt x="36" y="0"/>
                </a:cubicBezTo>
                <a:lnTo>
                  <a:pt x="46" y="0"/>
                </a:lnTo>
                <a:lnTo>
                  <a:pt x="46" y="127"/>
                </a:lnTo>
                <a:close/>
                <a:moveTo>
                  <a:pt x="84" y="94"/>
                </a:moveTo>
                <a:lnTo>
                  <a:pt x="100" y="92"/>
                </a:lnTo>
                <a:cubicBezTo>
                  <a:pt x="102" y="100"/>
                  <a:pt x="104" y="106"/>
                  <a:pt x="109" y="110"/>
                </a:cubicBezTo>
                <a:cubicBezTo>
                  <a:pt x="113" y="114"/>
                  <a:pt x="118" y="116"/>
                  <a:pt x="125" y="116"/>
                </a:cubicBezTo>
                <a:cubicBezTo>
                  <a:pt x="132" y="116"/>
                  <a:pt x="138" y="113"/>
                  <a:pt x="144" y="108"/>
                </a:cubicBezTo>
                <a:cubicBezTo>
                  <a:pt x="149" y="102"/>
                  <a:pt x="151" y="94"/>
                  <a:pt x="151" y="85"/>
                </a:cubicBezTo>
                <a:cubicBezTo>
                  <a:pt x="151" y="76"/>
                  <a:pt x="149" y="70"/>
                  <a:pt x="144" y="64"/>
                </a:cubicBezTo>
                <a:cubicBezTo>
                  <a:pt x="139" y="59"/>
                  <a:pt x="132" y="57"/>
                  <a:pt x="124" y="57"/>
                </a:cubicBezTo>
                <a:cubicBezTo>
                  <a:pt x="119" y="57"/>
                  <a:pt x="115" y="58"/>
                  <a:pt x="111" y="60"/>
                </a:cubicBezTo>
                <a:cubicBezTo>
                  <a:pt x="107" y="62"/>
                  <a:pt x="104" y="65"/>
                  <a:pt x="101" y="69"/>
                </a:cubicBezTo>
                <a:lnTo>
                  <a:pt x="87" y="67"/>
                </a:lnTo>
                <a:lnTo>
                  <a:pt x="99" y="2"/>
                </a:lnTo>
                <a:lnTo>
                  <a:pt x="162" y="2"/>
                </a:lnTo>
                <a:lnTo>
                  <a:pt x="162" y="17"/>
                </a:lnTo>
                <a:lnTo>
                  <a:pt x="112" y="17"/>
                </a:lnTo>
                <a:lnTo>
                  <a:pt x="105" y="51"/>
                </a:lnTo>
                <a:cubicBezTo>
                  <a:pt x="112" y="46"/>
                  <a:pt x="120" y="43"/>
                  <a:pt x="129" y="43"/>
                </a:cubicBezTo>
                <a:cubicBezTo>
                  <a:pt x="140" y="43"/>
                  <a:pt x="149" y="47"/>
                  <a:pt x="156" y="54"/>
                </a:cubicBezTo>
                <a:cubicBezTo>
                  <a:pt x="164" y="62"/>
                  <a:pt x="168" y="72"/>
                  <a:pt x="168" y="84"/>
                </a:cubicBezTo>
                <a:cubicBezTo>
                  <a:pt x="168" y="95"/>
                  <a:pt x="164" y="105"/>
                  <a:pt x="158" y="113"/>
                </a:cubicBezTo>
                <a:cubicBezTo>
                  <a:pt x="150" y="124"/>
                  <a:pt x="139" y="129"/>
                  <a:pt x="125" y="129"/>
                </a:cubicBezTo>
                <a:cubicBezTo>
                  <a:pt x="113" y="129"/>
                  <a:pt x="104" y="126"/>
                  <a:pt x="97" y="119"/>
                </a:cubicBezTo>
                <a:cubicBezTo>
                  <a:pt x="89" y="113"/>
                  <a:pt x="85" y="104"/>
                  <a:pt x="84" y="94"/>
                </a:cubicBez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46" name="Freeform 30"/>
          <p:cNvSpPr>
            <a:spLocks noEditPoints="1"/>
          </p:cNvSpPr>
          <p:nvPr/>
        </p:nvSpPr>
        <p:spPr bwMode="auto">
          <a:xfrm>
            <a:off x="1686259" y="5407041"/>
            <a:ext cx="82021" cy="63500"/>
          </a:xfrm>
          <a:custGeom>
            <a:avLst/>
            <a:gdLst>
              <a:gd name="T0" fmla="*/ 47 w 166"/>
              <a:gd name="T1" fmla="*/ 127 h 127"/>
              <a:gd name="T2" fmla="*/ 31 w 166"/>
              <a:gd name="T3" fmla="*/ 127 h 127"/>
              <a:gd name="T4" fmla="*/ 31 w 166"/>
              <a:gd name="T5" fmla="*/ 28 h 127"/>
              <a:gd name="T6" fmla="*/ 17 w 166"/>
              <a:gd name="T7" fmla="*/ 39 h 127"/>
              <a:gd name="T8" fmla="*/ 0 w 166"/>
              <a:gd name="T9" fmla="*/ 47 h 127"/>
              <a:gd name="T10" fmla="*/ 0 w 166"/>
              <a:gd name="T11" fmla="*/ 32 h 127"/>
              <a:gd name="T12" fmla="*/ 23 w 166"/>
              <a:gd name="T13" fmla="*/ 17 h 127"/>
              <a:gd name="T14" fmla="*/ 37 w 166"/>
              <a:gd name="T15" fmla="*/ 0 h 127"/>
              <a:gd name="T16" fmla="*/ 47 w 166"/>
              <a:gd name="T17" fmla="*/ 0 h 127"/>
              <a:gd name="T18" fmla="*/ 47 w 166"/>
              <a:gd name="T19" fmla="*/ 127 h 127"/>
              <a:gd name="T20" fmla="*/ 166 w 166"/>
              <a:gd name="T21" fmla="*/ 112 h 127"/>
              <a:gd name="T22" fmla="*/ 166 w 166"/>
              <a:gd name="T23" fmla="*/ 127 h 127"/>
              <a:gd name="T24" fmla="*/ 82 w 166"/>
              <a:gd name="T25" fmla="*/ 127 h 127"/>
              <a:gd name="T26" fmla="*/ 84 w 166"/>
              <a:gd name="T27" fmla="*/ 116 h 127"/>
              <a:gd name="T28" fmla="*/ 94 w 166"/>
              <a:gd name="T29" fmla="*/ 99 h 127"/>
              <a:gd name="T30" fmla="*/ 115 w 166"/>
              <a:gd name="T31" fmla="*/ 80 h 127"/>
              <a:gd name="T32" fmla="*/ 142 w 166"/>
              <a:gd name="T33" fmla="*/ 53 h 127"/>
              <a:gd name="T34" fmla="*/ 150 w 166"/>
              <a:gd name="T35" fmla="*/ 35 h 127"/>
              <a:gd name="T36" fmla="*/ 143 w 166"/>
              <a:gd name="T37" fmla="*/ 19 h 127"/>
              <a:gd name="T38" fmla="*/ 126 w 166"/>
              <a:gd name="T39" fmla="*/ 13 h 127"/>
              <a:gd name="T40" fmla="*/ 108 w 166"/>
              <a:gd name="T41" fmla="*/ 20 h 127"/>
              <a:gd name="T42" fmla="*/ 101 w 166"/>
              <a:gd name="T43" fmla="*/ 38 h 127"/>
              <a:gd name="T44" fmla="*/ 85 w 166"/>
              <a:gd name="T45" fmla="*/ 37 h 127"/>
              <a:gd name="T46" fmla="*/ 98 w 166"/>
              <a:gd name="T47" fmla="*/ 9 h 127"/>
              <a:gd name="T48" fmla="*/ 126 w 166"/>
              <a:gd name="T49" fmla="*/ 0 h 127"/>
              <a:gd name="T50" fmla="*/ 155 w 166"/>
              <a:gd name="T51" fmla="*/ 10 h 127"/>
              <a:gd name="T52" fmla="*/ 166 w 166"/>
              <a:gd name="T53" fmla="*/ 35 h 127"/>
              <a:gd name="T54" fmla="*/ 162 w 166"/>
              <a:gd name="T55" fmla="*/ 50 h 127"/>
              <a:gd name="T56" fmla="*/ 152 w 166"/>
              <a:gd name="T57" fmla="*/ 65 h 127"/>
              <a:gd name="T58" fmla="*/ 128 w 166"/>
              <a:gd name="T59" fmla="*/ 88 h 127"/>
              <a:gd name="T60" fmla="*/ 110 w 166"/>
              <a:gd name="T61" fmla="*/ 103 h 127"/>
              <a:gd name="T62" fmla="*/ 104 w 166"/>
              <a:gd name="T63" fmla="*/ 112 h 127"/>
              <a:gd name="T64" fmla="*/ 166 w 166"/>
              <a:gd name="T65" fmla="*/ 112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66" h="127">
                <a:moveTo>
                  <a:pt x="47" y="127"/>
                </a:moveTo>
                <a:lnTo>
                  <a:pt x="31" y="127"/>
                </a:lnTo>
                <a:lnTo>
                  <a:pt x="31" y="28"/>
                </a:lnTo>
                <a:cubicBezTo>
                  <a:pt x="27" y="32"/>
                  <a:pt x="23" y="35"/>
                  <a:pt x="17" y="39"/>
                </a:cubicBezTo>
                <a:cubicBezTo>
                  <a:pt x="11" y="42"/>
                  <a:pt x="5" y="45"/>
                  <a:pt x="0" y="47"/>
                </a:cubicBezTo>
                <a:lnTo>
                  <a:pt x="0" y="32"/>
                </a:lnTo>
                <a:cubicBezTo>
                  <a:pt x="9" y="28"/>
                  <a:pt x="17" y="23"/>
                  <a:pt x="23" y="17"/>
                </a:cubicBezTo>
                <a:cubicBezTo>
                  <a:pt x="29" y="11"/>
                  <a:pt x="34" y="6"/>
                  <a:pt x="37" y="0"/>
                </a:cubicBezTo>
                <a:lnTo>
                  <a:pt x="47" y="0"/>
                </a:lnTo>
                <a:lnTo>
                  <a:pt x="47" y="127"/>
                </a:lnTo>
                <a:close/>
                <a:moveTo>
                  <a:pt x="166" y="112"/>
                </a:moveTo>
                <a:lnTo>
                  <a:pt x="166" y="127"/>
                </a:lnTo>
                <a:lnTo>
                  <a:pt x="82" y="127"/>
                </a:lnTo>
                <a:cubicBezTo>
                  <a:pt x="82" y="123"/>
                  <a:pt x="83" y="119"/>
                  <a:pt x="84" y="116"/>
                </a:cubicBezTo>
                <a:cubicBezTo>
                  <a:pt x="86" y="110"/>
                  <a:pt x="90" y="105"/>
                  <a:pt x="94" y="99"/>
                </a:cubicBezTo>
                <a:cubicBezTo>
                  <a:pt x="99" y="94"/>
                  <a:pt x="106" y="87"/>
                  <a:pt x="115" y="80"/>
                </a:cubicBezTo>
                <a:cubicBezTo>
                  <a:pt x="128" y="69"/>
                  <a:pt x="138" y="60"/>
                  <a:pt x="142" y="53"/>
                </a:cubicBezTo>
                <a:cubicBezTo>
                  <a:pt x="147" y="47"/>
                  <a:pt x="150" y="41"/>
                  <a:pt x="150" y="35"/>
                </a:cubicBezTo>
                <a:cubicBezTo>
                  <a:pt x="150" y="29"/>
                  <a:pt x="147" y="23"/>
                  <a:pt x="143" y="19"/>
                </a:cubicBezTo>
                <a:cubicBezTo>
                  <a:pt x="139" y="15"/>
                  <a:pt x="133" y="13"/>
                  <a:pt x="126" y="13"/>
                </a:cubicBezTo>
                <a:cubicBezTo>
                  <a:pt x="119" y="13"/>
                  <a:pt x="113" y="15"/>
                  <a:pt x="108" y="20"/>
                </a:cubicBezTo>
                <a:cubicBezTo>
                  <a:pt x="104" y="24"/>
                  <a:pt x="101" y="30"/>
                  <a:pt x="101" y="38"/>
                </a:cubicBezTo>
                <a:lnTo>
                  <a:pt x="85" y="37"/>
                </a:lnTo>
                <a:cubicBezTo>
                  <a:pt x="87" y="25"/>
                  <a:pt x="91" y="16"/>
                  <a:pt x="98" y="9"/>
                </a:cubicBezTo>
                <a:cubicBezTo>
                  <a:pt x="105" y="3"/>
                  <a:pt x="114" y="0"/>
                  <a:pt x="126" y="0"/>
                </a:cubicBezTo>
                <a:cubicBezTo>
                  <a:pt x="138" y="0"/>
                  <a:pt x="148" y="3"/>
                  <a:pt x="155" y="10"/>
                </a:cubicBezTo>
                <a:cubicBezTo>
                  <a:pt x="162" y="17"/>
                  <a:pt x="166" y="25"/>
                  <a:pt x="166" y="35"/>
                </a:cubicBezTo>
                <a:cubicBezTo>
                  <a:pt x="166" y="40"/>
                  <a:pt x="165" y="45"/>
                  <a:pt x="162" y="50"/>
                </a:cubicBezTo>
                <a:cubicBezTo>
                  <a:pt x="160" y="55"/>
                  <a:pt x="157" y="60"/>
                  <a:pt x="152" y="65"/>
                </a:cubicBezTo>
                <a:cubicBezTo>
                  <a:pt x="147" y="71"/>
                  <a:pt x="140" y="78"/>
                  <a:pt x="128" y="88"/>
                </a:cubicBezTo>
                <a:cubicBezTo>
                  <a:pt x="119" y="95"/>
                  <a:pt x="113" y="100"/>
                  <a:pt x="110" y="103"/>
                </a:cubicBezTo>
                <a:cubicBezTo>
                  <a:pt x="108" y="106"/>
                  <a:pt x="106" y="109"/>
                  <a:pt x="104" y="112"/>
                </a:cubicBezTo>
                <a:lnTo>
                  <a:pt x="166" y="112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47" name="Freeform 31"/>
          <p:cNvSpPr>
            <a:spLocks noEditPoints="1"/>
          </p:cNvSpPr>
          <p:nvPr/>
        </p:nvSpPr>
        <p:spPr bwMode="auto">
          <a:xfrm>
            <a:off x="1461363" y="5407041"/>
            <a:ext cx="41011" cy="64823"/>
          </a:xfrm>
          <a:custGeom>
            <a:avLst/>
            <a:gdLst>
              <a:gd name="T0" fmla="*/ 2 w 83"/>
              <a:gd name="T1" fmla="*/ 97 h 129"/>
              <a:gd name="T2" fmla="*/ 17 w 83"/>
              <a:gd name="T3" fmla="*/ 96 h 129"/>
              <a:gd name="T4" fmla="*/ 24 w 83"/>
              <a:gd name="T5" fmla="*/ 111 h 129"/>
              <a:gd name="T6" fmla="*/ 38 w 83"/>
              <a:gd name="T7" fmla="*/ 116 h 129"/>
              <a:gd name="T8" fmla="*/ 50 w 83"/>
              <a:gd name="T9" fmla="*/ 113 h 129"/>
              <a:gd name="T10" fmla="*/ 59 w 83"/>
              <a:gd name="T11" fmla="*/ 104 h 129"/>
              <a:gd name="T12" fmla="*/ 65 w 83"/>
              <a:gd name="T13" fmla="*/ 89 h 129"/>
              <a:gd name="T14" fmla="*/ 67 w 83"/>
              <a:gd name="T15" fmla="*/ 70 h 129"/>
              <a:gd name="T16" fmla="*/ 67 w 83"/>
              <a:gd name="T17" fmla="*/ 67 h 129"/>
              <a:gd name="T18" fmla="*/ 54 w 83"/>
              <a:gd name="T19" fmla="*/ 79 h 129"/>
              <a:gd name="T20" fmla="*/ 37 w 83"/>
              <a:gd name="T21" fmla="*/ 84 h 129"/>
              <a:gd name="T22" fmla="*/ 10 w 83"/>
              <a:gd name="T23" fmla="*/ 72 h 129"/>
              <a:gd name="T24" fmla="*/ 0 w 83"/>
              <a:gd name="T25" fmla="*/ 43 h 129"/>
              <a:gd name="T26" fmla="*/ 11 w 83"/>
              <a:gd name="T27" fmla="*/ 12 h 129"/>
              <a:gd name="T28" fmla="*/ 39 w 83"/>
              <a:gd name="T29" fmla="*/ 0 h 129"/>
              <a:gd name="T30" fmla="*/ 62 w 83"/>
              <a:gd name="T31" fmla="*/ 7 h 129"/>
              <a:gd name="T32" fmla="*/ 77 w 83"/>
              <a:gd name="T33" fmla="*/ 26 h 129"/>
              <a:gd name="T34" fmla="*/ 83 w 83"/>
              <a:gd name="T35" fmla="*/ 61 h 129"/>
              <a:gd name="T36" fmla="*/ 77 w 83"/>
              <a:gd name="T37" fmla="*/ 99 h 129"/>
              <a:gd name="T38" fmla="*/ 62 w 83"/>
              <a:gd name="T39" fmla="*/ 121 h 129"/>
              <a:gd name="T40" fmla="*/ 37 w 83"/>
              <a:gd name="T41" fmla="*/ 129 h 129"/>
              <a:gd name="T42" fmla="*/ 13 w 83"/>
              <a:gd name="T43" fmla="*/ 121 h 129"/>
              <a:gd name="T44" fmla="*/ 2 w 83"/>
              <a:gd name="T45" fmla="*/ 97 h 129"/>
              <a:gd name="T46" fmla="*/ 65 w 83"/>
              <a:gd name="T47" fmla="*/ 42 h 129"/>
              <a:gd name="T48" fmla="*/ 58 w 83"/>
              <a:gd name="T49" fmla="*/ 21 h 129"/>
              <a:gd name="T50" fmla="*/ 41 w 83"/>
              <a:gd name="T51" fmla="*/ 13 h 129"/>
              <a:gd name="T52" fmla="*/ 23 w 83"/>
              <a:gd name="T53" fmla="*/ 21 h 129"/>
              <a:gd name="T54" fmla="*/ 16 w 83"/>
              <a:gd name="T55" fmla="*/ 43 h 129"/>
              <a:gd name="T56" fmla="*/ 23 w 83"/>
              <a:gd name="T57" fmla="*/ 63 h 129"/>
              <a:gd name="T58" fmla="*/ 41 w 83"/>
              <a:gd name="T59" fmla="*/ 70 h 129"/>
              <a:gd name="T60" fmla="*/ 58 w 83"/>
              <a:gd name="T61" fmla="*/ 63 h 129"/>
              <a:gd name="T62" fmla="*/ 65 w 83"/>
              <a:gd name="T63" fmla="*/ 42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3" h="129">
                <a:moveTo>
                  <a:pt x="2" y="97"/>
                </a:moveTo>
                <a:lnTo>
                  <a:pt x="17" y="96"/>
                </a:lnTo>
                <a:cubicBezTo>
                  <a:pt x="18" y="103"/>
                  <a:pt x="21" y="108"/>
                  <a:pt x="24" y="111"/>
                </a:cubicBezTo>
                <a:cubicBezTo>
                  <a:pt x="28" y="114"/>
                  <a:pt x="32" y="116"/>
                  <a:pt x="38" y="116"/>
                </a:cubicBezTo>
                <a:cubicBezTo>
                  <a:pt x="42" y="116"/>
                  <a:pt x="47" y="115"/>
                  <a:pt x="50" y="113"/>
                </a:cubicBezTo>
                <a:cubicBezTo>
                  <a:pt x="54" y="111"/>
                  <a:pt x="57" y="108"/>
                  <a:pt x="59" y="104"/>
                </a:cubicBezTo>
                <a:cubicBezTo>
                  <a:pt x="61" y="100"/>
                  <a:pt x="63" y="95"/>
                  <a:pt x="65" y="89"/>
                </a:cubicBezTo>
                <a:cubicBezTo>
                  <a:pt x="66" y="83"/>
                  <a:pt x="67" y="77"/>
                  <a:pt x="67" y="70"/>
                </a:cubicBezTo>
                <a:cubicBezTo>
                  <a:pt x="67" y="70"/>
                  <a:pt x="67" y="69"/>
                  <a:pt x="67" y="67"/>
                </a:cubicBezTo>
                <a:cubicBezTo>
                  <a:pt x="64" y="72"/>
                  <a:pt x="60" y="76"/>
                  <a:pt x="54" y="79"/>
                </a:cubicBezTo>
                <a:cubicBezTo>
                  <a:pt x="49" y="82"/>
                  <a:pt x="43" y="84"/>
                  <a:pt x="37" y="84"/>
                </a:cubicBezTo>
                <a:cubicBezTo>
                  <a:pt x="26" y="84"/>
                  <a:pt x="18" y="80"/>
                  <a:pt x="10" y="72"/>
                </a:cubicBezTo>
                <a:cubicBezTo>
                  <a:pt x="3" y="65"/>
                  <a:pt x="0" y="55"/>
                  <a:pt x="0" y="43"/>
                </a:cubicBezTo>
                <a:cubicBezTo>
                  <a:pt x="0" y="30"/>
                  <a:pt x="3" y="19"/>
                  <a:pt x="11" y="12"/>
                </a:cubicBezTo>
                <a:cubicBezTo>
                  <a:pt x="19" y="4"/>
                  <a:pt x="28" y="0"/>
                  <a:pt x="39" y="0"/>
                </a:cubicBezTo>
                <a:cubicBezTo>
                  <a:pt x="47" y="0"/>
                  <a:pt x="55" y="2"/>
                  <a:pt x="62" y="7"/>
                </a:cubicBezTo>
                <a:cubicBezTo>
                  <a:pt x="68" y="11"/>
                  <a:pt x="74" y="17"/>
                  <a:pt x="77" y="26"/>
                </a:cubicBezTo>
                <a:cubicBezTo>
                  <a:pt x="81" y="34"/>
                  <a:pt x="83" y="46"/>
                  <a:pt x="83" y="61"/>
                </a:cubicBezTo>
                <a:cubicBezTo>
                  <a:pt x="83" y="77"/>
                  <a:pt x="81" y="90"/>
                  <a:pt x="77" y="99"/>
                </a:cubicBezTo>
                <a:cubicBezTo>
                  <a:pt x="74" y="109"/>
                  <a:pt x="69" y="116"/>
                  <a:pt x="62" y="121"/>
                </a:cubicBezTo>
                <a:cubicBezTo>
                  <a:pt x="55" y="126"/>
                  <a:pt x="47" y="129"/>
                  <a:pt x="37" y="129"/>
                </a:cubicBezTo>
                <a:cubicBezTo>
                  <a:pt x="27" y="129"/>
                  <a:pt x="19" y="126"/>
                  <a:pt x="13" y="121"/>
                </a:cubicBezTo>
                <a:cubicBezTo>
                  <a:pt x="7" y="115"/>
                  <a:pt x="3" y="107"/>
                  <a:pt x="2" y="97"/>
                </a:cubicBezTo>
                <a:close/>
                <a:moveTo>
                  <a:pt x="65" y="42"/>
                </a:moveTo>
                <a:cubicBezTo>
                  <a:pt x="65" y="33"/>
                  <a:pt x="63" y="26"/>
                  <a:pt x="58" y="21"/>
                </a:cubicBezTo>
                <a:cubicBezTo>
                  <a:pt x="53" y="15"/>
                  <a:pt x="48" y="13"/>
                  <a:pt x="41" y="13"/>
                </a:cubicBezTo>
                <a:cubicBezTo>
                  <a:pt x="34" y="13"/>
                  <a:pt x="28" y="16"/>
                  <a:pt x="23" y="21"/>
                </a:cubicBezTo>
                <a:cubicBezTo>
                  <a:pt x="18" y="27"/>
                  <a:pt x="16" y="34"/>
                  <a:pt x="16" y="43"/>
                </a:cubicBezTo>
                <a:cubicBezTo>
                  <a:pt x="16" y="51"/>
                  <a:pt x="18" y="58"/>
                  <a:pt x="23" y="63"/>
                </a:cubicBezTo>
                <a:cubicBezTo>
                  <a:pt x="28" y="68"/>
                  <a:pt x="34" y="70"/>
                  <a:pt x="41" y="70"/>
                </a:cubicBezTo>
                <a:cubicBezTo>
                  <a:pt x="48" y="70"/>
                  <a:pt x="54" y="68"/>
                  <a:pt x="58" y="63"/>
                </a:cubicBezTo>
                <a:cubicBezTo>
                  <a:pt x="63" y="58"/>
                  <a:pt x="65" y="51"/>
                  <a:pt x="65" y="42"/>
                </a:cubicBez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48" name="Freeform 32"/>
          <p:cNvSpPr>
            <a:spLocks noEditPoints="1"/>
          </p:cNvSpPr>
          <p:nvPr/>
        </p:nvSpPr>
        <p:spPr bwMode="auto">
          <a:xfrm>
            <a:off x="1217946" y="5407041"/>
            <a:ext cx="41011" cy="64823"/>
          </a:xfrm>
          <a:custGeom>
            <a:avLst/>
            <a:gdLst>
              <a:gd name="T0" fmla="*/ 81 w 83"/>
              <a:gd name="T1" fmla="*/ 31 h 129"/>
              <a:gd name="T2" fmla="*/ 66 w 83"/>
              <a:gd name="T3" fmla="*/ 33 h 129"/>
              <a:gd name="T4" fmla="*/ 60 w 83"/>
              <a:gd name="T5" fmla="*/ 19 h 129"/>
              <a:gd name="T6" fmla="*/ 44 w 83"/>
              <a:gd name="T7" fmla="*/ 13 h 129"/>
              <a:gd name="T8" fmla="*/ 31 w 83"/>
              <a:gd name="T9" fmla="*/ 17 h 129"/>
              <a:gd name="T10" fmla="*/ 20 w 83"/>
              <a:gd name="T11" fmla="*/ 32 h 129"/>
              <a:gd name="T12" fmla="*/ 15 w 83"/>
              <a:gd name="T13" fmla="*/ 62 h 129"/>
              <a:gd name="T14" fmla="*/ 29 w 83"/>
              <a:gd name="T15" fmla="*/ 49 h 129"/>
              <a:gd name="T16" fmla="*/ 46 w 83"/>
              <a:gd name="T17" fmla="*/ 45 h 129"/>
              <a:gd name="T18" fmla="*/ 72 w 83"/>
              <a:gd name="T19" fmla="*/ 56 h 129"/>
              <a:gd name="T20" fmla="*/ 83 w 83"/>
              <a:gd name="T21" fmla="*/ 86 h 129"/>
              <a:gd name="T22" fmla="*/ 78 w 83"/>
              <a:gd name="T23" fmla="*/ 108 h 129"/>
              <a:gd name="T24" fmla="*/ 64 w 83"/>
              <a:gd name="T25" fmla="*/ 123 h 129"/>
              <a:gd name="T26" fmla="*/ 44 w 83"/>
              <a:gd name="T27" fmla="*/ 129 h 129"/>
              <a:gd name="T28" fmla="*/ 12 w 83"/>
              <a:gd name="T29" fmla="*/ 115 h 129"/>
              <a:gd name="T30" fmla="*/ 0 w 83"/>
              <a:gd name="T31" fmla="*/ 68 h 129"/>
              <a:gd name="T32" fmla="*/ 13 w 83"/>
              <a:gd name="T33" fmla="*/ 15 h 129"/>
              <a:gd name="T34" fmla="*/ 45 w 83"/>
              <a:gd name="T35" fmla="*/ 0 h 129"/>
              <a:gd name="T36" fmla="*/ 70 w 83"/>
              <a:gd name="T37" fmla="*/ 8 h 129"/>
              <a:gd name="T38" fmla="*/ 81 w 83"/>
              <a:gd name="T39" fmla="*/ 31 h 129"/>
              <a:gd name="T40" fmla="*/ 18 w 83"/>
              <a:gd name="T41" fmla="*/ 86 h 129"/>
              <a:gd name="T42" fmla="*/ 21 w 83"/>
              <a:gd name="T43" fmla="*/ 101 h 129"/>
              <a:gd name="T44" fmla="*/ 31 w 83"/>
              <a:gd name="T45" fmla="*/ 112 h 129"/>
              <a:gd name="T46" fmla="*/ 43 w 83"/>
              <a:gd name="T47" fmla="*/ 116 h 129"/>
              <a:gd name="T48" fmla="*/ 60 w 83"/>
              <a:gd name="T49" fmla="*/ 108 h 129"/>
              <a:gd name="T50" fmla="*/ 67 w 83"/>
              <a:gd name="T51" fmla="*/ 87 h 129"/>
              <a:gd name="T52" fmla="*/ 60 w 83"/>
              <a:gd name="T53" fmla="*/ 66 h 129"/>
              <a:gd name="T54" fmla="*/ 43 w 83"/>
              <a:gd name="T55" fmla="*/ 59 h 129"/>
              <a:gd name="T56" fmla="*/ 25 w 83"/>
              <a:gd name="T57" fmla="*/ 66 h 129"/>
              <a:gd name="T58" fmla="*/ 18 w 83"/>
              <a:gd name="T59" fmla="*/ 86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83" h="129">
                <a:moveTo>
                  <a:pt x="81" y="31"/>
                </a:moveTo>
                <a:lnTo>
                  <a:pt x="66" y="33"/>
                </a:lnTo>
                <a:cubicBezTo>
                  <a:pt x="64" y="27"/>
                  <a:pt x="62" y="22"/>
                  <a:pt x="60" y="19"/>
                </a:cubicBezTo>
                <a:cubicBezTo>
                  <a:pt x="56" y="15"/>
                  <a:pt x="50" y="13"/>
                  <a:pt x="44" y="13"/>
                </a:cubicBezTo>
                <a:cubicBezTo>
                  <a:pt x="39" y="13"/>
                  <a:pt x="35" y="14"/>
                  <a:pt x="31" y="17"/>
                </a:cubicBezTo>
                <a:cubicBezTo>
                  <a:pt x="26" y="20"/>
                  <a:pt x="23" y="26"/>
                  <a:pt x="20" y="32"/>
                </a:cubicBezTo>
                <a:cubicBezTo>
                  <a:pt x="17" y="39"/>
                  <a:pt x="16" y="49"/>
                  <a:pt x="15" y="62"/>
                </a:cubicBezTo>
                <a:cubicBezTo>
                  <a:pt x="19" y="56"/>
                  <a:pt x="24" y="52"/>
                  <a:pt x="29" y="49"/>
                </a:cubicBezTo>
                <a:cubicBezTo>
                  <a:pt x="35" y="46"/>
                  <a:pt x="40" y="45"/>
                  <a:pt x="46" y="45"/>
                </a:cubicBezTo>
                <a:cubicBezTo>
                  <a:pt x="56" y="45"/>
                  <a:pt x="65" y="49"/>
                  <a:pt x="72" y="56"/>
                </a:cubicBezTo>
                <a:cubicBezTo>
                  <a:pt x="80" y="64"/>
                  <a:pt x="83" y="74"/>
                  <a:pt x="83" y="86"/>
                </a:cubicBezTo>
                <a:cubicBezTo>
                  <a:pt x="83" y="94"/>
                  <a:pt x="82" y="101"/>
                  <a:pt x="78" y="108"/>
                </a:cubicBezTo>
                <a:cubicBezTo>
                  <a:pt x="75" y="114"/>
                  <a:pt x="70" y="120"/>
                  <a:pt x="64" y="123"/>
                </a:cubicBezTo>
                <a:cubicBezTo>
                  <a:pt x="58" y="127"/>
                  <a:pt x="51" y="129"/>
                  <a:pt x="44" y="129"/>
                </a:cubicBezTo>
                <a:cubicBezTo>
                  <a:pt x="31" y="129"/>
                  <a:pt x="20" y="124"/>
                  <a:pt x="12" y="115"/>
                </a:cubicBezTo>
                <a:cubicBezTo>
                  <a:pt x="4" y="105"/>
                  <a:pt x="0" y="89"/>
                  <a:pt x="0" y="68"/>
                </a:cubicBezTo>
                <a:cubicBezTo>
                  <a:pt x="0" y="43"/>
                  <a:pt x="4" y="26"/>
                  <a:pt x="13" y="15"/>
                </a:cubicBezTo>
                <a:cubicBezTo>
                  <a:pt x="21" y="5"/>
                  <a:pt x="32" y="0"/>
                  <a:pt x="45" y="0"/>
                </a:cubicBezTo>
                <a:cubicBezTo>
                  <a:pt x="55" y="0"/>
                  <a:pt x="63" y="3"/>
                  <a:pt x="70" y="8"/>
                </a:cubicBezTo>
                <a:cubicBezTo>
                  <a:pt x="76" y="14"/>
                  <a:pt x="80" y="22"/>
                  <a:pt x="81" y="31"/>
                </a:cubicBezTo>
                <a:close/>
                <a:moveTo>
                  <a:pt x="18" y="86"/>
                </a:moveTo>
                <a:cubicBezTo>
                  <a:pt x="18" y="91"/>
                  <a:pt x="19" y="96"/>
                  <a:pt x="21" y="101"/>
                </a:cubicBezTo>
                <a:cubicBezTo>
                  <a:pt x="24" y="106"/>
                  <a:pt x="27" y="110"/>
                  <a:pt x="31" y="112"/>
                </a:cubicBezTo>
                <a:cubicBezTo>
                  <a:pt x="35" y="115"/>
                  <a:pt x="39" y="116"/>
                  <a:pt x="43" y="116"/>
                </a:cubicBezTo>
                <a:cubicBezTo>
                  <a:pt x="50" y="116"/>
                  <a:pt x="56" y="113"/>
                  <a:pt x="60" y="108"/>
                </a:cubicBezTo>
                <a:cubicBezTo>
                  <a:pt x="65" y="103"/>
                  <a:pt x="67" y="96"/>
                  <a:pt x="67" y="87"/>
                </a:cubicBezTo>
                <a:cubicBezTo>
                  <a:pt x="67" y="78"/>
                  <a:pt x="65" y="71"/>
                  <a:pt x="60" y="66"/>
                </a:cubicBezTo>
                <a:cubicBezTo>
                  <a:pt x="56" y="61"/>
                  <a:pt x="50" y="59"/>
                  <a:pt x="43" y="59"/>
                </a:cubicBezTo>
                <a:cubicBezTo>
                  <a:pt x="36" y="59"/>
                  <a:pt x="30" y="61"/>
                  <a:pt x="25" y="66"/>
                </a:cubicBezTo>
                <a:cubicBezTo>
                  <a:pt x="20" y="71"/>
                  <a:pt x="18" y="78"/>
                  <a:pt x="18" y="86"/>
                </a:cubicBez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49" name="Freeform 33"/>
          <p:cNvSpPr>
            <a:spLocks/>
          </p:cNvSpPr>
          <p:nvPr/>
        </p:nvSpPr>
        <p:spPr bwMode="auto">
          <a:xfrm>
            <a:off x="975852" y="5407041"/>
            <a:ext cx="41011" cy="64823"/>
          </a:xfrm>
          <a:custGeom>
            <a:avLst/>
            <a:gdLst>
              <a:gd name="T0" fmla="*/ 0 w 83"/>
              <a:gd name="T1" fmla="*/ 93 h 129"/>
              <a:gd name="T2" fmla="*/ 15 w 83"/>
              <a:gd name="T3" fmla="*/ 91 h 129"/>
              <a:gd name="T4" fmla="*/ 25 w 83"/>
              <a:gd name="T5" fmla="*/ 110 h 129"/>
              <a:gd name="T6" fmla="*/ 40 w 83"/>
              <a:gd name="T7" fmla="*/ 116 h 129"/>
              <a:gd name="T8" fmla="*/ 59 w 83"/>
              <a:gd name="T9" fmla="*/ 108 h 129"/>
              <a:gd name="T10" fmla="*/ 66 w 83"/>
              <a:gd name="T11" fmla="*/ 90 h 129"/>
              <a:gd name="T12" fmla="*/ 59 w 83"/>
              <a:gd name="T13" fmla="*/ 72 h 129"/>
              <a:gd name="T14" fmla="*/ 41 w 83"/>
              <a:gd name="T15" fmla="*/ 65 h 129"/>
              <a:gd name="T16" fmla="*/ 31 w 83"/>
              <a:gd name="T17" fmla="*/ 67 h 129"/>
              <a:gd name="T18" fmla="*/ 32 w 83"/>
              <a:gd name="T19" fmla="*/ 53 h 129"/>
              <a:gd name="T20" fmla="*/ 35 w 83"/>
              <a:gd name="T21" fmla="*/ 54 h 129"/>
              <a:gd name="T22" fmla="*/ 53 w 83"/>
              <a:gd name="T23" fmla="*/ 48 h 129"/>
              <a:gd name="T24" fmla="*/ 60 w 83"/>
              <a:gd name="T25" fmla="*/ 33 h 129"/>
              <a:gd name="T26" fmla="*/ 55 w 83"/>
              <a:gd name="T27" fmla="*/ 18 h 129"/>
              <a:gd name="T28" fmla="*/ 40 w 83"/>
              <a:gd name="T29" fmla="*/ 13 h 129"/>
              <a:gd name="T30" fmla="*/ 25 w 83"/>
              <a:gd name="T31" fmla="*/ 18 h 129"/>
              <a:gd name="T32" fmla="*/ 17 w 83"/>
              <a:gd name="T33" fmla="*/ 36 h 129"/>
              <a:gd name="T34" fmla="*/ 2 w 83"/>
              <a:gd name="T35" fmla="*/ 33 h 129"/>
              <a:gd name="T36" fmla="*/ 15 w 83"/>
              <a:gd name="T37" fmla="*/ 9 h 129"/>
              <a:gd name="T38" fmla="*/ 39 w 83"/>
              <a:gd name="T39" fmla="*/ 0 h 129"/>
              <a:gd name="T40" fmla="*/ 59 w 83"/>
              <a:gd name="T41" fmla="*/ 4 h 129"/>
              <a:gd name="T42" fmla="*/ 72 w 83"/>
              <a:gd name="T43" fmla="*/ 17 h 129"/>
              <a:gd name="T44" fmla="*/ 76 w 83"/>
              <a:gd name="T45" fmla="*/ 33 h 129"/>
              <a:gd name="T46" fmla="*/ 72 w 83"/>
              <a:gd name="T47" fmla="*/ 48 h 129"/>
              <a:gd name="T48" fmla="*/ 59 w 83"/>
              <a:gd name="T49" fmla="*/ 58 h 129"/>
              <a:gd name="T50" fmla="*/ 76 w 83"/>
              <a:gd name="T51" fmla="*/ 69 h 129"/>
              <a:gd name="T52" fmla="*/ 83 w 83"/>
              <a:gd name="T53" fmla="*/ 89 h 129"/>
              <a:gd name="T54" fmla="*/ 71 w 83"/>
              <a:gd name="T55" fmla="*/ 117 h 129"/>
              <a:gd name="T56" fmla="*/ 40 w 83"/>
              <a:gd name="T57" fmla="*/ 129 h 129"/>
              <a:gd name="T58" fmla="*/ 13 w 83"/>
              <a:gd name="T59" fmla="*/ 119 h 129"/>
              <a:gd name="T60" fmla="*/ 0 w 83"/>
              <a:gd name="T61" fmla="*/ 93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83" h="129">
                <a:moveTo>
                  <a:pt x="0" y="93"/>
                </a:moveTo>
                <a:lnTo>
                  <a:pt x="15" y="91"/>
                </a:lnTo>
                <a:cubicBezTo>
                  <a:pt x="17" y="100"/>
                  <a:pt x="20" y="106"/>
                  <a:pt x="25" y="110"/>
                </a:cubicBezTo>
                <a:cubicBezTo>
                  <a:pt x="29" y="114"/>
                  <a:pt x="34" y="116"/>
                  <a:pt x="40" y="116"/>
                </a:cubicBezTo>
                <a:cubicBezTo>
                  <a:pt x="48" y="116"/>
                  <a:pt x="54" y="114"/>
                  <a:pt x="59" y="108"/>
                </a:cubicBezTo>
                <a:cubicBezTo>
                  <a:pt x="64" y="103"/>
                  <a:pt x="66" y="97"/>
                  <a:pt x="66" y="90"/>
                </a:cubicBezTo>
                <a:cubicBezTo>
                  <a:pt x="66" y="83"/>
                  <a:pt x="64" y="77"/>
                  <a:pt x="59" y="72"/>
                </a:cubicBezTo>
                <a:cubicBezTo>
                  <a:pt x="55" y="68"/>
                  <a:pt x="49" y="65"/>
                  <a:pt x="41" y="65"/>
                </a:cubicBezTo>
                <a:cubicBezTo>
                  <a:pt x="39" y="65"/>
                  <a:pt x="35" y="66"/>
                  <a:pt x="31" y="67"/>
                </a:cubicBezTo>
                <a:lnTo>
                  <a:pt x="32" y="53"/>
                </a:lnTo>
                <a:cubicBezTo>
                  <a:pt x="33" y="53"/>
                  <a:pt x="34" y="54"/>
                  <a:pt x="35" y="54"/>
                </a:cubicBezTo>
                <a:cubicBezTo>
                  <a:pt x="41" y="54"/>
                  <a:pt x="47" y="52"/>
                  <a:pt x="53" y="48"/>
                </a:cubicBezTo>
                <a:cubicBezTo>
                  <a:pt x="58" y="45"/>
                  <a:pt x="60" y="40"/>
                  <a:pt x="60" y="33"/>
                </a:cubicBezTo>
                <a:cubicBezTo>
                  <a:pt x="60" y="27"/>
                  <a:pt x="59" y="22"/>
                  <a:pt x="55" y="18"/>
                </a:cubicBezTo>
                <a:cubicBezTo>
                  <a:pt x="51" y="15"/>
                  <a:pt x="46" y="13"/>
                  <a:pt x="40" y="13"/>
                </a:cubicBezTo>
                <a:cubicBezTo>
                  <a:pt x="34" y="13"/>
                  <a:pt x="29" y="15"/>
                  <a:pt x="25" y="18"/>
                </a:cubicBezTo>
                <a:cubicBezTo>
                  <a:pt x="21" y="22"/>
                  <a:pt x="18" y="28"/>
                  <a:pt x="17" y="36"/>
                </a:cubicBezTo>
                <a:lnTo>
                  <a:pt x="2" y="33"/>
                </a:lnTo>
                <a:cubicBezTo>
                  <a:pt x="4" y="22"/>
                  <a:pt x="8" y="14"/>
                  <a:pt x="15" y="9"/>
                </a:cubicBezTo>
                <a:cubicBezTo>
                  <a:pt x="21" y="3"/>
                  <a:pt x="30" y="0"/>
                  <a:pt x="39" y="0"/>
                </a:cubicBezTo>
                <a:cubicBezTo>
                  <a:pt x="46" y="0"/>
                  <a:pt x="53" y="2"/>
                  <a:pt x="59" y="4"/>
                </a:cubicBezTo>
                <a:cubicBezTo>
                  <a:pt x="64" y="7"/>
                  <a:pt x="69" y="11"/>
                  <a:pt x="72" y="17"/>
                </a:cubicBezTo>
                <a:cubicBezTo>
                  <a:pt x="75" y="22"/>
                  <a:pt x="76" y="27"/>
                  <a:pt x="76" y="33"/>
                </a:cubicBezTo>
                <a:cubicBezTo>
                  <a:pt x="76" y="38"/>
                  <a:pt x="75" y="43"/>
                  <a:pt x="72" y="48"/>
                </a:cubicBezTo>
                <a:cubicBezTo>
                  <a:pt x="69" y="52"/>
                  <a:pt x="65" y="56"/>
                  <a:pt x="59" y="58"/>
                </a:cubicBezTo>
                <a:cubicBezTo>
                  <a:pt x="66" y="60"/>
                  <a:pt x="72" y="64"/>
                  <a:pt x="76" y="69"/>
                </a:cubicBezTo>
                <a:cubicBezTo>
                  <a:pt x="81" y="74"/>
                  <a:pt x="83" y="81"/>
                  <a:pt x="83" y="89"/>
                </a:cubicBezTo>
                <a:cubicBezTo>
                  <a:pt x="83" y="100"/>
                  <a:pt x="79" y="110"/>
                  <a:pt x="71" y="117"/>
                </a:cubicBezTo>
                <a:cubicBezTo>
                  <a:pt x="62" y="125"/>
                  <a:pt x="52" y="129"/>
                  <a:pt x="40" y="129"/>
                </a:cubicBezTo>
                <a:cubicBezTo>
                  <a:pt x="29" y="129"/>
                  <a:pt x="20" y="126"/>
                  <a:pt x="13" y="119"/>
                </a:cubicBezTo>
                <a:cubicBezTo>
                  <a:pt x="5" y="112"/>
                  <a:pt x="1" y="104"/>
                  <a:pt x="0" y="93"/>
                </a:cubicBez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50" name="Freeform 34"/>
          <p:cNvSpPr>
            <a:spLocks noEditPoints="1"/>
          </p:cNvSpPr>
          <p:nvPr/>
        </p:nvSpPr>
        <p:spPr bwMode="auto">
          <a:xfrm>
            <a:off x="732435" y="5407041"/>
            <a:ext cx="41011" cy="64823"/>
          </a:xfrm>
          <a:custGeom>
            <a:avLst/>
            <a:gdLst>
              <a:gd name="T0" fmla="*/ 0 w 82"/>
              <a:gd name="T1" fmla="*/ 64 h 129"/>
              <a:gd name="T2" fmla="*/ 5 w 82"/>
              <a:gd name="T3" fmla="*/ 28 h 129"/>
              <a:gd name="T4" fmla="*/ 18 w 82"/>
              <a:gd name="T5" fmla="*/ 7 h 129"/>
              <a:gd name="T6" fmla="*/ 41 w 82"/>
              <a:gd name="T7" fmla="*/ 0 h 129"/>
              <a:gd name="T8" fmla="*/ 59 w 82"/>
              <a:gd name="T9" fmla="*/ 4 h 129"/>
              <a:gd name="T10" fmla="*/ 72 w 82"/>
              <a:gd name="T11" fmla="*/ 16 h 129"/>
              <a:gd name="T12" fmla="*/ 79 w 82"/>
              <a:gd name="T13" fmla="*/ 35 h 129"/>
              <a:gd name="T14" fmla="*/ 82 w 82"/>
              <a:gd name="T15" fmla="*/ 64 h 129"/>
              <a:gd name="T16" fmla="*/ 78 w 82"/>
              <a:gd name="T17" fmla="*/ 100 h 129"/>
              <a:gd name="T18" fmla="*/ 64 w 82"/>
              <a:gd name="T19" fmla="*/ 121 h 129"/>
              <a:gd name="T20" fmla="*/ 41 w 82"/>
              <a:gd name="T21" fmla="*/ 129 h 129"/>
              <a:gd name="T22" fmla="*/ 13 w 82"/>
              <a:gd name="T23" fmla="*/ 116 h 129"/>
              <a:gd name="T24" fmla="*/ 0 w 82"/>
              <a:gd name="T25" fmla="*/ 64 h 129"/>
              <a:gd name="T26" fmla="*/ 16 w 82"/>
              <a:gd name="T27" fmla="*/ 64 h 129"/>
              <a:gd name="T28" fmla="*/ 23 w 82"/>
              <a:gd name="T29" fmla="*/ 106 h 129"/>
              <a:gd name="T30" fmla="*/ 41 w 82"/>
              <a:gd name="T31" fmla="*/ 116 h 129"/>
              <a:gd name="T32" fmla="*/ 59 w 82"/>
              <a:gd name="T33" fmla="*/ 106 h 129"/>
              <a:gd name="T34" fmla="*/ 66 w 82"/>
              <a:gd name="T35" fmla="*/ 64 h 129"/>
              <a:gd name="T36" fmla="*/ 59 w 82"/>
              <a:gd name="T37" fmla="*/ 23 h 129"/>
              <a:gd name="T38" fmla="*/ 41 w 82"/>
              <a:gd name="T39" fmla="*/ 13 h 129"/>
              <a:gd name="T40" fmla="*/ 24 w 82"/>
              <a:gd name="T41" fmla="*/ 22 h 129"/>
              <a:gd name="T42" fmla="*/ 16 w 82"/>
              <a:gd name="T43" fmla="*/ 64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82" h="129">
                <a:moveTo>
                  <a:pt x="0" y="64"/>
                </a:moveTo>
                <a:cubicBezTo>
                  <a:pt x="0" y="49"/>
                  <a:pt x="2" y="38"/>
                  <a:pt x="5" y="28"/>
                </a:cubicBezTo>
                <a:cubicBezTo>
                  <a:pt x="8" y="19"/>
                  <a:pt x="12" y="12"/>
                  <a:pt x="18" y="7"/>
                </a:cubicBezTo>
                <a:cubicBezTo>
                  <a:pt x="25" y="3"/>
                  <a:pt x="32" y="0"/>
                  <a:pt x="41" y="0"/>
                </a:cubicBezTo>
                <a:cubicBezTo>
                  <a:pt x="48" y="0"/>
                  <a:pt x="54" y="1"/>
                  <a:pt x="59" y="4"/>
                </a:cubicBezTo>
                <a:cubicBezTo>
                  <a:pt x="64" y="7"/>
                  <a:pt x="68" y="11"/>
                  <a:pt x="72" y="16"/>
                </a:cubicBezTo>
                <a:cubicBezTo>
                  <a:pt x="75" y="21"/>
                  <a:pt x="78" y="27"/>
                  <a:pt x="79" y="35"/>
                </a:cubicBezTo>
                <a:cubicBezTo>
                  <a:pt x="81" y="42"/>
                  <a:pt x="82" y="52"/>
                  <a:pt x="82" y="64"/>
                </a:cubicBezTo>
                <a:cubicBezTo>
                  <a:pt x="82" y="79"/>
                  <a:pt x="81" y="91"/>
                  <a:pt x="78" y="100"/>
                </a:cubicBezTo>
                <a:cubicBezTo>
                  <a:pt x="75" y="109"/>
                  <a:pt x="70" y="116"/>
                  <a:pt x="64" y="121"/>
                </a:cubicBezTo>
                <a:cubicBezTo>
                  <a:pt x="58" y="126"/>
                  <a:pt x="51" y="129"/>
                  <a:pt x="41" y="129"/>
                </a:cubicBezTo>
                <a:cubicBezTo>
                  <a:pt x="29" y="129"/>
                  <a:pt x="20" y="124"/>
                  <a:pt x="13" y="116"/>
                </a:cubicBezTo>
                <a:cubicBezTo>
                  <a:pt x="4" y="105"/>
                  <a:pt x="0" y="88"/>
                  <a:pt x="0" y="64"/>
                </a:cubicBezTo>
                <a:close/>
                <a:moveTo>
                  <a:pt x="16" y="64"/>
                </a:moveTo>
                <a:cubicBezTo>
                  <a:pt x="16" y="85"/>
                  <a:pt x="19" y="99"/>
                  <a:pt x="23" y="106"/>
                </a:cubicBezTo>
                <a:cubicBezTo>
                  <a:pt x="28" y="113"/>
                  <a:pt x="34" y="116"/>
                  <a:pt x="41" y="116"/>
                </a:cubicBezTo>
                <a:cubicBezTo>
                  <a:pt x="48" y="116"/>
                  <a:pt x="54" y="113"/>
                  <a:pt x="59" y="106"/>
                </a:cubicBezTo>
                <a:cubicBezTo>
                  <a:pt x="64" y="99"/>
                  <a:pt x="66" y="85"/>
                  <a:pt x="66" y="64"/>
                </a:cubicBezTo>
                <a:cubicBezTo>
                  <a:pt x="66" y="44"/>
                  <a:pt x="64" y="30"/>
                  <a:pt x="59" y="23"/>
                </a:cubicBezTo>
                <a:cubicBezTo>
                  <a:pt x="54" y="16"/>
                  <a:pt x="48" y="13"/>
                  <a:pt x="41" y="13"/>
                </a:cubicBezTo>
                <a:cubicBezTo>
                  <a:pt x="34" y="13"/>
                  <a:pt x="28" y="16"/>
                  <a:pt x="24" y="22"/>
                </a:cubicBezTo>
                <a:cubicBezTo>
                  <a:pt x="19" y="29"/>
                  <a:pt x="16" y="44"/>
                  <a:pt x="16" y="64"/>
                </a:cubicBez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51" name="Line 35"/>
          <p:cNvSpPr>
            <a:spLocks noChangeShapeType="1"/>
          </p:cNvSpPr>
          <p:nvPr/>
        </p:nvSpPr>
        <p:spPr bwMode="auto">
          <a:xfrm>
            <a:off x="590883" y="2307447"/>
            <a:ext cx="0" cy="3021542"/>
          </a:xfrm>
          <a:prstGeom prst="line">
            <a:avLst/>
          </a:prstGeom>
          <a:noFill/>
          <a:ln w="1905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52" name="Line 36"/>
          <p:cNvSpPr>
            <a:spLocks noChangeShapeType="1"/>
          </p:cNvSpPr>
          <p:nvPr/>
        </p:nvSpPr>
        <p:spPr bwMode="auto">
          <a:xfrm flipH="1">
            <a:off x="535321" y="5178176"/>
            <a:ext cx="55563" cy="0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53" name="Line 37"/>
          <p:cNvSpPr>
            <a:spLocks noChangeShapeType="1"/>
          </p:cNvSpPr>
          <p:nvPr/>
        </p:nvSpPr>
        <p:spPr bwMode="auto">
          <a:xfrm flipH="1">
            <a:off x="535321" y="4905655"/>
            <a:ext cx="55563" cy="0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54" name="Line 38"/>
          <p:cNvSpPr>
            <a:spLocks noChangeShapeType="1"/>
          </p:cNvSpPr>
          <p:nvPr/>
        </p:nvSpPr>
        <p:spPr bwMode="auto">
          <a:xfrm flipH="1">
            <a:off x="535321" y="4634458"/>
            <a:ext cx="55563" cy="0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56" name="Line 39"/>
          <p:cNvSpPr>
            <a:spLocks noChangeShapeType="1"/>
          </p:cNvSpPr>
          <p:nvPr/>
        </p:nvSpPr>
        <p:spPr bwMode="auto">
          <a:xfrm flipH="1">
            <a:off x="535321" y="4361937"/>
            <a:ext cx="55563" cy="0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57" name="Line 40"/>
          <p:cNvSpPr>
            <a:spLocks noChangeShapeType="1"/>
          </p:cNvSpPr>
          <p:nvPr/>
        </p:nvSpPr>
        <p:spPr bwMode="auto">
          <a:xfrm flipH="1">
            <a:off x="535321" y="4090738"/>
            <a:ext cx="55563" cy="0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58" name="Line 41"/>
          <p:cNvSpPr>
            <a:spLocks noChangeShapeType="1"/>
          </p:cNvSpPr>
          <p:nvPr/>
        </p:nvSpPr>
        <p:spPr bwMode="auto">
          <a:xfrm flipH="1">
            <a:off x="535321" y="3818218"/>
            <a:ext cx="55563" cy="0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59" name="Line 42"/>
          <p:cNvSpPr>
            <a:spLocks noChangeShapeType="1"/>
          </p:cNvSpPr>
          <p:nvPr/>
        </p:nvSpPr>
        <p:spPr bwMode="auto">
          <a:xfrm flipH="1">
            <a:off x="535321" y="3545697"/>
            <a:ext cx="55563" cy="0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60" name="Line 43"/>
          <p:cNvSpPr>
            <a:spLocks noChangeShapeType="1"/>
          </p:cNvSpPr>
          <p:nvPr/>
        </p:nvSpPr>
        <p:spPr bwMode="auto">
          <a:xfrm flipH="1">
            <a:off x="535321" y="3274499"/>
            <a:ext cx="55563" cy="0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61" name="Line 44"/>
          <p:cNvSpPr>
            <a:spLocks noChangeShapeType="1"/>
          </p:cNvSpPr>
          <p:nvPr/>
        </p:nvSpPr>
        <p:spPr bwMode="auto">
          <a:xfrm flipH="1">
            <a:off x="535321" y="3001978"/>
            <a:ext cx="55563" cy="0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62" name="Line 45"/>
          <p:cNvSpPr>
            <a:spLocks noChangeShapeType="1"/>
          </p:cNvSpPr>
          <p:nvPr/>
        </p:nvSpPr>
        <p:spPr bwMode="auto">
          <a:xfrm flipH="1">
            <a:off x="535321" y="2730780"/>
            <a:ext cx="55563" cy="0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63" name="Line 46"/>
          <p:cNvSpPr>
            <a:spLocks noChangeShapeType="1"/>
          </p:cNvSpPr>
          <p:nvPr/>
        </p:nvSpPr>
        <p:spPr bwMode="auto">
          <a:xfrm flipH="1">
            <a:off x="535321" y="2458259"/>
            <a:ext cx="55563" cy="0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65" name="Freeform 48"/>
          <p:cNvSpPr>
            <a:spLocks noEditPoints="1"/>
          </p:cNvSpPr>
          <p:nvPr/>
        </p:nvSpPr>
        <p:spPr bwMode="auto">
          <a:xfrm>
            <a:off x="425519" y="2438416"/>
            <a:ext cx="105833" cy="75407"/>
          </a:xfrm>
          <a:custGeom>
            <a:avLst/>
            <a:gdLst>
              <a:gd name="T0" fmla="*/ 46 w 214"/>
              <a:gd name="T1" fmla="*/ 126 h 151"/>
              <a:gd name="T2" fmla="*/ 30 w 214"/>
              <a:gd name="T3" fmla="*/ 126 h 151"/>
              <a:gd name="T4" fmla="*/ 30 w 214"/>
              <a:gd name="T5" fmla="*/ 28 h 151"/>
              <a:gd name="T6" fmla="*/ 16 w 214"/>
              <a:gd name="T7" fmla="*/ 38 h 151"/>
              <a:gd name="T8" fmla="*/ 0 w 214"/>
              <a:gd name="T9" fmla="*/ 46 h 151"/>
              <a:gd name="T10" fmla="*/ 0 w 214"/>
              <a:gd name="T11" fmla="*/ 31 h 151"/>
              <a:gd name="T12" fmla="*/ 22 w 214"/>
              <a:gd name="T13" fmla="*/ 17 h 151"/>
              <a:gd name="T14" fmla="*/ 36 w 214"/>
              <a:gd name="T15" fmla="*/ 0 h 151"/>
              <a:gd name="T16" fmla="*/ 46 w 214"/>
              <a:gd name="T17" fmla="*/ 0 h 151"/>
              <a:gd name="T18" fmla="*/ 46 w 214"/>
              <a:gd name="T19" fmla="*/ 126 h 151"/>
              <a:gd name="T20" fmla="*/ 92 w 214"/>
              <a:gd name="T21" fmla="*/ 126 h 151"/>
              <a:gd name="T22" fmla="*/ 92 w 214"/>
              <a:gd name="T23" fmla="*/ 109 h 151"/>
              <a:gd name="T24" fmla="*/ 110 w 214"/>
              <a:gd name="T25" fmla="*/ 109 h 151"/>
              <a:gd name="T26" fmla="*/ 110 w 214"/>
              <a:gd name="T27" fmla="*/ 126 h 151"/>
              <a:gd name="T28" fmla="*/ 106 w 214"/>
              <a:gd name="T29" fmla="*/ 142 h 151"/>
              <a:gd name="T30" fmla="*/ 95 w 214"/>
              <a:gd name="T31" fmla="*/ 151 h 151"/>
              <a:gd name="T32" fmla="*/ 91 w 214"/>
              <a:gd name="T33" fmla="*/ 144 h 151"/>
              <a:gd name="T34" fmla="*/ 98 w 214"/>
              <a:gd name="T35" fmla="*/ 138 h 151"/>
              <a:gd name="T36" fmla="*/ 101 w 214"/>
              <a:gd name="T37" fmla="*/ 126 h 151"/>
              <a:gd name="T38" fmla="*/ 92 w 214"/>
              <a:gd name="T39" fmla="*/ 126 h 151"/>
              <a:gd name="T40" fmla="*/ 132 w 214"/>
              <a:gd name="T41" fmla="*/ 64 h 151"/>
              <a:gd name="T42" fmla="*/ 136 w 214"/>
              <a:gd name="T43" fmla="*/ 28 h 151"/>
              <a:gd name="T44" fmla="*/ 150 w 214"/>
              <a:gd name="T45" fmla="*/ 7 h 151"/>
              <a:gd name="T46" fmla="*/ 173 w 214"/>
              <a:gd name="T47" fmla="*/ 0 h 151"/>
              <a:gd name="T48" fmla="*/ 190 w 214"/>
              <a:gd name="T49" fmla="*/ 4 h 151"/>
              <a:gd name="T50" fmla="*/ 203 w 214"/>
              <a:gd name="T51" fmla="*/ 16 h 151"/>
              <a:gd name="T52" fmla="*/ 211 w 214"/>
              <a:gd name="T53" fmla="*/ 34 h 151"/>
              <a:gd name="T54" fmla="*/ 214 w 214"/>
              <a:gd name="T55" fmla="*/ 64 h 151"/>
              <a:gd name="T56" fmla="*/ 209 w 214"/>
              <a:gd name="T57" fmla="*/ 100 h 151"/>
              <a:gd name="T58" fmla="*/ 196 w 214"/>
              <a:gd name="T59" fmla="*/ 121 h 151"/>
              <a:gd name="T60" fmla="*/ 173 w 214"/>
              <a:gd name="T61" fmla="*/ 128 h 151"/>
              <a:gd name="T62" fmla="*/ 144 w 214"/>
              <a:gd name="T63" fmla="*/ 115 h 151"/>
              <a:gd name="T64" fmla="*/ 132 w 214"/>
              <a:gd name="T65" fmla="*/ 64 h 151"/>
              <a:gd name="T66" fmla="*/ 148 w 214"/>
              <a:gd name="T67" fmla="*/ 64 h 151"/>
              <a:gd name="T68" fmla="*/ 155 w 214"/>
              <a:gd name="T69" fmla="*/ 105 h 151"/>
              <a:gd name="T70" fmla="*/ 173 w 214"/>
              <a:gd name="T71" fmla="*/ 116 h 151"/>
              <a:gd name="T72" fmla="*/ 191 w 214"/>
              <a:gd name="T73" fmla="*/ 105 h 151"/>
              <a:gd name="T74" fmla="*/ 198 w 214"/>
              <a:gd name="T75" fmla="*/ 64 h 151"/>
              <a:gd name="T76" fmla="*/ 191 w 214"/>
              <a:gd name="T77" fmla="*/ 23 h 151"/>
              <a:gd name="T78" fmla="*/ 173 w 214"/>
              <a:gd name="T79" fmla="*/ 12 h 151"/>
              <a:gd name="T80" fmla="*/ 156 w 214"/>
              <a:gd name="T81" fmla="*/ 21 h 151"/>
              <a:gd name="T82" fmla="*/ 148 w 214"/>
              <a:gd name="T83" fmla="*/ 64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14" h="151">
                <a:moveTo>
                  <a:pt x="46" y="126"/>
                </a:moveTo>
                <a:lnTo>
                  <a:pt x="30" y="126"/>
                </a:lnTo>
                <a:lnTo>
                  <a:pt x="30" y="28"/>
                </a:lnTo>
                <a:cubicBezTo>
                  <a:pt x="27" y="31"/>
                  <a:pt x="22" y="35"/>
                  <a:pt x="16" y="38"/>
                </a:cubicBezTo>
                <a:cubicBezTo>
                  <a:pt x="10" y="42"/>
                  <a:pt x="4" y="44"/>
                  <a:pt x="0" y="46"/>
                </a:cubicBezTo>
                <a:lnTo>
                  <a:pt x="0" y="31"/>
                </a:lnTo>
                <a:cubicBezTo>
                  <a:pt x="8" y="27"/>
                  <a:pt x="16" y="22"/>
                  <a:pt x="22" y="17"/>
                </a:cubicBezTo>
                <a:cubicBezTo>
                  <a:pt x="29" y="11"/>
                  <a:pt x="33" y="5"/>
                  <a:pt x="36" y="0"/>
                </a:cubicBezTo>
                <a:lnTo>
                  <a:pt x="46" y="0"/>
                </a:lnTo>
                <a:lnTo>
                  <a:pt x="46" y="126"/>
                </a:lnTo>
                <a:close/>
                <a:moveTo>
                  <a:pt x="92" y="126"/>
                </a:moveTo>
                <a:lnTo>
                  <a:pt x="92" y="109"/>
                </a:lnTo>
                <a:lnTo>
                  <a:pt x="110" y="109"/>
                </a:lnTo>
                <a:lnTo>
                  <a:pt x="110" y="126"/>
                </a:lnTo>
                <a:cubicBezTo>
                  <a:pt x="110" y="133"/>
                  <a:pt x="108" y="138"/>
                  <a:pt x="106" y="142"/>
                </a:cubicBezTo>
                <a:cubicBezTo>
                  <a:pt x="104" y="146"/>
                  <a:pt x="100" y="149"/>
                  <a:pt x="95" y="151"/>
                </a:cubicBezTo>
                <a:lnTo>
                  <a:pt x="91" y="144"/>
                </a:lnTo>
                <a:cubicBezTo>
                  <a:pt x="94" y="143"/>
                  <a:pt x="97" y="141"/>
                  <a:pt x="98" y="138"/>
                </a:cubicBezTo>
                <a:cubicBezTo>
                  <a:pt x="100" y="135"/>
                  <a:pt x="101" y="131"/>
                  <a:pt x="101" y="126"/>
                </a:cubicBezTo>
                <a:lnTo>
                  <a:pt x="92" y="126"/>
                </a:lnTo>
                <a:close/>
                <a:moveTo>
                  <a:pt x="132" y="64"/>
                </a:moveTo>
                <a:cubicBezTo>
                  <a:pt x="132" y="49"/>
                  <a:pt x="133" y="37"/>
                  <a:pt x="136" y="28"/>
                </a:cubicBezTo>
                <a:cubicBezTo>
                  <a:pt x="139" y="19"/>
                  <a:pt x="144" y="12"/>
                  <a:pt x="150" y="7"/>
                </a:cubicBezTo>
                <a:cubicBezTo>
                  <a:pt x="156" y="2"/>
                  <a:pt x="164" y="0"/>
                  <a:pt x="173" y="0"/>
                </a:cubicBezTo>
                <a:cubicBezTo>
                  <a:pt x="180" y="0"/>
                  <a:pt x="185" y="1"/>
                  <a:pt x="190" y="4"/>
                </a:cubicBezTo>
                <a:cubicBezTo>
                  <a:pt x="196" y="7"/>
                  <a:pt x="200" y="10"/>
                  <a:pt x="203" y="16"/>
                </a:cubicBezTo>
                <a:cubicBezTo>
                  <a:pt x="206" y="21"/>
                  <a:pt x="209" y="27"/>
                  <a:pt x="211" y="34"/>
                </a:cubicBezTo>
                <a:cubicBezTo>
                  <a:pt x="213" y="42"/>
                  <a:pt x="214" y="52"/>
                  <a:pt x="214" y="64"/>
                </a:cubicBezTo>
                <a:cubicBezTo>
                  <a:pt x="214" y="79"/>
                  <a:pt x="212" y="91"/>
                  <a:pt x="209" y="100"/>
                </a:cubicBezTo>
                <a:cubicBezTo>
                  <a:pt x="206" y="109"/>
                  <a:pt x="202" y="116"/>
                  <a:pt x="196" y="121"/>
                </a:cubicBezTo>
                <a:cubicBezTo>
                  <a:pt x="190" y="126"/>
                  <a:pt x="182" y="128"/>
                  <a:pt x="173" y="128"/>
                </a:cubicBezTo>
                <a:cubicBezTo>
                  <a:pt x="161" y="128"/>
                  <a:pt x="151" y="124"/>
                  <a:pt x="144" y="115"/>
                </a:cubicBezTo>
                <a:cubicBezTo>
                  <a:pt x="136" y="105"/>
                  <a:pt x="132" y="88"/>
                  <a:pt x="132" y="64"/>
                </a:cubicBezTo>
                <a:close/>
                <a:moveTo>
                  <a:pt x="148" y="64"/>
                </a:moveTo>
                <a:cubicBezTo>
                  <a:pt x="148" y="85"/>
                  <a:pt x="150" y="99"/>
                  <a:pt x="155" y="105"/>
                </a:cubicBezTo>
                <a:cubicBezTo>
                  <a:pt x="160" y="112"/>
                  <a:pt x="166" y="116"/>
                  <a:pt x="173" y="116"/>
                </a:cubicBezTo>
                <a:cubicBezTo>
                  <a:pt x="180" y="116"/>
                  <a:pt x="186" y="112"/>
                  <a:pt x="191" y="105"/>
                </a:cubicBezTo>
                <a:cubicBezTo>
                  <a:pt x="195" y="98"/>
                  <a:pt x="198" y="85"/>
                  <a:pt x="198" y="64"/>
                </a:cubicBezTo>
                <a:cubicBezTo>
                  <a:pt x="198" y="43"/>
                  <a:pt x="195" y="29"/>
                  <a:pt x="191" y="23"/>
                </a:cubicBezTo>
                <a:cubicBezTo>
                  <a:pt x="186" y="16"/>
                  <a:pt x="180" y="12"/>
                  <a:pt x="173" y="12"/>
                </a:cubicBezTo>
                <a:cubicBezTo>
                  <a:pt x="165" y="12"/>
                  <a:pt x="160" y="15"/>
                  <a:pt x="156" y="21"/>
                </a:cubicBezTo>
                <a:cubicBezTo>
                  <a:pt x="150" y="29"/>
                  <a:pt x="148" y="43"/>
                  <a:pt x="148" y="64"/>
                </a:cubicBez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67" name="Freeform 49"/>
          <p:cNvSpPr>
            <a:spLocks noEditPoints="1"/>
          </p:cNvSpPr>
          <p:nvPr/>
        </p:nvSpPr>
        <p:spPr bwMode="auto">
          <a:xfrm>
            <a:off x="420227" y="2709613"/>
            <a:ext cx="112448" cy="75407"/>
          </a:xfrm>
          <a:custGeom>
            <a:avLst/>
            <a:gdLst>
              <a:gd name="T0" fmla="*/ 4 w 227"/>
              <a:gd name="T1" fmla="*/ 28 h 151"/>
              <a:gd name="T2" fmla="*/ 41 w 227"/>
              <a:gd name="T3" fmla="*/ 0 h 151"/>
              <a:gd name="T4" fmla="*/ 71 w 227"/>
              <a:gd name="T5" fmla="*/ 16 h 151"/>
              <a:gd name="T6" fmla="*/ 82 w 227"/>
              <a:gd name="T7" fmla="*/ 64 h 151"/>
              <a:gd name="T8" fmla="*/ 64 w 227"/>
              <a:gd name="T9" fmla="*/ 121 h 151"/>
              <a:gd name="T10" fmla="*/ 12 w 227"/>
              <a:gd name="T11" fmla="*/ 115 h 151"/>
              <a:gd name="T12" fmla="*/ 16 w 227"/>
              <a:gd name="T13" fmla="*/ 64 h 151"/>
              <a:gd name="T14" fmla="*/ 41 w 227"/>
              <a:gd name="T15" fmla="*/ 116 h 151"/>
              <a:gd name="T16" fmla="*/ 66 w 227"/>
              <a:gd name="T17" fmla="*/ 64 h 151"/>
              <a:gd name="T18" fmla="*/ 41 w 227"/>
              <a:gd name="T19" fmla="*/ 13 h 151"/>
              <a:gd name="T20" fmla="*/ 16 w 227"/>
              <a:gd name="T21" fmla="*/ 64 h 151"/>
              <a:gd name="T22" fmla="*/ 104 w 227"/>
              <a:gd name="T23" fmla="*/ 109 h 151"/>
              <a:gd name="T24" fmla="*/ 122 w 227"/>
              <a:gd name="T25" fmla="*/ 126 h 151"/>
              <a:gd name="T26" fmla="*/ 107 w 227"/>
              <a:gd name="T27" fmla="*/ 151 h 151"/>
              <a:gd name="T28" fmla="*/ 110 w 227"/>
              <a:gd name="T29" fmla="*/ 138 h 151"/>
              <a:gd name="T30" fmla="*/ 104 w 227"/>
              <a:gd name="T31" fmla="*/ 126 h 151"/>
              <a:gd name="T32" fmla="*/ 161 w 227"/>
              <a:gd name="T33" fmla="*/ 96 h 151"/>
              <a:gd name="T34" fmla="*/ 182 w 227"/>
              <a:gd name="T35" fmla="*/ 116 h 151"/>
              <a:gd name="T36" fmla="*/ 203 w 227"/>
              <a:gd name="T37" fmla="*/ 104 h 151"/>
              <a:gd name="T38" fmla="*/ 211 w 227"/>
              <a:gd name="T39" fmla="*/ 70 h 151"/>
              <a:gd name="T40" fmla="*/ 198 w 227"/>
              <a:gd name="T41" fmla="*/ 79 h 151"/>
              <a:gd name="T42" fmla="*/ 154 w 227"/>
              <a:gd name="T43" fmla="*/ 72 h 151"/>
              <a:gd name="T44" fmla="*/ 155 w 227"/>
              <a:gd name="T45" fmla="*/ 11 h 151"/>
              <a:gd name="T46" fmla="*/ 206 w 227"/>
              <a:gd name="T47" fmla="*/ 6 h 151"/>
              <a:gd name="T48" fmla="*/ 227 w 227"/>
              <a:gd name="T49" fmla="*/ 61 h 151"/>
              <a:gd name="T50" fmla="*/ 206 w 227"/>
              <a:gd name="T51" fmla="*/ 121 h 151"/>
              <a:gd name="T52" fmla="*/ 157 w 227"/>
              <a:gd name="T53" fmla="*/ 120 h 151"/>
              <a:gd name="T54" fmla="*/ 209 w 227"/>
              <a:gd name="T55" fmla="*/ 42 h 151"/>
              <a:gd name="T56" fmla="*/ 185 w 227"/>
              <a:gd name="T57" fmla="*/ 13 h 151"/>
              <a:gd name="T58" fmla="*/ 160 w 227"/>
              <a:gd name="T59" fmla="*/ 43 h 151"/>
              <a:gd name="T60" fmla="*/ 185 w 227"/>
              <a:gd name="T61" fmla="*/ 70 h 151"/>
              <a:gd name="T62" fmla="*/ 209 w 227"/>
              <a:gd name="T63" fmla="*/ 42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27" h="151">
                <a:moveTo>
                  <a:pt x="0" y="64"/>
                </a:moveTo>
                <a:cubicBezTo>
                  <a:pt x="0" y="49"/>
                  <a:pt x="1" y="37"/>
                  <a:pt x="4" y="28"/>
                </a:cubicBezTo>
                <a:cubicBezTo>
                  <a:pt x="7" y="19"/>
                  <a:pt x="12" y="12"/>
                  <a:pt x="18" y="7"/>
                </a:cubicBezTo>
                <a:cubicBezTo>
                  <a:pt x="24" y="2"/>
                  <a:pt x="32" y="0"/>
                  <a:pt x="41" y="0"/>
                </a:cubicBezTo>
                <a:cubicBezTo>
                  <a:pt x="48" y="0"/>
                  <a:pt x="53" y="1"/>
                  <a:pt x="58" y="4"/>
                </a:cubicBezTo>
                <a:cubicBezTo>
                  <a:pt x="64" y="7"/>
                  <a:pt x="68" y="11"/>
                  <a:pt x="71" y="16"/>
                </a:cubicBezTo>
                <a:cubicBezTo>
                  <a:pt x="74" y="21"/>
                  <a:pt x="77" y="27"/>
                  <a:pt x="79" y="34"/>
                </a:cubicBezTo>
                <a:cubicBezTo>
                  <a:pt x="81" y="42"/>
                  <a:pt x="82" y="52"/>
                  <a:pt x="82" y="64"/>
                </a:cubicBezTo>
                <a:cubicBezTo>
                  <a:pt x="82" y="79"/>
                  <a:pt x="80" y="91"/>
                  <a:pt x="77" y="100"/>
                </a:cubicBezTo>
                <a:cubicBezTo>
                  <a:pt x="74" y="109"/>
                  <a:pt x="70" y="116"/>
                  <a:pt x="64" y="121"/>
                </a:cubicBezTo>
                <a:cubicBezTo>
                  <a:pt x="58" y="126"/>
                  <a:pt x="50" y="129"/>
                  <a:pt x="41" y="129"/>
                </a:cubicBezTo>
                <a:cubicBezTo>
                  <a:pt x="29" y="129"/>
                  <a:pt x="19" y="124"/>
                  <a:pt x="12" y="115"/>
                </a:cubicBezTo>
                <a:cubicBezTo>
                  <a:pt x="4" y="105"/>
                  <a:pt x="0" y="88"/>
                  <a:pt x="0" y="64"/>
                </a:cubicBezTo>
                <a:close/>
                <a:moveTo>
                  <a:pt x="16" y="64"/>
                </a:moveTo>
                <a:cubicBezTo>
                  <a:pt x="16" y="85"/>
                  <a:pt x="18" y="99"/>
                  <a:pt x="23" y="106"/>
                </a:cubicBezTo>
                <a:cubicBezTo>
                  <a:pt x="28" y="112"/>
                  <a:pt x="34" y="116"/>
                  <a:pt x="41" y="116"/>
                </a:cubicBezTo>
                <a:cubicBezTo>
                  <a:pt x="48" y="116"/>
                  <a:pt x="54" y="112"/>
                  <a:pt x="59" y="105"/>
                </a:cubicBezTo>
                <a:cubicBezTo>
                  <a:pt x="63" y="99"/>
                  <a:pt x="66" y="85"/>
                  <a:pt x="66" y="64"/>
                </a:cubicBezTo>
                <a:cubicBezTo>
                  <a:pt x="66" y="43"/>
                  <a:pt x="63" y="30"/>
                  <a:pt x="59" y="23"/>
                </a:cubicBezTo>
                <a:cubicBezTo>
                  <a:pt x="54" y="16"/>
                  <a:pt x="48" y="13"/>
                  <a:pt x="41" y="13"/>
                </a:cubicBezTo>
                <a:cubicBezTo>
                  <a:pt x="33" y="13"/>
                  <a:pt x="28" y="16"/>
                  <a:pt x="24" y="22"/>
                </a:cubicBezTo>
                <a:cubicBezTo>
                  <a:pt x="18" y="29"/>
                  <a:pt x="16" y="43"/>
                  <a:pt x="16" y="64"/>
                </a:cubicBezTo>
                <a:close/>
                <a:moveTo>
                  <a:pt x="104" y="126"/>
                </a:moveTo>
                <a:lnTo>
                  <a:pt x="104" y="109"/>
                </a:lnTo>
                <a:lnTo>
                  <a:pt x="122" y="109"/>
                </a:lnTo>
                <a:lnTo>
                  <a:pt x="122" y="126"/>
                </a:lnTo>
                <a:cubicBezTo>
                  <a:pt x="122" y="133"/>
                  <a:pt x="120" y="138"/>
                  <a:pt x="118" y="142"/>
                </a:cubicBezTo>
                <a:cubicBezTo>
                  <a:pt x="116" y="146"/>
                  <a:pt x="112" y="149"/>
                  <a:pt x="107" y="151"/>
                </a:cubicBezTo>
                <a:lnTo>
                  <a:pt x="103" y="145"/>
                </a:lnTo>
                <a:cubicBezTo>
                  <a:pt x="106" y="143"/>
                  <a:pt x="109" y="141"/>
                  <a:pt x="110" y="138"/>
                </a:cubicBezTo>
                <a:cubicBezTo>
                  <a:pt x="112" y="135"/>
                  <a:pt x="113" y="131"/>
                  <a:pt x="113" y="126"/>
                </a:cubicBezTo>
                <a:lnTo>
                  <a:pt x="104" y="126"/>
                </a:lnTo>
                <a:close/>
                <a:moveTo>
                  <a:pt x="146" y="97"/>
                </a:moveTo>
                <a:lnTo>
                  <a:pt x="161" y="96"/>
                </a:lnTo>
                <a:cubicBezTo>
                  <a:pt x="162" y="103"/>
                  <a:pt x="165" y="108"/>
                  <a:pt x="168" y="111"/>
                </a:cubicBezTo>
                <a:cubicBezTo>
                  <a:pt x="172" y="114"/>
                  <a:pt x="176" y="116"/>
                  <a:pt x="182" y="116"/>
                </a:cubicBezTo>
                <a:cubicBezTo>
                  <a:pt x="187" y="116"/>
                  <a:pt x="191" y="115"/>
                  <a:pt x="194" y="113"/>
                </a:cubicBezTo>
                <a:cubicBezTo>
                  <a:pt x="198" y="110"/>
                  <a:pt x="201" y="107"/>
                  <a:pt x="203" y="104"/>
                </a:cubicBezTo>
                <a:cubicBezTo>
                  <a:pt x="205" y="100"/>
                  <a:pt x="207" y="95"/>
                  <a:pt x="209" y="89"/>
                </a:cubicBezTo>
                <a:cubicBezTo>
                  <a:pt x="210" y="83"/>
                  <a:pt x="211" y="77"/>
                  <a:pt x="211" y="70"/>
                </a:cubicBezTo>
                <a:cubicBezTo>
                  <a:pt x="211" y="69"/>
                  <a:pt x="211" y="68"/>
                  <a:pt x="211" y="67"/>
                </a:cubicBezTo>
                <a:cubicBezTo>
                  <a:pt x="208" y="72"/>
                  <a:pt x="204" y="76"/>
                  <a:pt x="198" y="79"/>
                </a:cubicBezTo>
                <a:cubicBezTo>
                  <a:pt x="193" y="82"/>
                  <a:pt x="187" y="84"/>
                  <a:pt x="181" y="84"/>
                </a:cubicBezTo>
                <a:cubicBezTo>
                  <a:pt x="171" y="84"/>
                  <a:pt x="162" y="80"/>
                  <a:pt x="154" y="72"/>
                </a:cubicBezTo>
                <a:cubicBezTo>
                  <a:pt x="147" y="65"/>
                  <a:pt x="144" y="55"/>
                  <a:pt x="144" y="42"/>
                </a:cubicBezTo>
                <a:cubicBezTo>
                  <a:pt x="144" y="29"/>
                  <a:pt x="147" y="19"/>
                  <a:pt x="155" y="11"/>
                </a:cubicBezTo>
                <a:cubicBezTo>
                  <a:pt x="163" y="4"/>
                  <a:pt x="172" y="0"/>
                  <a:pt x="183" y="0"/>
                </a:cubicBezTo>
                <a:cubicBezTo>
                  <a:pt x="192" y="0"/>
                  <a:pt x="199" y="2"/>
                  <a:pt x="206" y="6"/>
                </a:cubicBezTo>
                <a:cubicBezTo>
                  <a:pt x="212" y="11"/>
                  <a:pt x="218" y="17"/>
                  <a:pt x="221" y="25"/>
                </a:cubicBezTo>
                <a:cubicBezTo>
                  <a:pt x="225" y="33"/>
                  <a:pt x="227" y="45"/>
                  <a:pt x="227" y="61"/>
                </a:cubicBezTo>
                <a:cubicBezTo>
                  <a:pt x="227" y="77"/>
                  <a:pt x="225" y="90"/>
                  <a:pt x="221" y="99"/>
                </a:cubicBezTo>
                <a:cubicBezTo>
                  <a:pt x="218" y="109"/>
                  <a:pt x="213" y="116"/>
                  <a:pt x="206" y="121"/>
                </a:cubicBezTo>
                <a:cubicBezTo>
                  <a:pt x="199" y="126"/>
                  <a:pt x="191" y="129"/>
                  <a:pt x="181" y="129"/>
                </a:cubicBezTo>
                <a:cubicBezTo>
                  <a:pt x="172" y="129"/>
                  <a:pt x="163" y="126"/>
                  <a:pt x="157" y="120"/>
                </a:cubicBezTo>
                <a:cubicBezTo>
                  <a:pt x="151" y="115"/>
                  <a:pt x="147" y="107"/>
                  <a:pt x="146" y="97"/>
                </a:cubicBezTo>
                <a:close/>
                <a:moveTo>
                  <a:pt x="209" y="42"/>
                </a:moveTo>
                <a:cubicBezTo>
                  <a:pt x="209" y="33"/>
                  <a:pt x="207" y="26"/>
                  <a:pt x="202" y="20"/>
                </a:cubicBezTo>
                <a:cubicBezTo>
                  <a:pt x="197" y="15"/>
                  <a:pt x="192" y="13"/>
                  <a:pt x="185" y="13"/>
                </a:cubicBezTo>
                <a:cubicBezTo>
                  <a:pt x="178" y="13"/>
                  <a:pt x="172" y="15"/>
                  <a:pt x="167" y="21"/>
                </a:cubicBezTo>
                <a:cubicBezTo>
                  <a:pt x="162" y="27"/>
                  <a:pt x="160" y="34"/>
                  <a:pt x="160" y="43"/>
                </a:cubicBezTo>
                <a:cubicBezTo>
                  <a:pt x="160" y="51"/>
                  <a:pt x="162" y="57"/>
                  <a:pt x="167" y="62"/>
                </a:cubicBezTo>
                <a:cubicBezTo>
                  <a:pt x="172" y="67"/>
                  <a:pt x="178" y="70"/>
                  <a:pt x="185" y="70"/>
                </a:cubicBezTo>
                <a:cubicBezTo>
                  <a:pt x="192" y="70"/>
                  <a:pt x="198" y="67"/>
                  <a:pt x="202" y="62"/>
                </a:cubicBezTo>
                <a:cubicBezTo>
                  <a:pt x="207" y="57"/>
                  <a:pt x="209" y="50"/>
                  <a:pt x="209" y="42"/>
                </a:cubicBez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68" name="Freeform 50"/>
          <p:cNvSpPr>
            <a:spLocks noEditPoints="1"/>
          </p:cNvSpPr>
          <p:nvPr/>
        </p:nvSpPr>
        <p:spPr bwMode="auto">
          <a:xfrm>
            <a:off x="420227" y="2982134"/>
            <a:ext cx="112448" cy="75407"/>
          </a:xfrm>
          <a:custGeom>
            <a:avLst/>
            <a:gdLst>
              <a:gd name="T0" fmla="*/ 4 w 227"/>
              <a:gd name="T1" fmla="*/ 28 h 151"/>
              <a:gd name="T2" fmla="*/ 41 w 227"/>
              <a:gd name="T3" fmla="*/ 0 h 151"/>
              <a:gd name="T4" fmla="*/ 71 w 227"/>
              <a:gd name="T5" fmla="*/ 16 h 151"/>
              <a:gd name="T6" fmla="*/ 82 w 227"/>
              <a:gd name="T7" fmla="*/ 64 h 151"/>
              <a:gd name="T8" fmla="*/ 64 w 227"/>
              <a:gd name="T9" fmla="*/ 121 h 151"/>
              <a:gd name="T10" fmla="*/ 12 w 227"/>
              <a:gd name="T11" fmla="*/ 115 h 151"/>
              <a:gd name="T12" fmla="*/ 16 w 227"/>
              <a:gd name="T13" fmla="*/ 64 h 151"/>
              <a:gd name="T14" fmla="*/ 41 w 227"/>
              <a:gd name="T15" fmla="*/ 116 h 151"/>
              <a:gd name="T16" fmla="*/ 66 w 227"/>
              <a:gd name="T17" fmla="*/ 64 h 151"/>
              <a:gd name="T18" fmla="*/ 41 w 227"/>
              <a:gd name="T19" fmla="*/ 13 h 151"/>
              <a:gd name="T20" fmla="*/ 16 w 227"/>
              <a:gd name="T21" fmla="*/ 64 h 151"/>
              <a:gd name="T22" fmla="*/ 104 w 227"/>
              <a:gd name="T23" fmla="*/ 109 h 151"/>
              <a:gd name="T24" fmla="*/ 122 w 227"/>
              <a:gd name="T25" fmla="*/ 126 h 151"/>
              <a:gd name="T26" fmla="*/ 107 w 227"/>
              <a:gd name="T27" fmla="*/ 151 h 151"/>
              <a:gd name="T28" fmla="*/ 110 w 227"/>
              <a:gd name="T29" fmla="*/ 138 h 151"/>
              <a:gd name="T30" fmla="*/ 104 w 227"/>
              <a:gd name="T31" fmla="*/ 126 h 151"/>
              <a:gd name="T32" fmla="*/ 153 w 227"/>
              <a:gd name="T33" fmla="*/ 48 h 151"/>
              <a:gd name="T34" fmla="*/ 158 w 227"/>
              <a:gd name="T35" fmla="*/ 9 h 151"/>
              <a:gd name="T36" fmla="*/ 211 w 227"/>
              <a:gd name="T37" fmla="*/ 10 h 151"/>
              <a:gd name="T38" fmla="*/ 217 w 227"/>
              <a:gd name="T39" fmla="*/ 48 h 151"/>
              <a:gd name="T40" fmla="*/ 220 w 227"/>
              <a:gd name="T41" fmla="*/ 70 h 151"/>
              <a:gd name="T42" fmla="*/ 215 w 227"/>
              <a:gd name="T43" fmla="*/ 118 h 151"/>
              <a:gd name="T44" fmla="*/ 155 w 227"/>
              <a:gd name="T45" fmla="*/ 118 h 151"/>
              <a:gd name="T46" fmla="*/ 150 w 227"/>
              <a:gd name="T47" fmla="*/ 69 h 151"/>
              <a:gd name="T48" fmla="*/ 164 w 227"/>
              <a:gd name="T49" fmla="*/ 32 h 151"/>
              <a:gd name="T50" fmla="*/ 185 w 227"/>
              <a:gd name="T51" fmla="*/ 52 h 151"/>
              <a:gd name="T52" fmla="*/ 205 w 227"/>
              <a:gd name="T53" fmla="*/ 33 h 151"/>
              <a:gd name="T54" fmla="*/ 185 w 227"/>
              <a:gd name="T55" fmla="*/ 13 h 151"/>
              <a:gd name="T56" fmla="*/ 164 w 227"/>
              <a:gd name="T57" fmla="*/ 32 h 151"/>
              <a:gd name="T58" fmla="*/ 162 w 227"/>
              <a:gd name="T59" fmla="*/ 103 h 151"/>
              <a:gd name="T60" fmla="*/ 185 w 227"/>
              <a:gd name="T61" fmla="*/ 116 h 151"/>
              <a:gd name="T62" fmla="*/ 211 w 227"/>
              <a:gd name="T63" fmla="*/ 91 h 151"/>
              <a:gd name="T64" fmla="*/ 185 w 227"/>
              <a:gd name="T65" fmla="*/ 65 h 151"/>
              <a:gd name="T66" fmla="*/ 159 w 227"/>
              <a:gd name="T67" fmla="*/ 90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27" h="151">
                <a:moveTo>
                  <a:pt x="0" y="64"/>
                </a:moveTo>
                <a:cubicBezTo>
                  <a:pt x="0" y="49"/>
                  <a:pt x="1" y="37"/>
                  <a:pt x="4" y="28"/>
                </a:cubicBezTo>
                <a:cubicBezTo>
                  <a:pt x="7" y="19"/>
                  <a:pt x="12" y="12"/>
                  <a:pt x="18" y="7"/>
                </a:cubicBezTo>
                <a:cubicBezTo>
                  <a:pt x="24" y="2"/>
                  <a:pt x="32" y="0"/>
                  <a:pt x="41" y="0"/>
                </a:cubicBezTo>
                <a:cubicBezTo>
                  <a:pt x="48" y="0"/>
                  <a:pt x="53" y="1"/>
                  <a:pt x="58" y="4"/>
                </a:cubicBezTo>
                <a:cubicBezTo>
                  <a:pt x="64" y="7"/>
                  <a:pt x="68" y="11"/>
                  <a:pt x="71" y="16"/>
                </a:cubicBezTo>
                <a:cubicBezTo>
                  <a:pt x="74" y="21"/>
                  <a:pt x="77" y="27"/>
                  <a:pt x="79" y="35"/>
                </a:cubicBezTo>
                <a:cubicBezTo>
                  <a:pt x="81" y="42"/>
                  <a:pt x="82" y="52"/>
                  <a:pt x="82" y="64"/>
                </a:cubicBezTo>
                <a:cubicBezTo>
                  <a:pt x="82" y="79"/>
                  <a:pt x="80" y="91"/>
                  <a:pt x="77" y="100"/>
                </a:cubicBezTo>
                <a:cubicBezTo>
                  <a:pt x="74" y="109"/>
                  <a:pt x="70" y="116"/>
                  <a:pt x="64" y="121"/>
                </a:cubicBezTo>
                <a:cubicBezTo>
                  <a:pt x="58" y="126"/>
                  <a:pt x="50" y="129"/>
                  <a:pt x="41" y="129"/>
                </a:cubicBezTo>
                <a:cubicBezTo>
                  <a:pt x="29" y="129"/>
                  <a:pt x="19" y="124"/>
                  <a:pt x="12" y="115"/>
                </a:cubicBezTo>
                <a:cubicBezTo>
                  <a:pt x="4" y="105"/>
                  <a:pt x="0" y="88"/>
                  <a:pt x="0" y="64"/>
                </a:cubicBezTo>
                <a:close/>
                <a:moveTo>
                  <a:pt x="16" y="64"/>
                </a:moveTo>
                <a:cubicBezTo>
                  <a:pt x="16" y="85"/>
                  <a:pt x="18" y="99"/>
                  <a:pt x="23" y="106"/>
                </a:cubicBezTo>
                <a:cubicBezTo>
                  <a:pt x="28" y="113"/>
                  <a:pt x="34" y="116"/>
                  <a:pt x="41" y="116"/>
                </a:cubicBezTo>
                <a:cubicBezTo>
                  <a:pt x="48" y="116"/>
                  <a:pt x="54" y="112"/>
                  <a:pt x="59" y="106"/>
                </a:cubicBezTo>
                <a:cubicBezTo>
                  <a:pt x="63" y="99"/>
                  <a:pt x="66" y="85"/>
                  <a:pt x="66" y="64"/>
                </a:cubicBezTo>
                <a:cubicBezTo>
                  <a:pt x="66" y="44"/>
                  <a:pt x="63" y="30"/>
                  <a:pt x="59" y="23"/>
                </a:cubicBezTo>
                <a:cubicBezTo>
                  <a:pt x="54" y="16"/>
                  <a:pt x="48" y="13"/>
                  <a:pt x="41" y="13"/>
                </a:cubicBezTo>
                <a:cubicBezTo>
                  <a:pt x="33" y="13"/>
                  <a:pt x="28" y="16"/>
                  <a:pt x="24" y="22"/>
                </a:cubicBezTo>
                <a:cubicBezTo>
                  <a:pt x="18" y="29"/>
                  <a:pt x="16" y="44"/>
                  <a:pt x="16" y="64"/>
                </a:cubicBezTo>
                <a:close/>
                <a:moveTo>
                  <a:pt x="104" y="126"/>
                </a:moveTo>
                <a:lnTo>
                  <a:pt x="104" y="109"/>
                </a:lnTo>
                <a:lnTo>
                  <a:pt x="122" y="109"/>
                </a:lnTo>
                <a:lnTo>
                  <a:pt x="122" y="126"/>
                </a:lnTo>
                <a:cubicBezTo>
                  <a:pt x="122" y="133"/>
                  <a:pt x="120" y="138"/>
                  <a:pt x="118" y="142"/>
                </a:cubicBezTo>
                <a:cubicBezTo>
                  <a:pt x="116" y="146"/>
                  <a:pt x="112" y="149"/>
                  <a:pt x="107" y="151"/>
                </a:cubicBezTo>
                <a:lnTo>
                  <a:pt x="103" y="145"/>
                </a:lnTo>
                <a:cubicBezTo>
                  <a:pt x="106" y="143"/>
                  <a:pt x="109" y="141"/>
                  <a:pt x="110" y="138"/>
                </a:cubicBezTo>
                <a:cubicBezTo>
                  <a:pt x="112" y="136"/>
                  <a:pt x="113" y="132"/>
                  <a:pt x="113" y="126"/>
                </a:cubicBezTo>
                <a:lnTo>
                  <a:pt x="104" y="126"/>
                </a:lnTo>
                <a:close/>
                <a:moveTo>
                  <a:pt x="167" y="58"/>
                </a:moveTo>
                <a:cubicBezTo>
                  <a:pt x="161" y="56"/>
                  <a:pt x="156" y="52"/>
                  <a:pt x="153" y="48"/>
                </a:cubicBezTo>
                <a:cubicBezTo>
                  <a:pt x="150" y="44"/>
                  <a:pt x="149" y="38"/>
                  <a:pt x="149" y="32"/>
                </a:cubicBezTo>
                <a:cubicBezTo>
                  <a:pt x="149" y="23"/>
                  <a:pt x="152" y="16"/>
                  <a:pt x="158" y="9"/>
                </a:cubicBezTo>
                <a:cubicBezTo>
                  <a:pt x="165" y="3"/>
                  <a:pt x="174" y="0"/>
                  <a:pt x="185" y="0"/>
                </a:cubicBezTo>
                <a:cubicBezTo>
                  <a:pt x="196" y="0"/>
                  <a:pt x="205" y="3"/>
                  <a:pt x="211" y="10"/>
                </a:cubicBezTo>
                <a:cubicBezTo>
                  <a:pt x="218" y="16"/>
                  <a:pt x="221" y="24"/>
                  <a:pt x="221" y="33"/>
                </a:cubicBezTo>
                <a:cubicBezTo>
                  <a:pt x="221" y="39"/>
                  <a:pt x="220" y="44"/>
                  <a:pt x="217" y="48"/>
                </a:cubicBezTo>
                <a:cubicBezTo>
                  <a:pt x="214" y="53"/>
                  <a:pt x="209" y="56"/>
                  <a:pt x="203" y="58"/>
                </a:cubicBezTo>
                <a:cubicBezTo>
                  <a:pt x="211" y="61"/>
                  <a:pt x="216" y="65"/>
                  <a:pt x="220" y="70"/>
                </a:cubicBezTo>
                <a:cubicBezTo>
                  <a:pt x="225" y="76"/>
                  <a:pt x="227" y="83"/>
                  <a:pt x="227" y="90"/>
                </a:cubicBezTo>
                <a:cubicBezTo>
                  <a:pt x="227" y="101"/>
                  <a:pt x="223" y="110"/>
                  <a:pt x="215" y="118"/>
                </a:cubicBezTo>
                <a:cubicBezTo>
                  <a:pt x="207" y="125"/>
                  <a:pt x="197" y="129"/>
                  <a:pt x="185" y="129"/>
                </a:cubicBezTo>
                <a:cubicBezTo>
                  <a:pt x="173" y="129"/>
                  <a:pt x="163" y="125"/>
                  <a:pt x="155" y="118"/>
                </a:cubicBezTo>
                <a:cubicBezTo>
                  <a:pt x="147" y="110"/>
                  <a:pt x="144" y="101"/>
                  <a:pt x="144" y="90"/>
                </a:cubicBezTo>
                <a:cubicBezTo>
                  <a:pt x="144" y="82"/>
                  <a:pt x="146" y="75"/>
                  <a:pt x="150" y="69"/>
                </a:cubicBezTo>
                <a:cubicBezTo>
                  <a:pt x="154" y="64"/>
                  <a:pt x="160" y="60"/>
                  <a:pt x="167" y="58"/>
                </a:cubicBezTo>
                <a:close/>
                <a:moveTo>
                  <a:pt x="164" y="32"/>
                </a:moveTo>
                <a:cubicBezTo>
                  <a:pt x="164" y="38"/>
                  <a:pt x="166" y="43"/>
                  <a:pt x="170" y="47"/>
                </a:cubicBezTo>
                <a:cubicBezTo>
                  <a:pt x="174" y="50"/>
                  <a:pt x="179" y="52"/>
                  <a:pt x="185" y="52"/>
                </a:cubicBezTo>
                <a:cubicBezTo>
                  <a:pt x="191" y="52"/>
                  <a:pt x="196" y="50"/>
                  <a:pt x="200" y="47"/>
                </a:cubicBezTo>
                <a:cubicBezTo>
                  <a:pt x="203" y="43"/>
                  <a:pt x="205" y="38"/>
                  <a:pt x="205" y="33"/>
                </a:cubicBezTo>
                <a:cubicBezTo>
                  <a:pt x="205" y="27"/>
                  <a:pt x="203" y="22"/>
                  <a:pt x="199" y="18"/>
                </a:cubicBezTo>
                <a:cubicBezTo>
                  <a:pt x="196" y="15"/>
                  <a:pt x="191" y="13"/>
                  <a:pt x="185" y="13"/>
                </a:cubicBezTo>
                <a:cubicBezTo>
                  <a:pt x="179" y="13"/>
                  <a:pt x="174" y="15"/>
                  <a:pt x="170" y="18"/>
                </a:cubicBezTo>
                <a:cubicBezTo>
                  <a:pt x="166" y="22"/>
                  <a:pt x="164" y="27"/>
                  <a:pt x="164" y="32"/>
                </a:cubicBezTo>
                <a:close/>
                <a:moveTo>
                  <a:pt x="159" y="90"/>
                </a:moveTo>
                <a:cubicBezTo>
                  <a:pt x="159" y="95"/>
                  <a:pt x="160" y="99"/>
                  <a:pt x="162" y="103"/>
                </a:cubicBezTo>
                <a:cubicBezTo>
                  <a:pt x="165" y="107"/>
                  <a:pt x="168" y="110"/>
                  <a:pt x="172" y="113"/>
                </a:cubicBezTo>
                <a:cubicBezTo>
                  <a:pt x="176" y="115"/>
                  <a:pt x="180" y="116"/>
                  <a:pt x="185" y="116"/>
                </a:cubicBezTo>
                <a:cubicBezTo>
                  <a:pt x="193" y="116"/>
                  <a:pt x="199" y="114"/>
                  <a:pt x="203" y="109"/>
                </a:cubicBezTo>
                <a:cubicBezTo>
                  <a:pt x="208" y="104"/>
                  <a:pt x="211" y="98"/>
                  <a:pt x="211" y="91"/>
                </a:cubicBezTo>
                <a:cubicBezTo>
                  <a:pt x="211" y="83"/>
                  <a:pt x="208" y="77"/>
                  <a:pt x="203" y="72"/>
                </a:cubicBezTo>
                <a:cubicBezTo>
                  <a:pt x="198" y="67"/>
                  <a:pt x="192" y="65"/>
                  <a:pt x="185" y="65"/>
                </a:cubicBezTo>
                <a:cubicBezTo>
                  <a:pt x="177" y="65"/>
                  <a:pt x="171" y="67"/>
                  <a:pt x="167" y="72"/>
                </a:cubicBezTo>
                <a:cubicBezTo>
                  <a:pt x="162" y="77"/>
                  <a:pt x="159" y="83"/>
                  <a:pt x="159" y="90"/>
                </a:cubicBez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69" name="Freeform 51"/>
          <p:cNvSpPr>
            <a:spLocks noEditPoints="1"/>
          </p:cNvSpPr>
          <p:nvPr/>
        </p:nvSpPr>
        <p:spPr bwMode="auto">
          <a:xfrm>
            <a:off x="420227" y="3254655"/>
            <a:ext cx="111125" cy="75407"/>
          </a:xfrm>
          <a:custGeom>
            <a:avLst/>
            <a:gdLst>
              <a:gd name="T0" fmla="*/ 0 w 226"/>
              <a:gd name="T1" fmla="*/ 64 h 152"/>
              <a:gd name="T2" fmla="*/ 4 w 226"/>
              <a:gd name="T3" fmla="*/ 28 h 152"/>
              <a:gd name="T4" fmla="*/ 18 w 226"/>
              <a:gd name="T5" fmla="*/ 7 h 152"/>
              <a:gd name="T6" fmla="*/ 41 w 226"/>
              <a:gd name="T7" fmla="*/ 0 h 152"/>
              <a:gd name="T8" fmla="*/ 58 w 226"/>
              <a:gd name="T9" fmla="*/ 4 h 152"/>
              <a:gd name="T10" fmla="*/ 71 w 226"/>
              <a:gd name="T11" fmla="*/ 16 h 152"/>
              <a:gd name="T12" fmla="*/ 79 w 226"/>
              <a:gd name="T13" fmla="*/ 35 h 152"/>
              <a:gd name="T14" fmla="*/ 82 w 226"/>
              <a:gd name="T15" fmla="*/ 64 h 152"/>
              <a:gd name="T16" fmla="*/ 77 w 226"/>
              <a:gd name="T17" fmla="*/ 100 h 152"/>
              <a:gd name="T18" fmla="*/ 64 w 226"/>
              <a:gd name="T19" fmla="*/ 121 h 152"/>
              <a:gd name="T20" fmla="*/ 41 w 226"/>
              <a:gd name="T21" fmla="*/ 129 h 152"/>
              <a:gd name="T22" fmla="*/ 12 w 226"/>
              <a:gd name="T23" fmla="*/ 116 h 152"/>
              <a:gd name="T24" fmla="*/ 0 w 226"/>
              <a:gd name="T25" fmla="*/ 64 h 152"/>
              <a:gd name="T26" fmla="*/ 16 w 226"/>
              <a:gd name="T27" fmla="*/ 64 h 152"/>
              <a:gd name="T28" fmla="*/ 23 w 226"/>
              <a:gd name="T29" fmla="*/ 106 h 152"/>
              <a:gd name="T30" fmla="*/ 41 w 226"/>
              <a:gd name="T31" fmla="*/ 116 h 152"/>
              <a:gd name="T32" fmla="*/ 59 w 226"/>
              <a:gd name="T33" fmla="*/ 106 h 152"/>
              <a:gd name="T34" fmla="*/ 66 w 226"/>
              <a:gd name="T35" fmla="*/ 64 h 152"/>
              <a:gd name="T36" fmla="*/ 59 w 226"/>
              <a:gd name="T37" fmla="*/ 23 h 152"/>
              <a:gd name="T38" fmla="*/ 41 w 226"/>
              <a:gd name="T39" fmla="*/ 13 h 152"/>
              <a:gd name="T40" fmla="*/ 24 w 226"/>
              <a:gd name="T41" fmla="*/ 22 h 152"/>
              <a:gd name="T42" fmla="*/ 16 w 226"/>
              <a:gd name="T43" fmla="*/ 64 h 152"/>
              <a:gd name="T44" fmla="*/ 104 w 226"/>
              <a:gd name="T45" fmla="*/ 127 h 152"/>
              <a:gd name="T46" fmla="*/ 104 w 226"/>
              <a:gd name="T47" fmla="*/ 109 h 152"/>
              <a:gd name="T48" fmla="*/ 122 w 226"/>
              <a:gd name="T49" fmla="*/ 109 h 152"/>
              <a:gd name="T50" fmla="*/ 122 w 226"/>
              <a:gd name="T51" fmla="*/ 127 h 152"/>
              <a:gd name="T52" fmla="*/ 118 w 226"/>
              <a:gd name="T53" fmla="*/ 142 h 152"/>
              <a:gd name="T54" fmla="*/ 107 w 226"/>
              <a:gd name="T55" fmla="*/ 152 h 152"/>
              <a:gd name="T56" fmla="*/ 103 w 226"/>
              <a:gd name="T57" fmla="*/ 145 h 152"/>
              <a:gd name="T58" fmla="*/ 110 w 226"/>
              <a:gd name="T59" fmla="*/ 139 h 152"/>
              <a:gd name="T60" fmla="*/ 113 w 226"/>
              <a:gd name="T61" fmla="*/ 127 h 152"/>
              <a:gd name="T62" fmla="*/ 104 w 226"/>
              <a:gd name="T63" fmla="*/ 127 h 152"/>
              <a:gd name="T64" fmla="*/ 145 w 226"/>
              <a:gd name="T65" fmla="*/ 17 h 152"/>
              <a:gd name="T66" fmla="*/ 145 w 226"/>
              <a:gd name="T67" fmla="*/ 2 h 152"/>
              <a:gd name="T68" fmla="*/ 226 w 226"/>
              <a:gd name="T69" fmla="*/ 2 h 152"/>
              <a:gd name="T70" fmla="*/ 226 w 226"/>
              <a:gd name="T71" fmla="*/ 14 h 152"/>
              <a:gd name="T72" fmla="*/ 202 w 226"/>
              <a:gd name="T73" fmla="*/ 48 h 152"/>
              <a:gd name="T74" fmla="*/ 184 w 226"/>
              <a:gd name="T75" fmla="*/ 92 h 152"/>
              <a:gd name="T76" fmla="*/ 178 w 226"/>
              <a:gd name="T77" fmla="*/ 127 h 152"/>
              <a:gd name="T78" fmla="*/ 162 w 226"/>
              <a:gd name="T79" fmla="*/ 127 h 152"/>
              <a:gd name="T80" fmla="*/ 168 w 226"/>
              <a:gd name="T81" fmla="*/ 91 h 152"/>
              <a:gd name="T82" fmla="*/ 184 w 226"/>
              <a:gd name="T83" fmla="*/ 50 h 152"/>
              <a:gd name="T84" fmla="*/ 206 w 226"/>
              <a:gd name="T85" fmla="*/ 17 h 152"/>
              <a:gd name="T86" fmla="*/ 145 w 226"/>
              <a:gd name="T87" fmla="*/ 17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26" h="152">
                <a:moveTo>
                  <a:pt x="0" y="64"/>
                </a:moveTo>
                <a:cubicBezTo>
                  <a:pt x="0" y="50"/>
                  <a:pt x="1" y="38"/>
                  <a:pt x="4" y="28"/>
                </a:cubicBezTo>
                <a:cubicBezTo>
                  <a:pt x="7" y="19"/>
                  <a:pt x="12" y="12"/>
                  <a:pt x="18" y="7"/>
                </a:cubicBezTo>
                <a:cubicBezTo>
                  <a:pt x="24" y="3"/>
                  <a:pt x="32" y="0"/>
                  <a:pt x="41" y="0"/>
                </a:cubicBezTo>
                <a:cubicBezTo>
                  <a:pt x="48" y="0"/>
                  <a:pt x="53" y="1"/>
                  <a:pt x="58" y="4"/>
                </a:cubicBezTo>
                <a:cubicBezTo>
                  <a:pt x="64" y="7"/>
                  <a:pt x="68" y="11"/>
                  <a:pt x="71" y="16"/>
                </a:cubicBezTo>
                <a:cubicBezTo>
                  <a:pt x="74" y="21"/>
                  <a:pt x="77" y="27"/>
                  <a:pt x="79" y="35"/>
                </a:cubicBezTo>
                <a:cubicBezTo>
                  <a:pt x="81" y="42"/>
                  <a:pt x="82" y="52"/>
                  <a:pt x="82" y="64"/>
                </a:cubicBezTo>
                <a:cubicBezTo>
                  <a:pt x="82" y="79"/>
                  <a:pt x="80" y="91"/>
                  <a:pt x="77" y="100"/>
                </a:cubicBezTo>
                <a:cubicBezTo>
                  <a:pt x="74" y="109"/>
                  <a:pt x="70" y="116"/>
                  <a:pt x="64" y="121"/>
                </a:cubicBezTo>
                <a:cubicBezTo>
                  <a:pt x="58" y="126"/>
                  <a:pt x="50" y="129"/>
                  <a:pt x="41" y="129"/>
                </a:cubicBezTo>
                <a:cubicBezTo>
                  <a:pt x="29" y="129"/>
                  <a:pt x="19" y="124"/>
                  <a:pt x="12" y="116"/>
                </a:cubicBezTo>
                <a:cubicBezTo>
                  <a:pt x="4" y="105"/>
                  <a:pt x="0" y="88"/>
                  <a:pt x="0" y="64"/>
                </a:cubicBezTo>
                <a:close/>
                <a:moveTo>
                  <a:pt x="16" y="64"/>
                </a:moveTo>
                <a:cubicBezTo>
                  <a:pt x="16" y="85"/>
                  <a:pt x="18" y="99"/>
                  <a:pt x="23" y="106"/>
                </a:cubicBezTo>
                <a:cubicBezTo>
                  <a:pt x="28" y="113"/>
                  <a:pt x="34" y="116"/>
                  <a:pt x="41" y="116"/>
                </a:cubicBezTo>
                <a:cubicBezTo>
                  <a:pt x="48" y="116"/>
                  <a:pt x="54" y="113"/>
                  <a:pt x="59" y="106"/>
                </a:cubicBezTo>
                <a:cubicBezTo>
                  <a:pt x="63" y="99"/>
                  <a:pt x="66" y="85"/>
                  <a:pt x="66" y="64"/>
                </a:cubicBezTo>
                <a:cubicBezTo>
                  <a:pt x="66" y="44"/>
                  <a:pt x="63" y="30"/>
                  <a:pt x="59" y="23"/>
                </a:cubicBezTo>
                <a:cubicBezTo>
                  <a:pt x="54" y="16"/>
                  <a:pt x="48" y="13"/>
                  <a:pt x="41" y="13"/>
                </a:cubicBezTo>
                <a:cubicBezTo>
                  <a:pt x="33" y="13"/>
                  <a:pt x="28" y="16"/>
                  <a:pt x="24" y="22"/>
                </a:cubicBezTo>
                <a:cubicBezTo>
                  <a:pt x="18" y="30"/>
                  <a:pt x="16" y="44"/>
                  <a:pt x="16" y="64"/>
                </a:cubicBezTo>
                <a:close/>
                <a:moveTo>
                  <a:pt x="104" y="127"/>
                </a:moveTo>
                <a:lnTo>
                  <a:pt x="104" y="109"/>
                </a:lnTo>
                <a:lnTo>
                  <a:pt x="122" y="109"/>
                </a:lnTo>
                <a:lnTo>
                  <a:pt x="122" y="127"/>
                </a:lnTo>
                <a:cubicBezTo>
                  <a:pt x="122" y="133"/>
                  <a:pt x="120" y="138"/>
                  <a:pt x="118" y="142"/>
                </a:cubicBezTo>
                <a:cubicBezTo>
                  <a:pt x="116" y="146"/>
                  <a:pt x="112" y="149"/>
                  <a:pt x="107" y="152"/>
                </a:cubicBezTo>
                <a:lnTo>
                  <a:pt x="103" y="145"/>
                </a:lnTo>
                <a:cubicBezTo>
                  <a:pt x="106" y="144"/>
                  <a:pt x="109" y="141"/>
                  <a:pt x="110" y="139"/>
                </a:cubicBezTo>
                <a:cubicBezTo>
                  <a:pt x="112" y="136"/>
                  <a:pt x="113" y="132"/>
                  <a:pt x="113" y="127"/>
                </a:cubicBezTo>
                <a:lnTo>
                  <a:pt x="104" y="127"/>
                </a:lnTo>
                <a:close/>
                <a:moveTo>
                  <a:pt x="145" y="17"/>
                </a:moveTo>
                <a:lnTo>
                  <a:pt x="145" y="2"/>
                </a:lnTo>
                <a:lnTo>
                  <a:pt x="226" y="2"/>
                </a:lnTo>
                <a:lnTo>
                  <a:pt x="226" y="14"/>
                </a:lnTo>
                <a:cubicBezTo>
                  <a:pt x="218" y="23"/>
                  <a:pt x="210" y="34"/>
                  <a:pt x="202" y="48"/>
                </a:cubicBezTo>
                <a:cubicBezTo>
                  <a:pt x="195" y="63"/>
                  <a:pt x="188" y="77"/>
                  <a:pt x="184" y="92"/>
                </a:cubicBezTo>
                <a:cubicBezTo>
                  <a:pt x="181" y="103"/>
                  <a:pt x="179" y="114"/>
                  <a:pt x="178" y="127"/>
                </a:cubicBezTo>
                <a:lnTo>
                  <a:pt x="162" y="127"/>
                </a:lnTo>
                <a:cubicBezTo>
                  <a:pt x="163" y="117"/>
                  <a:pt x="164" y="105"/>
                  <a:pt x="168" y="91"/>
                </a:cubicBezTo>
                <a:cubicBezTo>
                  <a:pt x="172" y="77"/>
                  <a:pt x="177" y="63"/>
                  <a:pt x="184" y="50"/>
                </a:cubicBezTo>
                <a:cubicBezTo>
                  <a:pt x="191" y="37"/>
                  <a:pt x="199" y="26"/>
                  <a:pt x="206" y="17"/>
                </a:cubicBezTo>
                <a:lnTo>
                  <a:pt x="145" y="17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70" name="Freeform 52"/>
          <p:cNvSpPr>
            <a:spLocks noEditPoints="1"/>
          </p:cNvSpPr>
          <p:nvPr/>
        </p:nvSpPr>
        <p:spPr bwMode="auto">
          <a:xfrm>
            <a:off x="420227" y="3525853"/>
            <a:ext cx="111125" cy="75407"/>
          </a:xfrm>
          <a:custGeom>
            <a:avLst/>
            <a:gdLst>
              <a:gd name="T0" fmla="*/ 0 w 226"/>
              <a:gd name="T1" fmla="*/ 64 h 152"/>
              <a:gd name="T2" fmla="*/ 4 w 226"/>
              <a:gd name="T3" fmla="*/ 29 h 152"/>
              <a:gd name="T4" fmla="*/ 18 w 226"/>
              <a:gd name="T5" fmla="*/ 8 h 152"/>
              <a:gd name="T6" fmla="*/ 41 w 226"/>
              <a:gd name="T7" fmla="*/ 0 h 152"/>
              <a:gd name="T8" fmla="*/ 58 w 226"/>
              <a:gd name="T9" fmla="*/ 4 h 152"/>
              <a:gd name="T10" fmla="*/ 71 w 226"/>
              <a:gd name="T11" fmla="*/ 16 h 152"/>
              <a:gd name="T12" fmla="*/ 79 w 226"/>
              <a:gd name="T13" fmla="*/ 35 h 152"/>
              <a:gd name="T14" fmla="*/ 82 w 226"/>
              <a:gd name="T15" fmla="*/ 64 h 152"/>
              <a:gd name="T16" fmla="*/ 77 w 226"/>
              <a:gd name="T17" fmla="*/ 100 h 152"/>
              <a:gd name="T18" fmla="*/ 64 w 226"/>
              <a:gd name="T19" fmla="*/ 121 h 152"/>
              <a:gd name="T20" fmla="*/ 41 w 226"/>
              <a:gd name="T21" fmla="*/ 129 h 152"/>
              <a:gd name="T22" fmla="*/ 12 w 226"/>
              <a:gd name="T23" fmla="*/ 116 h 152"/>
              <a:gd name="T24" fmla="*/ 0 w 226"/>
              <a:gd name="T25" fmla="*/ 64 h 152"/>
              <a:gd name="T26" fmla="*/ 16 w 226"/>
              <a:gd name="T27" fmla="*/ 64 h 152"/>
              <a:gd name="T28" fmla="*/ 23 w 226"/>
              <a:gd name="T29" fmla="*/ 106 h 152"/>
              <a:gd name="T30" fmla="*/ 41 w 226"/>
              <a:gd name="T31" fmla="*/ 116 h 152"/>
              <a:gd name="T32" fmla="*/ 59 w 226"/>
              <a:gd name="T33" fmla="*/ 106 h 152"/>
              <a:gd name="T34" fmla="*/ 66 w 226"/>
              <a:gd name="T35" fmla="*/ 64 h 152"/>
              <a:gd name="T36" fmla="*/ 59 w 226"/>
              <a:gd name="T37" fmla="*/ 23 h 152"/>
              <a:gd name="T38" fmla="*/ 41 w 226"/>
              <a:gd name="T39" fmla="*/ 13 h 152"/>
              <a:gd name="T40" fmla="*/ 24 w 226"/>
              <a:gd name="T41" fmla="*/ 22 h 152"/>
              <a:gd name="T42" fmla="*/ 16 w 226"/>
              <a:gd name="T43" fmla="*/ 64 h 152"/>
              <a:gd name="T44" fmla="*/ 104 w 226"/>
              <a:gd name="T45" fmla="*/ 127 h 152"/>
              <a:gd name="T46" fmla="*/ 104 w 226"/>
              <a:gd name="T47" fmla="*/ 109 h 152"/>
              <a:gd name="T48" fmla="*/ 122 w 226"/>
              <a:gd name="T49" fmla="*/ 109 h 152"/>
              <a:gd name="T50" fmla="*/ 122 w 226"/>
              <a:gd name="T51" fmla="*/ 127 h 152"/>
              <a:gd name="T52" fmla="*/ 118 w 226"/>
              <a:gd name="T53" fmla="*/ 142 h 152"/>
              <a:gd name="T54" fmla="*/ 107 w 226"/>
              <a:gd name="T55" fmla="*/ 152 h 152"/>
              <a:gd name="T56" fmla="*/ 103 w 226"/>
              <a:gd name="T57" fmla="*/ 145 h 152"/>
              <a:gd name="T58" fmla="*/ 110 w 226"/>
              <a:gd name="T59" fmla="*/ 139 h 152"/>
              <a:gd name="T60" fmla="*/ 113 w 226"/>
              <a:gd name="T61" fmla="*/ 127 h 152"/>
              <a:gd name="T62" fmla="*/ 104 w 226"/>
              <a:gd name="T63" fmla="*/ 127 h 152"/>
              <a:gd name="T64" fmla="*/ 224 w 226"/>
              <a:gd name="T65" fmla="*/ 31 h 152"/>
              <a:gd name="T66" fmla="*/ 209 w 226"/>
              <a:gd name="T67" fmla="*/ 33 h 152"/>
              <a:gd name="T68" fmla="*/ 203 w 226"/>
              <a:gd name="T69" fmla="*/ 19 h 152"/>
              <a:gd name="T70" fmla="*/ 187 w 226"/>
              <a:gd name="T71" fmla="*/ 13 h 152"/>
              <a:gd name="T72" fmla="*/ 174 w 226"/>
              <a:gd name="T73" fmla="*/ 17 h 152"/>
              <a:gd name="T74" fmla="*/ 163 w 226"/>
              <a:gd name="T75" fmla="*/ 33 h 152"/>
              <a:gd name="T76" fmla="*/ 158 w 226"/>
              <a:gd name="T77" fmla="*/ 62 h 152"/>
              <a:gd name="T78" fmla="*/ 172 w 226"/>
              <a:gd name="T79" fmla="*/ 49 h 152"/>
              <a:gd name="T80" fmla="*/ 189 w 226"/>
              <a:gd name="T81" fmla="*/ 45 h 152"/>
              <a:gd name="T82" fmla="*/ 215 w 226"/>
              <a:gd name="T83" fmla="*/ 56 h 152"/>
              <a:gd name="T84" fmla="*/ 226 w 226"/>
              <a:gd name="T85" fmla="*/ 86 h 152"/>
              <a:gd name="T86" fmla="*/ 221 w 226"/>
              <a:gd name="T87" fmla="*/ 108 h 152"/>
              <a:gd name="T88" fmla="*/ 207 w 226"/>
              <a:gd name="T89" fmla="*/ 123 h 152"/>
              <a:gd name="T90" fmla="*/ 187 w 226"/>
              <a:gd name="T91" fmla="*/ 129 h 152"/>
              <a:gd name="T92" fmla="*/ 155 w 226"/>
              <a:gd name="T93" fmla="*/ 115 h 152"/>
              <a:gd name="T94" fmla="*/ 143 w 226"/>
              <a:gd name="T95" fmla="*/ 68 h 152"/>
              <a:gd name="T96" fmla="*/ 156 w 226"/>
              <a:gd name="T97" fmla="*/ 15 h 152"/>
              <a:gd name="T98" fmla="*/ 188 w 226"/>
              <a:gd name="T99" fmla="*/ 0 h 152"/>
              <a:gd name="T100" fmla="*/ 213 w 226"/>
              <a:gd name="T101" fmla="*/ 9 h 152"/>
              <a:gd name="T102" fmla="*/ 224 w 226"/>
              <a:gd name="T103" fmla="*/ 31 h 152"/>
              <a:gd name="T104" fmla="*/ 161 w 226"/>
              <a:gd name="T105" fmla="*/ 86 h 152"/>
              <a:gd name="T106" fmla="*/ 164 w 226"/>
              <a:gd name="T107" fmla="*/ 101 h 152"/>
              <a:gd name="T108" fmla="*/ 174 w 226"/>
              <a:gd name="T109" fmla="*/ 112 h 152"/>
              <a:gd name="T110" fmla="*/ 186 w 226"/>
              <a:gd name="T111" fmla="*/ 116 h 152"/>
              <a:gd name="T112" fmla="*/ 203 w 226"/>
              <a:gd name="T113" fmla="*/ 108 h 152"/>
              <a:gd name="T114" fmla="*/ 210 w 226"/>
              <a:gd name="T115" fmla="*/ 87 h 152"/>
              <a:gd name="T116" fmla="*/ 203 w 226"/>
              <a:gd name="T117" fmla="*/ 66 h 152"/>
              <a:gd name="T118" fmla="*/ 186 w 226"/>
              <a:gd name="T119" fmla="*/ 59 h 152"/>
              <a:gd name="T120" fmla="*/ 168 w 226"/>
              <a:gd name="T121" fmla="*/ 66 h 152"/>
              <a:gd name="T122" fmla="*/ 161 w 226"/>
              <a:gd name="T123" fmla="*/ 86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26" h="152">
                <a:moveTo>
                  <a:pt x="0" y="64"/>
                </a:moveTo>
                <a:cubicBezTo>
                  <a:pt x="0" y="50"/>
                  <a:pt x="1" y="38"/>
                  <a:pt x="4" y="29"/>
                </a:cubicBezTo>
                <a:cubicBezTo>
                  <a:pt x="7" y="20"/>
                  <a:pt x="12" y="13"/>
                  <a:pt x="18" y="8"/>
                </a:cubicBezTo>
                <a:cubicBezTo>
                  <a:pt x="24" y="3"/>
                  <a:pt x="32" y="0"/>
                  <a:pt x="41" y="0"/>
                </a:cubicBezTo>
                <a:cubicBezTo>
                  <a:pt x="48" y="0"/>
                  <a:pt x="53" y="2"/>
                  <a:pt x="58" y="4"/>
                </a:cubicBezTo>
                <a:cubicBezTo>
                  <a:pt x="64" y="7"/>
                  <a:pt x="68" y="11"/>
                  <a:pt x="71" y="16"/>
                </a:cubicBezTo>
                <a:cubicBezTo>
                  <a:pt x="74" y="21"/>
                  <a:pt x="77" y="27"/>
                  <a:pt x="79" y="35"/>
                </a:cubicBezTo>
                <a:cubicBezTo>
                  <a:pt x="81" y="42"/>
                  <a:pt x="82" y="52"/>
                  <a:pt x="82" y="64"/>
                </a:cubicBezTo>
                <a:cubicBezTo>
                  <a:pt x="82" y="79"/>
                  <a:pt x="80" y="91"/>
                  <a:pt x="77" y="100"/>
                </a:cubicBezTo>
                <a:cubicBezTo>
                  <a:pt x="74" y="109"/>
                  <a:pt x="70" y="116"/>
                  <a:pt x="64" y="121"/>
                </a:cubicBezTo>
                <a:cubicBezTo>
                  <a:pt x="58" y="126"/>
                  <a:pt x="50" y="129"/>
                  <a:pt x="41" y="129"/>
                </a:cubicBezTo>
                <a:cubicBezTo>
                  <a:pt x="29" y="129"/>
                  <a:pt x="19" y="125"/>
                  <a:pt x="12" y="116"/>
                </a:cubicBezTo>
                <a:cubicBezTo>
                  <a:pt x="4" y="105"/>
                  <a:pt x="0" y="88"/>
                  <a:pt x="0" y="64"/>
                </a:cubicBezTo>
                <a:close/>
                <a:moveTo>
                  <a:pt x="16" y="64"/>
                </a:moveTo>
                <a:cubicBezTo>
                  <a:pt x="16" y="85"/>
                  <a:pt x="18" y="99"/>
                  <a:pt x="23" y="106"/>
                </a:cubicBezTo>
                <a:cubicBezTo>
                  <a:pt x="28" y="113"/>
                  <a:pt x="34" y="116"/>
                  <a:pt x="41" y="116"/>
                </a:cubicBezTo>
                <a:cubicBezTo>
                  <a:pt x="48" y="116"/>
                  <a:pt x="54" y="113"/>
                  <a:pt x="59" y="106"/>
                </a:cubicBezTo>
                <a:cubicBezTo>
                  <a:pt x="63" y="99"/>
                  <a:pt x="66" y="85"/>
                  <a:pt x="66" y="64"/>
                </a:cubicBezTo>
                <a:cubicBezTo>
                  <a:pt x="66" y="44"/>
                  <a:pt x="63" y="30"/>
                  <a:pt x="59" y="23"/>
                </a:cubicBezTo>
                <a:cubicBezTo>
                  <a:pt x="54" y="16"/>
                  <a:pt x="48" y="13"/>
                  <a:pt x="41" y="13"/>
                </a:cubicBezTo>
                <a:cubicBezTo>
                  <a:pt x="33" y="13"/>
                  <a:pt x="28" y="16"/>
                  <a:pt x="24" y="22"/>
                </a:cubicBezTo>
                <a:cubicBezTo>
                  <a:pt x="18" y="30"/>
                  <a:pt x="16" y="44"/>
                  <a:pt x="16" y="64"/>
                </a:cubicBezTo>
                <a:close/>
                <a:moveTo>
                  <a:pt x="104" y="127"/>
                </a:moveTo>
                <a:lnTo>
                  <a:pt x="104" y="109"/>
                </a:lnTo>
                <a:lnTo>
                  <a:pt x="122" y="109"/>
                </a:lnTo>
                <a:lnTo>
                  <a:pt x="122" y="127"/>
                </a:lnTo>
                <a:cubicBezTo>
                  <a:pt x="122" y="133"/>
                  <a:pt x="120" y="138"/>
                  <a:pt x="118" y="142"/>
                </a:cubicBezTo>
                <a:cubicBezTo>
                  <a:pt x="116" y="146"/>
                  <a:pt x="112" y="150"/>
                  <a:pt x="107" y="152"/>
                </a:cubicBezTo>
                <a:lnTo>
                  <a:pt x="103" y="145"/>
                </a:lnTo>
                <a:cubicBezTo>
                  <a:pt x="106" y="144"/>
                  <a:pt x="109" y="142"/>
                  <a:pt x="110" y="139"/>
                </a:cubicBezTo>
                <a:cubicBezTo>
                  <a:pt x="112" y="136"/>
                  <a:pt x="113" y="132"/>
                  <a:pt x="113" y="127"/>
                </a:cubicBezTo>
                <a:lnTo>
                  <a:pt x="104" y="127"/>
                </a:lnTo>
                <a:close/>
                <a:moveTo>
                  <a:pt x="224" y="31"/>
                </a:moveTo>
                <a:lnTo>
                  <a:pt x="209" y="33"/>
                </a:lnTo>
                <a:cubicBezTo>
                  <a:pt x="207" y="27"/>
                  <a:pt x="205" y="22"/>
                  <a:pt x="203" y="19"/>
                </a:cubicBezTo>
                <a:cubicBezTo>
                  <a:pt x="198" y="15"/>
                  <a:pt x="193" y="13"/>
                  <a:pt x="187" y="13"/>
                </a:cubicBezTo>
                <a:cubicBezTo>
                  <a:pt x="182" y="13"/>
                  <a:pt x="178" y="14"/>
                  <a:pt x="174" y="17"/>
                </a:cubicBezTo>
                <a:cubicBezTo>
                  <a:pt x="169" y="21"/>
                  <a:pt x="165" y="26"/>
                  <a:pt x="163" y="33"/>
                </a:cubicBezTo>
                <a:cubicBezTo>
                  <a:pt x="160" y="39"/>
                  <a:pt x="159" y="49"/>
                  <a:pt x="158" y="62"/>
                </a:cubicBezTo>
                <a:cubicBezTo>
                  <a:pt x="162" y="56"/>
                  <a:pt x="167" y="52"/>
                  <a:pt x="172" y="49"/>
                </a:cubicBezTo>
                <a:cubicBezTo>
                  <a:pt x="177" y="46"/>
                  <a:pt x="183" y="45"/>
                  <a:pt x="189" y="45"/>
                </a:cubicBezTo>
                <a:cubicBezTo>
                  <a:pt x="199" y="45"/>
                  <a:pt x="208" y="49"/>
                  <a:pt x="215" y="56"/>
                </a:cubicBezTo>
                <a:cubicBezTo>
                  <a:pt x="222" y="64"/>
                  <a:pt x="226" y="74"/>
                  <a:pt x="226" y="86"/>
                </a:cubicBezTo>
                <a:cubicBezTo>
                  <a:pt x="226" y="94"/>
                  <a:pt x="224" y="101"/>
                  <a:pt x="221" y="108"/>
                </a:cubicBezTo>
                <a:cubicBezTo>
                  <a:pt x="218" y="115"/>
                  <a:pt x="213" y="120"/>
                  <a:pt x="207" y="123"/>
                </a:cubicBezTo>
                <a:cubicBezTo>
                  <a:pt x="201" y="127"/>
                  <a:pt x="194" y="129"/>
                  <a:pt x="187" y="129"/>
                </a:cubicBezTo>
                <a:cubicBezTo>
                  <a:pt x="174" y="129"/>
                  <a:pt x="163" y="124"/>
                  <a:pt x="155" y="115"/>
                </a:cubicBezTo>
                <a:cubicBezTo>
                  <a:pt x="147" y="105"/>
                  <a:pt x="143" y="90"/>
                  <a:pt x="143" y="68"/>
                </a:cubicBezTo>
                <a:cubicBezTo>
                  <a:pt x="143" y="43"/>
                  <a:pt x="147" y="26"/>
                  <a:pt x="156" y="15"/>
                </a:cubicBezTo>
                <a:cubicBezTo>
                  <a:pt x="164" y="5"/>
                  <a:pt x="175" y="0"/>
                  <a:pt x="188" y="0"/>
                </a:cubicBezTo>
                <a:cubicBezTo>
                  <a:pt x="198" y="0"/>
                  <a:pt x="206" y="3"/>
                  <a:pt x="213" y="9"/>
                </a:cubicBezTo>
                <a:cubicBezTo>
                  <a:pt x="219" y="14"/>
                  <a:pt x="223" y="22"/>
                  <a:pt x="224" y="31"/>
                </a:cubicBezTo>
                <a:close/>
                <a:moveTo>
                  <a:pt x="161" y="86"/>
                </a:moveTo>
                <a:cubicBezTo>
                  <a:pt x="161" y="91"/>
                  <a:pt x="162" y="96"/>
                  <a:pt x="164" y="101"/>
                </a:cubicBezTo>
                <a:cubicBezTo>
                  <a:pt x="166" y="106"/>
                  <a:pt x="170" y="110"/>
                  <a:pt x="174" y="112"/>
                </a:cubicBezTo>
                <a:cubicBezTo>
                  <a:pt x="178" y="115"/>
                  <a:pt x="182" y="116"/>
                  <a:pt x="186" y="116"/>
                </a:cubicBezTo>
                <a:cubicBezTo>
                  <a:pt x="193" y="116"/>
                  <a:pt x="199" y="114"/>
                  <a:pt x="203" y="108"/>
                </a:cubicBezTo>
                <a:cubicBezTo>
                  <a:pt x="208" y="103"/>
                  <a:pt x="210" y="96"/>
                  <a:pt x="210" y="87"/>
                </a:cubicBezTo>
                <a:cubicBezTo>
                  <a:pt x="210" y="78"/>
                  <a:pt x="208" y="71"/>
                  <a:pt x="203" y="66"/>
                </a:cubicBezTo>
                <a:cubicBezTo>
                  <a:pt x="199" y="61"/>
                  <a:pt x="193" y="59"/>
                  <a:pt x="186" y="59"/>
                </a:cubicBezTo>
                <a:cubicBezTo>
                  <a:pt x="179" y="59"/>
                  <a:pt x="173" y="61"/>
                  <a:pt x="168" y="66"/>
                </a:cubicBezTo>
                <a:cubicBezTo>
                  <a:pt x="163" y="71"/>
                  <a:pt x="161" y="78"/>
                  <a:pt x="161" y="86"/>
                </a:cubicBez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71" name="Freeform 53"/>
          <p:cNvSpPr>
            <a:spLocks noEditPoints="1"/>
          </p:cNvSpPr>
          <p:nvPr/>
        </p:nvSpPr>
        <p:spPr bwMode="auto">
          <a:xfrm>
            <a:off x="420227" y="3798374"/>
            <a:ext cx="112448" cy="75407"/>
          </a:xfrm>
          <a:custGeom>
            <a:avLst/>
            <a:gdLst>
              <a:gd name="T0" fmla="*/ 0 w 227"/>
              <a:gd name="T1" fmla="*/ 65 h 152"/>
              <a:gd name="T2" fmla="*/ 4 w 227"/>
              <a:gd name="T3" fmla="*/ 29 h 152"/>
              <a:gd name="T4" fmla="*/ 18 w 227"/>
              <a:gd name="T5" fmla="*/ 8 h 152"/>
              <a:gd name="T6" fmla="*/ 41 w 227"/>
              <a:gd name="T7" fmla="*/ 0 h 152"/>
              <a:gd name="T8" fmla="*/ 58 w 227"/>
              <a:gd name="T9" fmla="*/ 5 h 152"/>
              <a:gd name="T10" fmla="*/ 71 w 227"/>
              <a:gd name="T11" fmla="*/ 16 h 152"/>
              <a:gd name="T12" fmla="*/ 79 w 227"/>
              <a:gd name="T13" fmla="*/ 35 h 152"/>
              <a:gd name="T14" fmla="*/ 82 w 227"/>
              <a:gd name="T15" fmla="*/ 65 h 152"/>
              <a:gd name="T16" fmla="*/ 77 w 227"/>
              <a:gd name="T17" fmla="*/ 101 h 152"/>
              <a:gd name="T18" fmla="*/ 64 w 227"/>
              <a:gd name="T19" fmla="*/ 122 h 152"/>
              <a:gd name="T20" fmla="*/ 41 w 227"/>
              <a:gd name="T21" fmla="*/ 129 h 152"/>
              <a:gd name="T22" fmla="*/ 12 w 227"/>
              <a:gd name="T23" fmla="*/ 116 h 152"/>
              <a:gd name="T24" fmla="*/ 0 w 227"/>
              <a:gd name="T25" fmla="*/ 65 h 152"/>
              <a:gd name="T26" fmla="*/ 16 w 227"/>
              <a:gd name="T27" fmla="*/ 65 h 152"/>
              <a:gd name="T28" fmla="*/ 23 w 227"/>
              <a:gd name="T29" fmla="*/ 106 h 152"/>
              <a:gd name="T30" fmla="*/ 41 w 227"/>
              <a:gd name="T31" fmla="*/ 116 h 152"/>
              <a:gd name="T32" fmla="*/ 59 w 227"/>
              <a:gd name="T33" fmla="*/ 106 h 152"/>
              <a:gd name="T34" fmla="*/ 66 w 227"/>
              <a:gd name="T35" fmla="*/ 65 h 152"/>
              <a:gd name="T36" fmla="*/ 59 w 227"/>
              <a:gd name="T37" fmla="*/ 23 h 152"/>
              <a:gd name="T38" fmla="*/ 41 w 227"/>
              <a:gd name="T39" fmla="*/ 13 h 152"/>
              <a:gd name="T40" fmla="*/ 24 w 227"/>
              <a:gd name="T41" fmla="*/ 22 h 152"/>
              <a:gd name="T42" fmla="*/ 16 w 227"/>
              <a:gd name="T43" fmla="*/ 65 h 152"/>
              <a:gd name="T44" fmla="*/ 104 w 227"/>
              <a:gd name="T45" fmla="*/ 127 h 152"/>
              <a:gd name="T46" fmla="*/ 104 w 227"/>
              <a:gd name="T47" fmla="*/ 109 h 152"/>
              <a:gd name="T48" fmla="*/ 122 w 227"/>
              <a:gd name="T49" fmla="*/ 109 h 152"/>
              <a:gd name="T50" fmla="*/ 122 w 227"/>
              <a:gd name="T51" fmla="*/ 127 h 152"/>
              <a:gd name="T52" fmla="*/ 118 w 227"/>
              <a:gd name="T53" fmla="*/ 143 h 152"/>
              <a:gd name="T54" fmla="*/ 107 w 227"/>
              <a:gd name="T55" fmla="*/ 152 h 152"/>
              <a:gd name="T56" fmla="*/ 103 w 227"/>
              <a:gd name="T57" fmla="*/ 145 h 152"/>
              <a:gd name="T58" fmla="*/ 110 w 227"/>
              <a:gd name="T59" fmla="*/ 139 h 152"/>
              <a:gd name="T60" fmla="*/ 113 w 227"/>
              <a:gd name="T61" fmla="*/ 127 h 152"/>
              <a:gd name="T62" fmla="*/ 104 w 227"/>
              <a:gd name="T63" fmla="*/ 127 h 152"/>
              <a:gd name="T64" fmla="*/ 144 w 227"/>
              <a:gd name="T65" fmla="*/ 94 h 152"/>
              <a:gd name="T66" fmla="*/ 160 w 227"/>
              <a:gd name="T67" fmla="*/ 92 h 152"/>
              <a:gd name="T68" fmla="*/ 168 w 227"/>
              <a:gd name="T69" fmla="*/ 110 h 152"/>
              <a:gd name="T70" fmla="*/ 184 w 227"/>
              <a:gd name="T71" fmla="*/ 116 h 152"/>
              <a:gd name="T72" fmla="*/ 203 w 227"/>
              <a:gd name="T73" fmla="*/ 108 h 152"/>
              <a:gd name="T74" fmla="*/ 211 w 227"/>
              <a:gd name="T75" fmla="*/ 86 h 152"/>
              <a:gd name="T76" fmla="*/ 203 w 227"/>
              <a:gd name="T77" fmla="*/ 65 h 152"/>
              <a:gd name="T78" fmla="*/ 184 w 227"/>
              <a:gd name="T79" fmla="*/ 57 h 152"/>
              <a:gd name="T80" fmla="*/ 170 w 227"/>
              <a:gd name="T81" fmla="*/ 61 h 152"/>
              <a:gd name="T82" fmla="*/ 161 w 227"/>
              <a:gd name="T83" fmla="*/ 69 h 152"/>
              <a:gd name="T84" fmla="*/ 146 w 227"/>
              <a:gd name="T85" fmla="*/ 67 h 152"/>
              <a:gd name="T86" fmla="*/ 159 w 227"/>
              <a:gd name="T87" fmla="*/ 3 h 152"/>
              <a:gd name="T88" fmla="*/ 221 w 227"/>
              <a:gd name="T89" fmla="*/ 3 h 152"/>
              <a:gd name="T90" fmla="*/ 221 w 227"/>
              <a:gd name="T91" fmla="*/ 17 h 152"/>
              <a:gd name="T92" fmla="*/ 171 w 227"/>
              <a:gd name="T93" fmla="*/ 17 h 152"/>
              <a:gd name="T94" fmla="*/ 164 w 227"/>
              <a:gd name="T95" fmla="*/ 51 h 152"/>
              <a:gd name="T96" fmla="*/ 188 w 227"/>
              <a:gd name="T97" fmla="*/ 43 h 152"/>
              <a:gd name="T98" fmla="*/ 216 w 227"/>
              <a:gd name="T99" fmla="*/ 55 h 152"/>
              <a:gd name="T100" fmla="*/ 227 w 227"/>
              <a:gd name="T101" fmla="*/ 84 h 152"/>
              <a:gd name="T102" fmla="*/ 217 w 227"/>
              <a:gd name="T103" fmla="*/ 114 h 152"/>
              <a:gd name="T104" fmla="*/ 184 w 227"/>
              <a:gd name="T105" fmla="*/ 129 h 152"/>
              <a:gd name="T106" fmla="*/ 156 w 227"/>
              <a:gd name="T107" fmla="*/ 120 h 152"/>
              <a:gd name="T108" fmla="*/ 144 w 227"/>
              <a:gd name="T109" fmla="*/ 94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27" h="152">
                <a:moveTo>
                  <a:pt x="0" y="65"/>
                </a:moveTo>
                <a:cubicBezTo>
                  <a:pt x="0" y="50"/>
                  <a:pt x="1" y="38"/>
                  <a:pt x="4" y="29"/>
                </a:cubicBezTo>
                <a:cubicBezTo>
                  <a:pt x="7" y="20"/>
                  <a:pt x="12" y="13"/>
                  <a:pt x="18" y="8"/>
                </a:cubicBezTo>
                <a:cubicBezTo>
                  <a:pt x="24" y="3"/>
                  <a:pt x="32" y="0"/>
                  <a:pt x="41" y="0"/>
                </a:cubicBezTo>
                <a:cubicBezTo>
                  <a:pt x="48" y="0"/>
                  <a:pt x="53" y="2"/>
                  <a:pt x="58" y="5"/>
                </a:cubicBezTo>
                <a:cubicBezTo>
                  <a:pt x="64" y="7"/>
                  <a:pt x="68" y="11"/>
                  <a:pt x="71" y="16"/>
                </a:cubicBezTo>
                <a:cubicBezTo>
                  <a:pt x="74" y="21"/>
                  <a:pt x="77" y="28"/>
                  <a:pt x="79" y="35"/>
                </a:cubicBezTo>
                <a:cubicBezTo>
                  <a:pt x="81" y="42"/>
                  <a:pt x="82" y="52"/>
                  <a:pt x="82" y="65"/>
                </a:cubicBezTo>
                <a:cubicBezTo>
                  <a:pt x="82" y="79"/>
                  <a:pt x="80" y="91"/>
                  <a:pt x="77" y="101"/>
                </a:cubicBezTo>
                <a:cubicBezTo>
                  <a:pt x="74" y="110"/>
                  <a:pt x="70" y="117"/>
                  <a:pt x="64" y="122"/>
                </a:cubicBezTo>
                <a:cubicBezTo>
                  <a:pt x="58" y="127"/>
                  <a:pt x="50" y="129"/>
                  <a:pt x="41" y="129"/>
                </a:cubicBezTo>
                <a:cubicBezTo>
                  <a:pt x="29" y="129"/>
                  <a:pt x="19" y="125"/>
                  <a:pt x="12" y="116"/>
                </a:cubicBezTo>
                <a:cubicBezTo>
                  <a:pt x="4" y="105"/>
                  <a:pt x="0" y="88"/>
                  <a:pt x="0" y="65"/>
                </a:cubicBezTo>
                <a:close/>
                <a:moveTo>
                  <a:pt x="16" y="65"/>
                </a:moveTo>
                <a:cubicBezTo>
                  <a:pt x="16" y="85"/>
                  <a:pt x="18" y="99"/>
                  <a:pt x="23" y="106"/>
                </a:cubicBezTo>
                <a:cubicBezTo>
                  <a:pt x="28" y="113"/>
                  <a:pt x="34" y="116"/>
                  <a:pt x="41" y="116"/>
                </a:cubicBezTo>
                <a:cubicBezTo>
                  <a:pt x="48" y="116"/>
                  <a:pt x="54" y="113"/>
                  <a:pt x="59" y="106"/>
                </a:cubicBezTo>
                <a:cubicBezTo>
                  <a:pt x="63" y="99"/>
                  <a:pt x="66" y="85"/>
                  <a:pt x="66" y="65"/>
                </a:cubicBezTo>
                <a:cubicBezTo>
                  <a:pt x="66" y="44"/>
                  <a:pt x="63" y="30"/>
                  <a:pt x="59" y="23"/>
                </a:cubicBezTo>
                <a:cubicBezTo>
                  <a:pt x="54" y="17"/>
                  <a:pt x="48" y="13"/>
                  <a:pt x="41" y="13"/>
                </a:cubicBezTo>
                <a:cubicBezTo>
                  <a:pt x="33" y="13"/>
                  <a:pt x="28" y="16"/>
                  <a:pt x="24" y="22"/>
                </a:cubicBezTo>
                <a:cubicBezTo>
                  <a:pt x="18" y="30"/>
                  <a:pt x="16" y="44"/>
                  <a:pt x="16" y="65"/>
                </a:cubicBezTo>
                <a:close/>
                <a:moveTo>
                  <a:pt x="104" y="127"/>
                </a:moveTo>
                <a:lnTo>
                  <a:pt x="104" y="109"/>
                </a:lnTo>
                <a:lnTo>
                  <a:pt x="122" y="109"/>
                </a:lnTo>
                <a:lnTo>
                  <a:pt x="122" y="127"/>
                </a:lnTo>
                <a:cubicBezTo>
                  <a:pt x="122" y="133"/>
                  <a:pt x="120" y="139"/>
                  <a:pt x="118" y="143"/>
                </a:cubicBezTo>
                <a:cubicBezTo>
                  <a:pt x="116" y="147"/>
                  <a:pt x="112" y="150"/>
                  <a:pt x="107" y="152"/>
                </a:cubicBezTo>
                <a:lnTo>
                  <a:pt x="103" y="145"/>
                </a:lnTo>
                <a:cubicBezTo>
                  <a:pt x="106" y="144"/>
                  <a:pt x="109" y="142"/>
                  <a:pt x="110" y="139"/>
                </a:cubicBezTo>
                <a:cubicBezTo>
                  <a:pt x="112" y="136"/>
                  <a:pt x="113" y="132"/>
                  <a:pt x="113" y="127"/>
                </a:cubicBezTo>
                <a:lnTo>
                  <a:pt x="104" y="127"/>
                </a:lnTo>
                <a:close/>
                <a:moveTo>
                  <a:pt x="144" y="94"/>
                </a:moveTo>
                <a:lnTo>
                  <a:pt x="160" y="92"/>
                </a:lnTo>
                <a:cubicBezTo>
                  <a:pt x="161" y="100"/>
                  <a:pt x="164" y="106"/>
                  <a:pt x="168" y="110"/>
                </a:cubicBezTo>
                <a:cubicBezTo>
                  <a:pt x="173" y="114"/>
                  <a:pt x="178" y="116"/>
                  <a:pt x="184" y="116"/>
                </a:cubicBezTo>
                <a:cubicBezTo>
                  <a:pt x="192" y="116"/>
                  <a:pt x="198" y="114"/>
                  <a:pt x="203" y="108"/>
                </a:cubicBezTo>
                <a:cubicBezTo>
                  <a:pt x="208" y="102"/>
                  <a:pt x="211" y="95"/>
                  <a:pt x="211" y="86"/>
                </a:cubicBezTo>
                <a:cubicBezTo>
                  <a:pt x="211" y="77"/>
                  <a:pt x="208" y="70"/>
                  <a:pt x="203" y="65"/>
                </a:cubicBezTo>
                <a:cubicBezTo>
                  <a:pt x="198" y="60"/>
                  <a:pt x="192" y="57"/>
                  <a:pt x="184" y="57"/>
                </a:cubicBezTo>
                <a:cubicBezTo>
                  <a:pt x="179" y="57"/>
                  <a:pt x="174" y="58"/>
                  <a:pt x="170" y="61"/>
                </a:cubicBezTo>
                <a:cubicBezTo>
                  <a:pt x="166" y="63"/>
                  <a:pt x="163" y="66"/>
                  <a:pt x="161" y="69"/>
                </a:cubicBezTo>
                <a:lnTo>
                  <a:pt x="146" y="67"/>
                </a:lnTo>
                <a:lnTo>
                  <a:pt x="159" y="3"/>
                </a:lnTo>
                <a:lnTo>
                  <a:pt x="221" y="3"/>
                </a:lnTo>
                <a:lnTo>
                  <a:pt x="221" y="17"/>
                </a:lnTo>
                <a:lnTo>
                  <a:pt x="171" y="17"/>
                </a:lnTo>
                <a:lnTo>
                  <a:pt x="164" y="51"/>
                </a:lnTo>
                <a:cubicBezTo>
                  <a:pt x="172" y="46"/>
                  <a:pt x="180" y="43"/>
                  <a:pt x="188" y="43"/>
                </a:cubicBezTo>
                <a:cubicBezTo>
                  <a:pt x="199" y="43"/>
                  <a:pt x="208" y="47"/>
                  <a:pt x="216" y="55"/>
                </a:cubicBezTo>
                <a:cubicBezTo>
                  <a:pt x="223" y="62"/>
                  <a:pt x="227" y="72"/>
                  <a:pt x="227" y="84"/>
                </a:cubicBezTo>
                <a:cubicBezTo>
                  <a:pt x="227" y="96"/>
                  <a:pt x="224" y="105"/>
                  <a:pt x="217" y="114"/>
                </a:cubicBezTo>
                <a:cubicBezTo>
                  <a:pt x="209" y="124"/>
                  <a:pt x="198" y="129"/>
                  <a:pt x="184" y="129"/>
                </a:cubicBezTo>
                <a:cubicBezTo>
                  <a:pt x="173" y="129"/>
                  <a:pt x="163" y="126"/>
                  <a:pt x="156" y="120"/>
                </a:cubicBezTo>
                <a:cubicBezTo>
                  <a:pt x="149" y="113"/>
                  <a:pt x="145" y="105"/>
                  <a:pt x="144" y="94"/>
                </a:cubicBez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72" name="Freeform 54"/>
          <p:cNvSpPr>
            <a:spLocks noEditPoints="1"/>
          </p:cNvSpPr>
          <p:nvPr/>
        </p:nvSpPr>
        <p:spPr bwMode="auto">
          <a:xfrm>
            <a:off x="420227" y="4070895"/>
            <a:ext cx="111125" cy="74083"/>
          </a:xfrm>
          <a:custGeom>
            <a:avLst/>
            <a:gdLst>
              <a:gd name="T0" fmla="*/ 0 w 226"/>
              <a:gd name="T1" fmla="*/ 64 h 151"/>
              <a:gd name="T2" fmla="*/ 4 w 226"/>
              <a:gd name="T3" fmla="*/ 28 h 151"/>
              <a:gd name="T4" fmla="*/ 18 w 226"/>
              <a:gd name="T5" fmla="*/ 7 h 151"/>
              <a:gd name="T6" fmla="*/ 41 w 226"/>
              <a:gd name="T7" fmla="*/ 0 h 151"/>
              <a:gd name="T8" fmla="*/ 58 w 226"/>
              <a:gd name="T9" fmla="*/ 4 h 151"/>
              <a:gd name="T10" fmla="*/ 71 w 226"/>
              <a:gd name="T11" fmla="*/ 15 h 151"/>
              <a:gd name="T12" fmla="*/ 79 w 226"/>
              <a:gd name="T13" fmla="*/ 34 h 151"/>
              <a:gd name="T14" fmla="*/ 82 w 226"/>
              <a:gd name="T15" fmla="*/ 64 h 151"/>
              <a:gd name="T16" fmla="*/ 77 w 226"/>
              <a:gd name="T17" fmla="*/ 100 h 151"/>
              <a:gd name="T18" fmla="*/ 64 w 226"/>
              <a:gd name="T19" fmla="*/ 121 h 151"/>
              <a:gd name="T20" fmla="*/ 41 w 226"/>
              <a:gd name="T21" fmla="*/ 128 h 151"/>
              <a:gd name="T22" fmla="*/ 12 w 226"/>
              <a:gd name="T23" fmla="*/ 115 h 151"/>
              <a:gd name="T24" fmla="*/ 0 w 226"/>
              <a:gd name="T25" fmla="*/ 64 h 151"/>
              <a:gd name="T26" fmla="*/ 16 w 226"/>
              <a:gd name="T27" fmla="*/ 64 h 151"/>
              <a:gd name="T28" fmla="*/ 23 w 226"/>
              <a:gd name="T29" fmla="*/ 105 h 151"/>
              <a:gd name="T30" fmla="*/ 41 w 226"/>
              <a:gd name="T31" fmla="*/ 116 h 151"/>
              <a:gd name="T32" fmla="*/ 59 w 226"/>
              <a:gd name="T33" fmla="*/ 105 h 151"/>
              <a:gd name="T34" fmla="*/ 66 w 226"/>
              <a:gd name="T35" fmla="*/ 64 h 151"/>
              <a:gd name="T36" fmla="*/ 59 w 226"/>
              <a:gd name="T37" fmla="*/ 23 h 151"/>
              <a:gd name="T38" fmla="*/ 41 w 226"/>
              <a:gd name="T39" fmla="*/ 12 h 151"/>
              <a:gd name="T40" fmla="*/ 24 w 226"/>
              <a:gd name="T41" fmla="*/ 21 h 151"/>
              <a:gd name="T42" fmla="*/ 16 w 226"/>
              <a:gd name="T43" fmla="*/ 64 h 151"/>
              <a:gd name="T44" fmla="*/ 104 w 226"/>
              <a:gd name="T45" fmla="*/ 126 h 151"/>
              <a:gd name="T46" fmla="*/ 104 w 226"/>
              <a:gd name="T47" fmla="*/ 109 h 151"/>
              <a:gd name="T48" fmla="*/ 122 w 226"/>
              <a:gd name="T49" fmla="*/ 109 h 151"/>
              <a:gd name="T50" fmla="*/ 122 w 226"/>
              <a:gd name="T51" fmla="*/ 126 h 151"/>
              <a:gd name="T52" fmla="*/ 118 w 226"/>
              <a:gd name="T53" fmla="*/ 142 h 151"/>
              <a:gd name="T54" fmla="*/ 107 w 226"/>
              <a:gd name="T55" fmla="*/ 151 h 151"/>
              <a:gd name="T56" fmla="*/ 103 w 226"/>
              <a:gd name="T57" fmla="*/ 144 h 151"/>
              <a:gd name="T58" fmla="*/ 110 w 226"/>
              <a:gd name="T59" fmla="*/ 138 h 151"/>
              <a:gd name="T60" fmla="*/ 113 w 226"/>
              <a:gd name="T61" fmla="*/ 126 h 151"/>
              <a:gd name="T62" fmla="*/ 104 w 226"/>
              <a:gd name="T63" fmla="*/ 126 h 151"/>
              <a:gd name="T64" fmla="*/ 193 w 226"/>
              <a:gd name="T65" fmla="*/ 126 h 151"/>
              <a:gd name="T66" fmla="*/ 193 w 226"/>
              <a:gd name="T67" fmla="*/ 96 h 151"/>
              <a:gd name="T68" fmla="*/ 139 w 226"/>
              <a:gd name="T69" fmla="*/ 96 h 151"/>
              <a:gd name="T70" fmla="*/ 139 w 226"/>
              <a:gd name="T71" fmla="*/ 82 h 151"/>
              <a:gd name="T72" fmla="*/ 196 w 226"/>
              <a:gd name="T73" fmla="*/ 0 h 151"/>
              <a:gd name="T74" fmla="*/ 209 w 226"/>
              <a:gd name="T75" fmla="*/ 0 h 151"/>
              <a:gd name="T76" fmla="*/ 209 w 226"/>
              <a:gd name="T77" fmla="*/ 82 h 151"/>
              <a:gd name="T78" fmla="*/ 226 w 226"/>
              <a:gd name="T79" fmla="*/ 82 h 151"/>
              <a:gd name="T80" fmla="*/ 226 w 226"/>
              <a:gd name="T81" fmla="*/ 96 h 151"/>
              <a:gd name="T82" fmla="*/ 209 w 226"/>
              <a:gd name="T83" fmla="*/ 96 h 151"/>
              <a:gd name="T84" fmla="*/ 209 w 226"/>
              <a:gd name="T85" fmla="*/ 126 h 151"/>
              <a:gd name="T86" fmla="*/ 193 w 226"/>
              <a:gd name="T87" fmla="*/ 126 h 151"/>
              <a:gd name="T88" fmla="*/ 193 w 226"/>
              <a:gd name="T89" fmla="*/ 82 h 151"/>
              <a:gd name="T90" fmla="*/ 193 w 226"/>
              <a:gd name="T91" fmla="*/ 25 h 151"/>
              <a:gd name="T92" fmla="*/ 154 w 226"/>
              <a:gd name="T93" fmla="*/ 82 h 151"/>
              <a:gd name="T94" fmla="*/ 193 w 226"/>
              <a:gd name="T95" fmla="*/ 82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26" h="151">
                <a:moveTo>
                  <a:pt x="0" y="64"/>
                </a:moveTo>
                <a:cubicBezTo>
                  <a:pt x="0" y="49"/>
                  <a:pt x="1" y="37"/>
                  <a:pt x="4" y="28"/>
                </a:cubicBezTo>
                <a:cubicBezTo>
                  <a:pt x="7" y="19"/>
                  <a:pt x="12" y="12"/>
                  <a:pt x="18" y="7"/>
                </a:cubicBezTo>
                <a:cubicBezTo>
                  <a:pt x="24" y="2"/>
                  <a:pt x="32" y="0"/>
                  <a:pt x="41" y="0"/>
                </a:cubicBezTo>
                <a:cubicBezTo>
                  <a:pt x="48" y="0"/>
                  <a:pt x="53" y="1"/>
                  <a:pt x="58" y="4"/>
                </a:cubicBezTo>
                <a:cubicBezTo>
                  <a:pt x="64" y="6"/>
                  <a:pt x="68" y="10"/>
                  <a:pt x="71" y="15"/>
                </a:cubicBezTo>
                <a:cubicBezTo>
                  <a:pt x="74" y="20"/>
                  <a:pt x="77" y="27"/>
                  <a:pt x="79" y="34"/>
                </a:cubicBezTo>
                <a:cubicBezTo>
                  <a:pt x="81" y="42"/>
                  <a:pt x="82" y="51"/>
                  <a:pt x="82" y="64"/>
                </a:cubicBezTo>
                <a:cubicBezTo>
                  <a:pt x="82" y="79"/>
                  <a:pt x="80" y="91"/>
                  <a:pt x="77" y="100"/>
                </a:cubicBezTo>
                <a:cubicBezTo>
                  <a:pt x="74" y="109"/>
                  <a:pt x="70" y="116"/>
                  <a:pt x="64" y="121"/>
                </a:cubicBezTo>
                <a:cubicBezTo>
                  <a:pt x="58" y="126"/>
                  <a:pt x="50" y="128"/>
                  <a:pt x="41" y="128"/>
                </a:cubicBezTo>
                <a:cubicBezTo>
                  <a:pt x="29" y="128"/>
                  <a:pt x="19" y="124"/>
                  <a:pt x="12" y="115"/>
                </a:cubicBezTo>
                <a:cubicBezTo>
                  <a:pt x="4" y="105"/>
                  <a:pt x="0" y="87"/>
                  <a:pt x="0" y="64"/>
                </a:cubicBezTo>
                <a:close/>
                <a:moveTo>
                  <a:pt x="16" y="64"/>
                </a:moveTo>
                <a:cubicBezTo>
                  <a:pt x="16" y="85"/>
                  <a:pt x="18" y="98"/>
                  <a:pt x="23" y="105"/>
                </a:cubicBezTo>
                <a:cubicBezTo>
                  <a:pt x="28" y="112"/>
                  <a:pt x="34" y="116"/>
                  <a:pt x="41" y="116"/>
                </a:cubicBezTo>
                <a:cubicBezTo>
                  <a:pt x="48" y="116"/>
                  <a:pt x="54" y="112"/>
                  <a:pt x="59" y="105"/>
                </a:cubicBezTo>
                <a:cubicBezTo>
                  <a:pt x="63" y="98"/>
                  <a:pt x="66" y="84"/>
                  <a:pt x="66" y="64"/>
                </a:cubicBezTo>
                <a:cubicBezTo>
                  <a:pt x="66" y="43"/>
                  <a:pt x="63" y="29"/>
                  <a:pt x="59" y="23"/>
                </a:cubicBezTo>
                <a:cubicBezTo>
                  <a:pt x="54" y="16"/>
                  <a:pt x="48" y="12"/>
                  <a:pt x="41" y="12"/>
                </a:cubicBezTo>
                <a:cubicBezTo>
                  <a:pt x="33" y="12"/>
                  <a:pt x="28" y="15"/>
                  <a:pt x="24" y="21"/>
                </a:cubicBezTo>
                <a:cubicBezTo>
                  <a:pt x="18" y="29"/>
                  <a:pt x="16" y="43"/>
                  <a:pt x="16" y="64"/>
                </a:cubicBezTo>
                <a:close/>
                <a:moveTo>
                  <a:pt x="104" y="126"/>
                </a:moveTo>
                <a:lnTo>
                  <a:pt x="104" y="109"/>
                </a:lnTo>
                <a:lnTo>
                  <a:pt x="122" y="109"/>
                </a:lnTo>
                <a:lnTo>
                  <a:pt x="122" y="126"/>
                </a:lnTo>
                <a:cubicBezTo>
                  <a:pt x="122" y="133"/>
                  <a:pt x="120" y="138"/>
                  <a:pt x="118" y="142"/>
                </a:cubicBezTo>
                <a:cubicBezTo>
                  <a:pt x="116" y="146"/>
                  <a:pt x="112" y="149"/>
                  <a:pt x="107" y="151"/>
                </a:cubicBezTo>
                <a:lnTo>
                  <a:pt x="103" y="144"/>
                </a:lnTo>
                <a:cubicBezTo>
                  <a:pt x="106" y="143"/>
                  <a:pt x="109" y="141"/>
                  <a:pt x="110" y="138"/>
                </a:cubicBezTo>
                <a:cubicBezTo>
                  <a:pt x="112" y="135"/>
                  <a:pt x="113" y="131"/>
                  <a:pt x="113" y="126"/>
                </a:cubicBezTo>
                <a:lnTo>
                  <a:pt x="104" y="126"/>
                </a:lnTo>
                <a:close/>
                <a:moveTo>
                  <a:pt x="193" y="126"/>
                </a:moveTo>
                <a:lnTo>
                  <a:pt x="193" y="96"/>
                </a:lnTo>
                <a:lnTo>
                  <a:pt x="139" y="96"/>
                </a:lnTo>
                <a:lnTo>
                  <a:pt x="139" y="82"/>
                </a:lnTo>
                <a:lnTo>
                  <a:pt x="196" y="0"/>
                </a:lnTo>
                <a:lnTo>
                  <a:pt x="209" y="0"/>
                </a:lnTo>
                <a:lnTo>
                  <a:pt x="209" y="82"/>
                </a:lnTo>
                <a:lnTo>
                  <a:pt x="226" y="82"/>
                </a:lnTo>
                <a:lnTo>
                  <a:pt x="226" y="96"/>
                </a:lnTo>
                <a:lnTo>
                  <a:pt x="209" y="96"/>
                </a:lnTo>
                <a:lnTo>
                  <a:pt x="209" y="126"/>
                </a:lnTo>
                <a:lnTo>
                  <a:pt x="193" y="126"/>
                </a:lnTo>
                <a:close/>
                <a:moveTo>
                  <a:pt x="193" y="82"/>
                </a:moveTo>
                <a:lnTo>
                  <a:pt x="193" y="25"/>
                </a:lnTo>
                <a:lnTo>
                  <a:pt x="154" y="82"/>
                </a:lnTo>
                <a:lnTo>
                  <a:pt x="193" y="82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73" name="Freeform 55"/>
          <p:cNvSpPr>
            <a:spLocks noEditPoints="1"/>
          </p:cNvSpPr>
          <p:nvPr/>
        </p:nvSpPr>
        <p:spPr bwMode="auto">
          <a:xfrm>
            <a:off x="420227" y="4342092"/>
            <a:ext cx="111125" cy="75407"/>
          </a:xfrm>
          <a:custGeom>
            <a:avLst/>
            <a:gdLst>
              <a:gd name="T0" fmla="*/ 0 w 226"/>
              <a:gd name="T1" fmla="*/ 64 h 151"/>
              <a:gd name="T2" fmla="*/ 4 w 226"/>
              <a:gd name="T3" fmla="*/ 28 h 151"/>
              <a:gd name="T4" fmla="*/ 18 w 226"/>
              <a:gd name="T5" fmla="*/ 7 h 151"/>
              <a:gd name="T6" fmla="*/ 41 w 226"/>
              <a:gd name="T7" fmla="*/ 0 h 151"/>
              <a:gd name="T8" fmla="*/ 58 w 226"/>
              <a:gd name="T9" fmla="*/ 4 h 151"/>
              <a:gd name="T10" fmla="*/ 71 w 226"/>
              <a:gd name="T11" fmla="*/ 16 h 151"/>
              <a:gd name="T12" fmla="*/ 79 w 226"/>
              <a:gd name="T13" fmla="*/ 34 h 151"/>
              <a:gd name="T14" fmla="*/ 82 w 226"/>
              <a:gd name="T15" fmla="*/ 64 h 151"/>
              <a:gd name="T16" fmla="*/ 77 w 226"/>
              <a:gd name="T17" fmla="*/ 100 h 151"/>
              <a:gd name="T18" fmla="*/ 64 w 226"/>
              <a:gd name="T19" fmla="*/ 121 h 151"/>
              <a:gd name="T20" fmla="*/ 41 w 226"/>
              <a:gd name="T21" fmla="*/ 128 h 151"/>
              <a:gd name="T22" fmla="*/ 12 w 226"/>
              <a:gd name="T23" fmla="*/ 115 h 151"/>
              <a:gd name="T24" fmla="*/ 0 w 226"/>
              <a:gd name="T25" fmla="*/ 64 h 151"/>
              <a:gd name="T26" fmla="*/ 16 w 226"/>
              <a:gd name="T27" fmla="*/ 64 h 151"/>
              <a:gd name="T28" fmla="*/ 23 w 226"/>
              <a:gd name="T29" fmla="*/ 105 h 151"/>
              <a:gd name="T30" fmla="*/ 41 w 226"/>
              <a:gd name="T31" fmla="*/ 116 h 151"/>
              <a:gd name="T32" fmla="*/ 59 w 226"/>
              <a:gd name="T33" fmla="*/ 105 h 151"/>
              <a:gd name="T34" fmla="*/ 66 w 226"/>
              <a:gd name="T35" fmla="*/ 64 h 151"/>
              <a:gd name="T36" fmla="*/ 59 w 226"/>
              <a:gd name="T37" fmla="*/ 23 h 151"/>
              <a:gd name="T38" fmla="*/ 41 w 226"/>
              <a:gd name="T39" fmla="*/ 12 h 151"/>
              <a:gd name="T40" fmla="*/ 24 w 226"/>
              <a:gd name="T41" fmla="*/ 21 h 151"/>
              <a:gd name="T42" fmla="*/ 16 w 226"/>
              <a:gd name="T43" fmla="*/ 64 h 151"/>
              <a:gd name="T44" fmla="*/ 104 w 226"/>
              <a:gd name="T45" fmla="*/ 126 h 151"/>
              <a:gd name="T46" fmla="*/ 104 w 226"/>
              <a:gd name="T47" fmla="*/ 109 h 151"/>
              <a:gd name="T48" fmla="*/ 122 w 226"/>
              <a:gd name="T49" fmla="*/ 109 h 151"/>
              <a:gd name="T50" fmla="*/ 122 w 226"/>
              <a:gd name="T51" fmla="*/ 126 h 151"/>
              <a:gd name="T52" fmla="*/ 118 w 226"/>
              <a:gd name="T53" fmla="*/ 142 h 151"/>
              <a:gd name="T54" fmla="*/ 107 w 226"/>
              <a:gd name="T55" fmla="*/ 151 h 151"/>
              <a:gd name="T56" fmla="*/ 103 w 226"/>
              <a:gd name="T57" fmla="*/ 144 h 151"/>
              <a:gd name="T58" fmla="*/ 110 w 226"/>
              <a:gd name="T59" fmla="*/ 138 h 151"/>
              <a:gd name="T60" fmla="*/ 113 w 226"/>
              <a:gd name="T61" fmla="*/ 126 h 151"/>
              <a:gd name="T62" fmla="*/ 104 w 226"/>
              <a:gd name="T63" fmla="*/ 126 h 151"/>
              <a:gd name="T64" fmla="*/ 144 w 226"/>
              <a:gd name="T65" fmla="*/ 93 h 151"/>
              <a:gd name="T66" fmla="*/ 159 w 226"/>
              <a:gd name="T67" fmla="*/ 91 h 151"/>
              <a:gd name="T68" fmla="*/ 168 w 226"/>
              <a:gd name="T69" fmla="*/ 110 h 151"/>
              <a:gd name="T70" fmla="*/ 184 w 226"/>
              <a:gd name="T71" fmla="*/ 116 h 151"/>
              <a:gd name="T72" fmla="*/ 202 w 226"/>
              <a:gd name="T73" fmla="*/ 108 h 151"/>
              <a:gd name="T74" fmla="*/ 210 w 226"/>
              <a:gd name="T75" fmla="*/ 89 h 151"/>
              <a:gd name="T76" fmla="*/ 203 w 226"/>
              <a:gd name="T77" fmla="*/ 72 h 151"/>
              <a:gd name="T78" fmla="*/ 185 w 226"/>
              <a:gd name="T79" fmla="*/ 65 h 151"/>
              <a:gd name="T80" fmla="*/ 174 w 226"/>
              <a:gd name="T81" fmla="*/ 66 h 151"/>
              <a:gd name="T82" fmla="*/ 176 w 226"/>
              <a:gd name="T83" fmla="*/ 53 h 151"/>
              <a:gd name="T84" fmla="*/ 178 w 226"/>
              <a:gd name="T85" fmla="*/ 53 h 151"/>
              <a:gd name="T86" fmla="*/ 196 w 226"/>
              <a:gd name="T87" fmla="*/ 48 h 151"/>
              <a:gd name="T88" fmla="*/ 204 w 226"/>
              <a:gd name="T89" fmla="*/ 32 h 151"/>
              <a:gd name="T90" fmla="*/ 198 w 226"/>
              <a:gd name="T91" fmla="*/ 18 h 151"/>
              <a:gd name="T92" fmla="*/ 184 w 226"/>
              <a:gd name="T93" fmla="*/ 12 h 151"/>
              <a:gd name="T94" fmla="*/ 169 w 226"/>
              <a:gd name="T95" fmla="*/ 18 h 151"/>
              <a:gd name="T96" fmla="*/ 161 w 226"/>
              <a:gd name="T97" fmla="*/ 35 h 151"/>
              <a:gd name="T98" fmla="*/ 145 w 226"/>
              <a:gd name="T99" fmla="*/ 32 h 151"/>
              <a:gd name="T100" fmla="*/ 158 w 226"/>
              <a:gd name="T101" fmla="*/ 8 h 151"/>
              <a:gd name="T102" fmla="*/ 183 w 226"/>
              <a:gd name="T103" fmla="*/ 0 h 151"/>
              <a:gd name="T104" fmla="*/ 202 w 226"/>
              <a:gd name="T105" fmla="*/ 4 h 151"/>
              <a:gd name="T106" fmla="*/ 215 w 226"/>
              <a:gd name="T107" fmla="*/ 16 h 151"/>
              <a:gd name="T108" fmla="*/ 220 w 226"/>
              <a:gd name="T109" fmla="*/ 32 h 151"/>
              <a:gd name="T110" fmla="*/ 216 w 226"/>
              <a:gd name="T111" fmla="*/ 47 h 151"/>
              <a:gd name="T112" fmla="*/ 203 w 226"/>
              <a:gd name="T113" fmla="*/ 58 h 151"/>
              <a:gd name="T114" fmla="*/ 220 w 226"/>
              <a:gd name="T115" fmla="*/ 69 h 151"/>
              <a:gd name="T116" fmla="*/ 226 w 226"/>
              <a:gd name="T117" fmla="*/ 89 h 151"/>
              <a:gd name="T118" fmla="*/ 214 w 226"/>
              <a:gd name="T119" fmla="*/ 117 h 151"/>
              <a:gd name="T120" fmla="*/ 184 w 226"/>
              <a:gd name="T121" fmla="*/ 128 h 151"/>
              <a:gd name="T122" fmla="*/ 156 w 226"/>
              <a:gd name="T123" fmla="*/ 119 h 151"/>
              <a:gd name="T124" fmla="*/ 144 w 226"/>
              <a:gd name="T125" fmla="*/ 93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26" h="151">
                <a:moveTo>
                  <a:pt x="0" y="64"/>
                </a:moveTo>
                <a:cubicBezTo>
                  <a:pt x="0" y="49"/>
                  <a:pt x="1" y="37"/>
                  <a:pt x="4" y="28"/>
                </a:cubicBezTo>
                <a:cubicBezTo>
                  <a:pt x="7" y="19"/>
                  <a:pt x="12" y="12"/>
                  <a:pt x="18" y="7"/>
                </a:cubicBezTo>
                <a:cubicBezTo>
                  <a:pt x="24" y="2"/>
                  <a:pt x="32" y="0"/>
                  <a:pt x="41" y="0"/>
                </a:cubicBezTo>
                <a:cubicBezTo>
                  <a:pt x="48" y="0"/>
                  <a:pt x="53" y="1"/>
                  <a:pt x="58" y="4"/>
                </a:cubicBezTo>
                <a:cubicBezTo>
                  <a:pt x="64" y="7"/>
                  <a:pt x="68" y="10"/>
                  <a:pt x="71" y="16"/>
                </a:cubicBezTo>
                <a:cubicBezTo>
                  <a:pt x="74" y="21"/>
                  <a:pt x="77" y="27"/>
                  <a:pt x="79" y="34"/>
                </a:cubicBezTo>
                <a:cubicBezTo>
                  <a:pt x="81" y="42"/>
                  <a:pt x="82" y="52"/>
                  <a:pt x="82" y="64"/>
                </a:cubicBezTo>
                <a:cubicBezTo>
                  <a:pt x="82" y="79"/>
                  <a:pt x="80" y="91"/>
                  <a:pt x="77" y="100"/>
                </a:cubicBezTo>
                <a:cubicBezTo>
                  <a:pt x="74" y="109"/>
                  <a:pt x="70" y="116"/>
                  <a:pt x="64" y="121"/>
                </a:cubicBezTo>
                <a:cubicBezTo>
                  <a:pt x="58" y="126"/>
                  <a:pt x="50" y="128"/>
                  <a:pt x="41" y="128"/>
                </a:cubicBezTo>
                <a:cubicBezTo>
                  <a:pt x="29" y="128"/>
                  <a:pt x="19" y="124"/>
                  <a:pt x="12" y="115"/>
                </a:cubicBezTo>
                <a:cubicBezTo>
                  <a:pt x="4" y="105"/>
                  <a:pt x="0" y="88"/>
                  <a:pt x="0" y="64"/>
                </a:cubicBezTo>
                <a:close/>
                <a:moveTo>
                  <a:pt x="16" y="64"/>
                </a:moveTo>
                <a:cubicBezTo>
                  <a:pt x="16" y="85"/>
                  <a:pt x="18" y="99"/>
                  <a:pt x="23" y="105"/>
                </a:cubicBezTo>
                <a:cubicBezTo>
                  <a:pt x="28" y="112"/>
                  <a:pt x="34" y="116"/>
                  <a:pt x="41" y="116"/>
                </a:cubicBezTo>
                <a:cubicBezTo>
                  <a:pt x="48" y="116"/>
                  <a:pt x="54" y="112"/>
                  <a:pt x="59" y="105"/>
                </a:cubicBezTo>
                <a:cubicBezTo>
                  <a:pt x="63" y="98"/>
                  <a:pt x="66" y="85"/>
                  <a:pt x="66" y="64"/>
                </a:cubicBezTo>
                <a:cubicBezTo>
                  <a:pt x="66" y="43"/>
                  <a:pt x="63" y="30"/>
                  <a:pt x="59" y="23"/>
                </a:cubicBezTo>
                <a:cubicBezTo>
                  <a:pt x="54" y="16"/>
                  <a:pt x="48" y="12"/>
                  <a:pt x="41" y="12"/>
                </a:cubicBezTo>
                <a:cubicBezTo>
                  <a:pt x="33" y="12"/>
                  <a:pt x="28" y="15"/>
                  <a:pt x="24" y="21"/>
                </a:cubicBezTo>
                <a:cubicBezTo>
                  <a:pt x="18" y="29"/>
                  <a:pt x="16" y="43"/>
                  <a:pt x="16" y="64"/>
                </a:cubicBezTo>
                <a:close/>
                <a:moveTo>
                  <a:pt x="104" y="126"/>
                </a:moveTo>
                <a:lnTo>
                  <a:pt x="104" y="109"/>
                </a:lnTo>
                <a:lnTo>
                  <a:pt x="122" y="109"/>
                </a:lnTo>
                <a:lnTo>
                  <a:pt x="122" y="126"/>
                </a:lnTo>
                <a:cubicBezTo>
                  <a:pt x="122" y="133"/>
                  <a:pt x="120" y="138"/>
                  <a:pt x="118" y="142"/>
                </a:cubicBezTo>
                <a:cubicBezTo>
                  <a:pt x="116" y="146"/>
                  <a:pt x="112" y="149"/>
                  <a:pt x="107" y="151"/>
                </a:cubicBezTo>
                <a:lnTo>
                  <a:pt x="103" y="144"/>
                </a:lnTo>
                <a:cubicBezTo>
                  <a:pt x="106" y="143"/>
                  <a:pt x="109" y="141"/>
                  <a:pt x="110" y="138"/>
                </a:cubicBezTo>
                <a:cubicBezTo>
                  <a:pt x="112" y="135"/>
                  <a:pt x="113" y="131"/>
                  <a:pt x="113" y="126"/>
                </a:cubicBezTo>
                <a:lnTo>
                  <a:pt x="104" y="126"/>
                </a:lnTo>
                <a:close/>
                <a:moveTo>
                  <a:pt x="144" y="93"/>
                </a:moveTo>
                <a:lnTo>
                  <a:pt x="159" y="91"/>
                </a:lnTo>
                <a:cubicBezTo>
                  <a:pt x="161" y="100"/>
                  <a:pt x="164" y="106"/>
                  <a:pt x="168" y="110"/>
                </a:cubicBezTo>
                <a:cubicBezTo>
                  <a:pt x="172" y="114"/>
                  <a:pt x="178" y="116"/>
                  <a:pt x="184" y="116"/>
                </a:cubicBezTo>
                <a:cubicBezTo>
                  <a:pt x="191" y="116"/>
                  <a:pt x="197" y="113"/>
                  <a:pt x="202" y="108"/>
                </a:cubicBezTo>
                <a:cubicBezTo>
                  <a:pt x="207" y="103"/>
                  <a:pt x="210" y="97"/>
                  <a:pt x="210" y="89"/>
                </a:cubicBezTo>
                <a:cubicBezTo>
                  <a:pt x="210" y="82"/>
                  <a:pt x="208" y="76"/>
                  <a:pt x="203" y="72"/>
                </a:cubicBezTo>
                <a:cubicBezTo>
                  <a:pt x="198" y="67"/>
                  <a:pt x="192" y="65"/>
                  <a:pt x="185" y="65"/>
                </a:cubicBezTo>
                <a:cubicBezTo>
                  <a:pt x="182" y="65"/>
                  <a:pt x="179" y="65"/>
                  <a:pt x="174" y="66"/>
                </a:cubicBezTo>
                <a:lnTo>
                  <a:pt x="176" y="53"/>
                </a:lnTo>
                <a:cubicBezTo>
                  <a:pt x="177" y="53"/>
                  <a:pt x="178" y="53"/>
                  <a:pt x="178" y="53"/>
                </a:cubicBezTo>
                <a:cubicBezTo>
                  <a:pt x="185" y="53"/>
                  <a:pt x="191" y="51"/>
                  <a:pt x="196" y="48"/>
                </a:cubicBezTo>
                <a:cubicBezTo>
                  <a:pt x="201" y="45"/>
                  <a:pt x="204" y="39"/>
                  <a:pt x="204" y="32"/>
                </a:cubicBezTo>
                <a:cubicBezTo>
                  <a:pt x="204" y="27"/>
                  <a:pt x="202" y="22"/>
                  <a:pt x="198" y="18"/>
                </a:cubicBezTo>
                <a:cubicBezTo>
                  <a:pt x="195" y="14"/>
                  <a:pt x="190" y="12"/>
                  <a:pt x="184" y="12"/>
                </a:cubicBezTo>
                <a:cubicBezTo>
                  <a:pt x="178" y="12"/>
                  <a:pt x="173" y="14"/>
                  <a:pt x="169" y="18"/>
                </a:cubicBezTo>
                <a:cubicBezTo>
                  <a:pt x="165" y="22"/>
                  <a:pt x="162" y="28"/>
                  <a:pt x="161" y="35"/>
                </a:cubicBezTo>
                <a:lnTo>
                  <a:pt x="145" y="32"/>
                </a:lnTo>
                <a:cubicBezTo>
                  <a:pt x="147" y="22"/>
                  <a:pt x="151" y="14"/>
                  <a:pt x="158" y="8"/>
                </a:cubicBezTo>
                <a:cubicBezTo>
                  <a:pt x="165" y="3"/>
                  <a:pt x="173" y="0"/>
                  <a:pt x="183" y="0"/>
                </a:cubicBezTo>
                <a:cubicBezTo>
                  <a:pt x="190" y="0"/>
                  <a:pt x="196" y="1"/>
                  <a:pt x="202" y="4"/>
                </a:cubicBezTo>
                <a:cubicBezTo>
                  <a:pt x="208" y="7"/>
                  <a:pt x="212" y="11"/>
                  <a:pt x="215" y="16"/>
                </a:cubicBezTo>
                <a:cubicBezTo>
                  <a:pt x="219" y="21"/>
                  <a:pt x="220" y="27"/>
                  <a:pt x="220" y="32"/>
                </a:cubicBezTo>
                <a:cubicBezTo>
                  <a:pt x="220" y="38"/>
                  <a:pt x="219" y="43"/>
                  <a:pt x="216" y="47"/>
                </a:cubicBezTo>
                <a:cubicBezTo>
                  <a:pt x="213" y="52"/>
                  <a:pt x="208" y="55"/>
                  <a:pt x="203" y="58"/>
                </a:cubicBezTo>
                <a:cubicBezTo>
                  <a:pt x="210" y="60"/>
                  <a:pt x="216" y="63"/>
                  <a:pt x="220" y="69"/>
                </a:cubicBezTo>
                <a:cubicBezTo>
                  <a:pt x="224" y="74"/>
                  <a:pt x="226" y="81"/>
                  <a:pt x="226" y="89"/>
                </a:cubicBezTo>
                <a:cubicBezTo>
                  <a:pt x="226" y="100"/>
                  <a:pt x="222" y="109"/>
                  <a:pt x="214" y="117"/>
                </a:cubicBezTo>
                <a:cubicBezTo>
                  <a:pt x="206" y="125"/>
                  <a:pt x="196" y="128"/>
                  <a:pt x="184" y="128"/>
                </a:cubicBezTo>
                <a:cubicBezTo>
                  <a:pt x="173" y="128"/>
                  <a:pt x="163" y="125"/>
                  <a:pt x="156" y="119"/>
                </a:cubicBezTo>
                <a:cubicBezTo>
                  <a:pt x="149" y="112"/>
                  <a:pt x="145" y="103"/>
                  <a:pt x="144" y="93"/>
                </a:cubicBez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74" name="Freeform 56"/>
          <p:cNvSpPr>
            <a:spLocks noEditPoints="1"/>
          </p:cNvSpPr>
          <p:nvPr/>
        </p:nvSpPr>
        <p:spPr bwMode="auto">
          <a:xfrm>
            <a:off x="420227" y="4614614"/>
            <a:ext cx="111125" cy="74083"/>
          </a:xfrm>
          <a:custGeom>
            <a:avLst/>
            <a:gdLst>
              <a:gd name="T0" fmla="*/ 0 w 225"/>
              <a:gd name="T1" fmla="*/ 64 h 151"/>
              <a:gd name="T2" fmla="*/ 4 w 225"/>
              <a:gd name="T3" fmla="*/ 28 h 151"/>
              <a:gd name="T4" fmla="*/ 18 w 225"/>
              <a:gd name="T5" fmla="*/ 7 h 151"/>
              <a:gd name="T6" fmla="*/ 41 w 225"/>
              <a:gd name="T7" fmla="*/ 0 h 151"/>
              <a:gd name="T8" fmla="*/ 58 w 225"/>
              <a:gd name="T9" fmla="*/ 4 h 151"/>
              <a:gd name="T10" fmla="*/ 71 w 225"/>
              <a:gd name="T11" fmla="*/ 16 h 151"/>
              <a:gd name="T12" fmla="*/ 79 w 225"/>
              <a:gd name="T13" fmla="*/ 34 h 151"/>
              <a:gd name="T14" fmla="*/ 82 w 225"/>
              <a:gd name="T15" fmla="*/ 64 h 151"/>
              <a:gd name="T16" fmla="*/ 77 w 225"/>
              <a:gd name="T17" fmla="*/ 100 h 151"/>
              <a:gd name="T18" fmla="*/ 64 w 225"/>
              <a:gd name="T19" fmla="*/ 121 h 151"/>
              <a:gd name="T20" fmla="*/ 41 w 225"/>
              <a:gd name="T21" fmla="*/ 129 h 151"/>
              <a:gd name="T22" fmla="*/ 12 w 225"/>
              <a:gd name="T23" fmla="*/ 115 h 151"/>
              <a:gd name="T24" fmla="*/ 0 w 225"/>
              <a:gd name="T25" fmla="*/ 64 h 151"/>
              <a:gd name="T26" fmla="*/ 16 w 225"/>
              <a:gd name="T27" fmla="*/ 64 h 151"/>
              <a:gd name="T28" fmla="*/ 23 w 225"/>
              <a:gd name="T29" fmla="*/ 106 h 151"/>
              <a:gd name="T30" fmla="*/ 41 w 225"/>
              <a:gd name="T31" fmla="*/ 116 h 151"/>
              <a:gd name="T32" fmla="*/ 59 w 225"/>
              <a:gd name="T33" fmla="*/ 105 h 151"/>
              <a:gd name="T34" fmla="*/ 66 w 225"/>
              <a:gd name="T35" fmla="*/ 64 h 151"/>
              <a:gd name="T36" fmla="*/ 59 w 225"/>
              <a:gd name="T37" fmla="*/ 23 h 151"/>
              <a:gd name="T38" fmla="*/ 41 w 225"/>
              <a:gd name="T39" fmla="*/ 13 h 151"/>
              <a:gd name="T40" fmla="*/ 24 w 225"/>
              <a:gd name="T41" fmla="*/ 22 h 151"/>
              <a:gd name="T42" fmla="*/ 16 w 225"/>
              <a:gd name="T43" fmla="*/ 64 h 151"/>
              <a:gd name="T44" fmla="*/ 104 w 225"/>
              <a:gd name="T45" fmla="*/ 126 h 151"/>
              <a:gd name="T46" fmla="*/ 104 w 225"/>
              <a:gd name="T47" fmla="*/ 109 h 151"/>
              <a:gd name="T48" fmla="*/ 122 w 225"/>
              <a:gd name="T49" fmla="*/ 109 h 151"/>
              <a:gd name="T50" fmla="*/ 122 w 225"/>
              <a:gd name="T51" fmla="*/ 126 h 151"/>
              <a:gd name="T52" fmla="*/ 118 w 225"/>
              <a:gd name="T53" fmla="*/ 142 h 151"/>
              <a:gd name="T54" fmla="*/ 107 w 225"/>
              <a:gd name="T55" fmla="*/ 151 h 151"/>
              <a:gd name="T56" fmla="*/ 103 w 225"/>
              <a:gd name="T57" fmla="*/ 145 h 151"/>
              <a:gd name="T58" fmla="*/ 110 w 225"/>
              <a:gd name="T59" fmla="*/ 138 h 151"/>
              <a:gd name="T60" fmla="*/ 113 w 225"/>
              <a:gd name="T61" fmla="*/ 126 h 151"/>
              <a:gd name="T62" fmla="*/ 104 w 225"/>
              <a:gd name="T63" fmla="*/ 126 h 151"/>
              <a:gd name="T64" fmla="*/ 225 w 225"/>
              <a:gd name="T65" fmla="*/ 112 h 151"/>
              <a:gd name="T66" fmla="*/ 225 w 225"/>
              <a:gd name="T67" fmla="*/ 126 h 151"/>
              <a:gd name="T68" fmla="*/ 142 w 225"/>
              <a:gd name="T69" fmla="*/ 126 h 151"/>
              <a:gd name="T70" fmla="*/ 144 w 225"/>
              <a:gd name="T71" fmla="*/ 116 h 151"/>
              <a:gd name="T72" fmla="*/ 154 w 225"/>
              <a:gd name="T73" fmla="*/ 99 h 151"/>
              <a:gd name="T74" fmla="*/ 174 w 225"/>
              <a:gd name="T75" fmla="*/ 80 h 151"/>
              <a:gd name="T76" fmla="*/ 202 w 225"/>
              <a:gd name="T77" fmla="*/ 53 h 151"/>
              <a:gd name="T78" fmla="*/ 209 w 225"/>
              <a:gd name="T79" fmla="*/ 35 h 151"/>
              <a:gd name="T80" fmla="*/ 202 w 225"/>
              <a:gd name="T81" fmla="*/ 19 h 151"/>
              <a:gd name="T82" fmla="*/ 185 w 225"/>
              <a:gd name="T83" fmla="*/ 13 h 151"/>
              <a:gd name="T84" fmla="*/ 167 w 225"/>
              <a:gd name="T85" fmla="*/ 19 h 151"/>
              <a:gd name="T86" fmla="*/ 161 w 225"/>
              <a:gd name="T87" fmla="*/ 38 h 151"/>
              <a:gd name="T88" fmla="*/ 145 w 225"/>
              <a:gd name="T89" fmla="*/ 36 h 151"/>
              <a:gd name="T90" fmla="*/ 157 w 225"/>
              <a:gd name="T91" fmla="*/ 9 h 151"/>
              <a:gd name="T92" fmla="*/ 186 w 225"/>
              <a:gd name="T93" fmla="*/ 0 h 151"/>
              <a:gd name="T94" fmla="*/ 214 w 225"/>
              <a:gd name="T95" fmla="*/ 10 h 151"/>
              <a:gd name="T96" fmla="*/ 225 w 225"/>
              <a:gd name="T97" fmla="*/ 35 h 151"/>
              <a:gd name="T98" fmla="*/ 222 w 225"/>
              <a:gd name="T99" fmla="*/ 50 h 151"/>
              <a:gd name="T100" fmla="*/ 211 w 225"/>
              <a:gd name="T101" fmla="*/ 65 h 151"/>
              <a:gd name="T102" fmla="*/ 188 w 225"/>
              <a:gd name="T103" fmla="*/ 87 h 151"/>
              <a:gd name="T104" fmla="*/ 170 w 225"/>
              <a:gd name="T105" fmla="*/ 103 h 151"/>
              <a:gd name="T106" fmla="*/ 163 w 225"/>
              <a:gd name="T107" fmla="*/ 112 h 151"/>
              <a:gd name="T108" fmla="*/ 225 w 225"/>
              <a:gd name="T109" fmla="*/ 112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25" h="151">
                <a:moveTo>
                  <a:pt x="0" y="64"/>
                </a:moveTo>
                <a:cubicBezTo>
                  <a:pt x="0" y="49"/>
                  <a:pt x="1" y="37"/>
                  <a:pt x="4" y="28"/>
                </a:cubicBezTo>
                <a:cubicBezTo>
                  <a:pt x="7" y="19"/>
                  <a:pt x="12" y="12"/>
                  <a:pt x="18" y="7"/>
                </a:cubicBezTo>
                <a:cubicBezTo>
                  <a:pt x="24" y="2"/>
                  <a:pt x="32" y="0"/>
                  <a:pt x="41" y="0"/>
                </a:cubicBezTo>
                <a:cubicBezTo>
                  <a:pt x="48" y="0"/>
                  <a:pt x="53" y="1"/>
                  <a:pt x="58" y="4"/>
                </a:cubicBezTo>
                <a:cubicBezTo>
                  <a:pt x="64" y="7"/>
                  <a:pt x="68" y="11"/>
                  <a:pt x="71" y="16"/>
                </a:cubicBezTo>
                <a:cubicBezTo>
                  <a:pt x="74" y="21"/>
                  <a:pt x="77" y="27"/>
                  <a:pt x="79" y="34"/>
                </a:cubicBezTo>
                <a:cubicBezTo>
                  <a:pt x="81" y="42"/>
                  <a:pt x="82" y="52"/>
                  <a:pt x="82" y="64"/>
                </a:cubicBezTo>
                <a:cubicBezTo>
                  <a:pt x="82" y="79"/>
                  <a:pt x="80" y="91"/>
                  <a:pt x="77" y="100"/>
                </a:cubicBezTo>
                <a:cubicBezTo>
                  <a:pt x="74" y="109"/>
                  <a:pt x="70" y="116"/>
                  <a:pt x="64" y="121"/>
                </a:cubicBezTo>
                <a:cubicBezTo>
                  <a:pt x="58" y="126"/>
                  <a:pt x="50" y="129"/>
                  <a:pt x="41" y="129"/>
                </a:cubicBezTo>
                <a:cubicBezTo>
                  <a:pt x="29" y="129"/>
                  <a:pt x="19" y="124"/>
                  <a:pt x="12" y="115"/>
                </a:cubicBezTo>
                <a:cubicBezTo>
                  <a:pt x="4" y="105"/>
                  <a:pt x="0" y="88"/>
                  <a:pt x="0" y="64"/>
                </a:cubicBezTo>
                <a:close/>
                <a:moveTo>
                  <a:pt x="16" y="64"/>
                </a:moveTo>
                <a:cubicBezTo>
                  <a:pt x="16" y="85"/>
                  <a:pt x="18" y="99"/>
                  <a:pt x="23" y="106"/>
                </a:cubicBezTo>
                <a:cubicBezTo>
                  <a:pt x="28" y="112"/>
                  <a:pt x="34" y="116"/>
                  <a:pt x="41" y="116"/>
                </a:cubicBezTo>
                <a:cubicBezTo>
                  <a:pt x="48" y="116"/>
                  <a:pt x="54" y="112"/>
                  <a:pt x="59" y="105"/>
                </a:cubicBezTo>
                <a:cubicBezTo>
                  <a:pt x="63" y="99"/>
                  <a:pt x="66" y="85"/>
                  <a:pt x="66" y="64"/>
                </a:cubicBezTo>
                <a:cubicBezTo>
                  <a:pt x="66" y="43"/>
                  <a:pt x="63" y="30"/>
                  <a:pt x="59" y="23"/>
                </a:cubicBezTo>
                <a:cubicBezTo>
                  <a:pt x="54" y="16"/>
                  <a:pt x="48" y="13"/>
                  <a:pt x="41" y="13"/>
                </a:cubicBezTo>
                <a:cubicBezTo>
                  <a:pt x="33" y="13"/>
                  <a:pt x="28" y="16"/>
                  <a:pt x="24" y="22"/>
                </a:cubicBezTo>
                <a:cubicBezTo>
                  <a:pt x="18" y="29"/>
                  <a:pt x="16" y="43"/>
                  <a:pt x="16" y="64"/>
                </a:cubicBezTo>
                <a:close/>
                <a:moveTo>
                  <a:pt x="104" y="126"/>
                </a:moveTo>
                <a:lnTo>
                  <a:pt x="104" y="109"/>
                </a:lnTo>
                <a:lnTo>
                  <a:pt x="122" y="109"/>
                </a:lnTo>
                <a:lnTo>
                  <a:pt x="122" y="126"/>
                </a:lnTo>
                <a:cubicBezTo>
                  <a:pt x="122" y="133"/>
                  <a:pt x="120" y="138"/>
                  <a:pt x="118" y="142"/>
                </a:cubicBezTo>
                <a:cubicBezTo>
                  <a:pt x="116" y="146"/>
                  <a:pt x="112" y="149"/>
                  <a:pt x="107" y="151"/>
                </a:cubicBezTo>
                <a:lnTo>
                  <a:pt x="103" y="145"/>
                </a:lnTo>
                <a:cubicBezTo>
                  <a:pt x="106" y="143"/>
                  <a:pt x="109" y="141"/>
                  <a:pt x="110" y="138"/>
                </a:cubicBezTo>
                <a:cubicBezTo>
                  <a:pt x="112" y="135"/>
                  <a:pt x="113" y="131"/>
                  <a:pt x="113" y="126"/>
                </a:cubicBezTo>
                <a:lnTo>
                  <a:pt x="104" y="126"/>
                </a:lnTo>
                <a:close/>
                <a:moveTo>
                  <a:pt x="225" y="112"/>
                </a:moveTo>
                <a:lnTo>
                  <a:pt x="225" y="126"/>
                </a:lnTo>
                <a:lnTo>
                  <a:pt x="142" y="126"/>
                </a:lnTo>
                <a:cubicBezTo>
                  <a:pt x="142" y="123"/>
                  <a:pt x="142" y="119"/>
                  <a:pt x="144" y="116"/>
                </a:cubicBezTo>
                <a:cubicBezTo>
                  <a:pt x="146" y="110"/>
                  <a:pt x="149" y="104"/>
                  <a:pt x="154" y="99"/>
                </a:cubicBezTo>
                <a:cubicBezTo>
                  <a:pt x="158" y="93"/>
                  <a:pt x="165" y="87"/>
                  <a:pt x="174" y="80"/>
                </a:cubicBezTo>
                <a:cubicBezTo>
                  <a:pt x="188" y="68"/>
                  <a:pt x="197" y="60"/>
                  <a:pt x="202" y="53"/>
                </a:cubicBezTo>
                <a:cubicBezTo>
                  <a:pt x="206" y="47"/>
                  <a:pt x="209" y="40"/>
                  <a:pt x="209" y="35"/>
                </a:cubicBezTo>
                <a:cubicBezTo>
                  <a:pt x="209" y="28"/>
                  <a:pt x="207" y="23"/>
                  <a:pt x="202" y="19"/>
                </a:cubicBezTo>
                <a:cubicBezTo>
                  <a:pt x="198" y="15"/>
                  <a:pt x="192" y="13"/>
                  <a:pt x="185" y="13"/>
                </a:cubicBezTo>
                <a:cubicBezTo>
                  <a:pt x="178" y="13"/>
                  <a:pt x="172" y="15"/>
                  <a:pt x="167" y="19"/>
                </a:cubicBezTo>
                <a:cubicBezTo>
                  <a:pt x="163" y="24"/>
                  <a:pt x="161" y="30"/>
                  <a:pt x="161" y="38"/>
                </a:cubicBezTo>
                <a:lnTo>
                  <a:pt x="145" y="36"/>
                </a:lnTo>
                <a:cubicBezTo>
                  <a:pt x="146" y="24"/>
                  <a:pt x="150" y="15"/>
                  <a:pt x="157" y="9"/>
                </a:cubicBezTo>
                <a:cubicBezTo>
                  <a:pt x="164" y="3"/>
                  <a:pt x="174" y="0"/>
                  <a:pt x="186" y="0"/>
                </a:cubicBezTo>
                <a:cubicBezTo>
                  <a:pt x="198" y="0"/>
                  <a:pt x="207" y="3"/>
                  <a:pt x="214" y="10"/>
                </a:cubicBezTo>
                <a:cubicBezTo>
                  <a:pt x="221" y="16"/>
                  <a:pt x="225" y="25"/>
                  <a:pt x="225" y="35"/>
                </a:cubicBezTo>
                <a:cubicBezTo>
                  <a:pt x="225" y="40"/>
                  <a:pt x="224" y="45"/>
                  <a:pt x="222" y="50"/>
                </a:cubicBezTo>
                <a:cubicBezTo>
                  <a:pt x="220" y="55"/>
                  <a:pt x="216" y="60"/>
                  <a:pt x="211" y="65"/>
                </a:cubicBezTo>
                <a:cubicBezTo>
                  <a:pt x="207" y="70"/>
                  <a:pt x="199" y="78"/>
                  <a:pt x="188" y="87"/>
                </a:cubicBezTo>
                <a:cubicBezTo>
                  <a:pt x="178" y="95"/>
                  <a:pt x="172" y="100"/>
                  <a:pt x="170" y="103"/>
                </a:cubicBezTo>
                <a:cubicBezTo>
                  <a:pt x="167" y="106"/>
                  <a:pt x="165" y="109"/>
                  <a:pt x="163" y="112"/>
                </a:cubicBezTo>
                <a:lnTo>
                  <a:pt x="225" y="112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75" name="Freeform 57"/>
          <p:cNvSpPr>
            <a:spLocks noEditPoints="1"/>
          </p:cNvSpPr>
          <p:nvPr/>
        </p:nvSpPr>
        <p:spPr bwMode="auto">
          <a:xfrm>
            <a:off x="420227" y="4885812"/>
            <a:ext cx="99219" cy="75407"/>
          </a:xfrm>
          <a:custGeom>
            <a:avLst/>
            <a:gdLst>
              <a:gd name="T0" fmla="*/ 0 w 202"/>
              <a:gd name="T1" fmla="*/ 64 h 151"/>
              <a:gd name="T2" fmla="*/ 4 w 202"/>
              <a:gd name="T3" fmla="*/ 28 h 151"/>
              <a:gd name="T4" fmla="*/ 18 w 202"/>
              <a:gd name="T5" fmla="*/ 7 h 151"/>
              <a:gd name="T6" fmla="*/ 41 w 202"/>
              <a:gd name="T7" fmla="*/ 0 h 151"/>
              <a:gd name="T8" fmla="*/ 58 w 202"/>
              <a:gd name="T9" fmla="*/ 4 h 151"/>
              <a:gd name="T10" fmla="*/ 71 w 202"/>
              <a:gd name="T11" fmla="*/ 16 h 151"/>
              <a:gd name="T12" fmla="*/ 79 w 202"/>
              <a:gd name="T13" fmla="*/ 35 h 151"/>
              <a:gd name="T14" fmla="*/ 82 w 202"/>
              <a:gd name="T15" fmla="*/ 64 h 151"/>
              <a:gd name="T16" fmla="*/ 77 w 202"/>
              <a:gd name="T17" fmla="*/ 100 h 151"/>
              <a:gd name="T18" fmla="*/ 64 w 202"/>
              <a:gd name="T19" fmla="*/ 121 h 151"/>
              <a:gd name="T20" fmla="*/ 41 w 202"/>
              <a:gd name="T21" fmla="*/ 129 h 151"/>
              <a:gd name="T22" fmla="*/ 12 w 202"/>
              <a:gd name="T23" fmla="*/ 115 h 151"/>
              <a:gd name="T24" fmla="*/ 0 w 202"/>
              <a:gd name="T25" fmla="*/ 64 h 151"/>
              <a:gd name="T26" fmla="*/ 16 w 202"/>
              <a:gd name="T27" fmla="*/ 64 h 151"/>
              <a:gd name="T28" fmla="*/ 23 w 202"/>
              <a:gd name="T29" fmla="*/ 106 h 151"/>
              <a:gd name="T30" fmla="*/ 41 w 202"/>
              <a:gd name="T31" fmla="*/ 116 h 151"/>
              <a:gd name="T32" fmla="*/ 59 w 202"/>
              <a:gd name="T33" fmla="*/ 106 h 151"/>
              <a:gd name="T34" fmla="*/ 66 w 202"/>
              <a:gd name="T35" fmla="*/ 64 h 151"/>
              <a:gd name="T36" fmla="*/ 59 w 202"/>
              <a:gd name="T37" fmla="*/ 23 h 151"/>
              <a:gd name="T38" fmla="*/ 41 w 202"/>
              <a:gd name="T39" fmla="*/ 13 h 151"/>
              <a:gd name="T40" fmla="*/ 24 w 202"/>
              <a:gd name="T41" fmla="*/ 22 h 151"/>
              <a:gd name="T42" fmla="*/ 16 w 202"/>
              <a:gd name="T43" fmla="*/ 64 h 151"/>
              <a:gd name="T44" fmla="*/ 104 w 202"/>
              <a:gd name="T45" fmla="*/ 126 h 151"/>
              <a:gd name="T46" fmla="*/ 104 w 202"/>
              <a:gd name="T47" fmla="*/ 109 h 151"/>
              <a:gd name="T48" fmla="*/ 122 w 202"/>
              <a:gd name="T49" fmla="*/ 109 h 151"/>
              <a:gd name="T50" fmla="*/ 122 w 202"/>
              <a:gd name="T51" fmla="*/ 126 h 151"/>
              <a:gd name="T52" fmla="*/ 118 w 202"/>
              <a:gd name="T53" fmla="*/ 142 h 151"/>
              <a:gd name="T54" fmla="*/ 107 w 202"/>
              <a:gd name="T55" fmla="*/ 151 h 151"/>
              <a:gd name="T56" fmla="*/ 103 w 202"/>
              <a:gd name="T57" fmla="*/ 145 h 151"/>
              <a:gd name="T58" fmla="*/ 110 w 202"/>
              <a:gd name="T59" fmla="*/ 138 h 151"/>
              <a:gd name="T60" fmla="*/ 113 w 202"/>
              <a:gd name="T61" fmla="*/ 126 h 151"/>
              <a:gd name="T62" fmla="*/ 104 w 202"/>
              <a:gd name="T63" fmla="*/ 126 h 151"/>
              <a:gd name="T64" fmla="*/ 202 w 202"/>
              <a:gd name="T65" fmla="*/ 126 h 151"/>
              <a:gd name="T66" fmla="*/ 186 w 202"/>
              <a:gd name="T67" fmla="*/ 126 h 151"/>
              <a:gd name="T68" fmla="*/ 186 w 202"/>
              <a:gd name="T69" fmla="*/ 28 h 151"/>
              <a:gd name="T70" fmla="*/ 172 w 202"/>
              <a:gd name="T71" fmla="*/ 39 h 151"/>
              <a:gd name="T72" fmla="*/ 156 w 202"/>
              <a:gd name="T73" fmla="*/ 46 h 151"/>
              <a:gd name="T74" fmla="*/ 156 w 202"/>
              <a:gd name="T75" fmla="*/ 31 h 151"/>
              <a:gd name="T76" fmla="*/ 178 w 202"/>
              <a:gd name="T77" fmla="*/ 17 h 151"/>
              <a:gd name="T78" fmla="*/ 192 w 202"/>
              <a:gd name="T79" fmla="*/ 0 h 151"/>
              <a:gd name="T80" fmla="*/ 202 w 202"/>
              <a:gd name="T81" fmla="*/ 0 h 151"/>
              <a:gd name="T82" fmla="*/ 202 w 202"/>
              <a:gd name="T83" fmla="*/ 126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2" h="151">
                <a:moveTo>
                  <a:pt x="0" y="64"/>
                </a:moveTo>
                <a:cubicBezTo>
                  <a:pt x="0" y="49"/>
                  <a:pt x="1" y="37"/>
                  <a:pt x="4" y="28"/>
                </a:cubicBezTo>
                <a:cubicBezTo>
                  <a:pt x="7" y="19"/>
                  <a:pt x="12" y="12"/>
                  <a:pt x="18" y="7"/>
                </a:cubicBezTo>
                <a:cubicBezTo>
                  <a:pt x="24" y="2"/>
                  <a:pt x="32" y="0"/>
                  <a:pt x="41" y="0"/>
                </a:cubicBezTo>
                <a:cubicBezTo>
                  <a:pt x="48" y="0"/>
                  <a:pt x="53" y="1"/>
                  <a:pt x="58" y="4"/>
                </a:cubicBezTo>
                <a:cubicBezTo>
                  <a:pt x="64" y="7"/>
                  <a:pt x="68" y="11"/>
                  <a:pt x="71" y="16"/>
                </a:cubicBezTo>
                <a:cubicBezTo>
                  <a:pt x="74" y="21"/>
                  <a:pt x="77" y="27"/>
                  <a:pt x="79" y="35"/>
                </a:cubicBezTo>
                <a:cubicBezTo>
                  <a:pt x="81" y="42"/>
                  <a:pt x="82" y="52"/>
                  <a:pt x="82" y="64"/>
                </a:cubicBezTo>
                <a:cubicBezTo>
                  <a:pt x="82" y="79"/>
                  <a:pt x="80" y="91"/>
                  <a:pt x="77" y="100"/>
                </a:cubicBezTo>
                <a:cubicBezTo>
                  <a:pt x="74" y="109"/>
                  <a:pt x="70" y="116"/>
                  <a:pt x="64" y="121"/>
                </a:cubicBezTo>
                <a:cubicBezTo>
                  <a:pt x="58" y="126"/>
                  <a:pt x="50" y="129"/>
                  <a:pt x="41" y="129"/>
                </a:cubicBezTo>
                <a:cubicBezTo>
                  <a:pt x="29" y="129"/>
                  <a:pt x="19" y="124"/>
                  <a:pt x="12" y="115"/>
                </a:cubicBezTo>
                <a:cubicBezTo>
                  <a:pt x="4" y="105"/>
                  <a:pt x="0" y="88"/>
                  <a:pt x="0" y="64"/>
                </a:cubicBezTo>
                <a:close/>
                <a:moveTo>
                  <a:pt x="16" y="64"/>
                </a:moveTo>
                <a:cubicBezTo>
                  <a:pt x="16" y="85"/>
                  <a:pt x="18" y="99"/>
                  <a:pt x="23" y="106"/>
                </a:cubicBezTo>
                <a:cubicBezTo>
                  <a:pt x="28" y="113"/>
                  <a:pt x="34" y="116"/>
                  <a:pt x="41" y="116"/>
                </a:cubicBezTo>
                <a:cubicBezTo>
                  <a:pt x="48" y="116"/>
                  <a:pt x="54" y="113"/>
                  <a:pt x="59" y="106"/>
                </a:cubicBezTo>
                <a:cubicBezTo>
                  <a:pt x="63" y="99"/>
                  <a:pt x="66" y="85"/>
                  <a:pt x="66" y="64"/>
                </a:cubicBezTo>
                <a:cubicBezTo>
                  <a:pt x="66" y="44"/>
                  <a:pt x="63" y="30"/>
                  <a:pt x="59" y="23"/>
                </a:cubicBezTo>
                <a:cubicBezTo>
                  <a:pt x="54" y="16"/>
                  <a:pt x="48" y="13"/>
                  <a:pt x="41" y="13"/>
                </a:cubicBezTo>
                <a:cubicBezTo>
                  <a:pt x="33" y="13"/>
                  <a:pt x="28" y="16"/>
                  <a:pt x="24" y="22"/>
                </a:cubicBezTo>
                <a:cubicBezTo>
                  <a:pt x="18" y="29"/>
                  <a:pt x="16" y="44"/>
                  <a:pt x="16" y="64"/>
                </a:cubicBezTo>
                <a:close/>
                <a:moveTo>
                  <a:pt x="104" y="126"/>
                </a:moveTo>
                <a:lnTo>
                  <a:pt x="104" y="109"/>
                </a:lnTo>
                <a:lnTo>
                  <a:pt x="122" y="109"/>
                </a:lnTo>
                <a:lnTo>
                  <a:pt x="122" y="126"/>
                </a:lnTo>
                <a:cubicBezTo>
                  <a:pt x="122" y="133"/>
                  <a:pt x="120" y="138"/>
                  <a:pt x="118" y="142"/>
                </a:cubicBezTo>
                <a:cubicBezTo>
                  <a:pt x="116" y="146"/>
                  <a:pt x="112" y="149"/>
                  <a:pt x="107" y="151"/>
                </a:cubicBezTo>
                <a:lnTo>
                  <a:pt x="103" y="145"/>
                </a:lnTo>
                <a:cubicBezTo>
                  <a:pt x="106" y="143"/>
                  <a:pt x="109" y="141"/>
                  <a:pt x="110" y="138"/>
                </a:cubicBezTo>
                <a:cubicBezTo>
                  <a:pt x="112" y="136"/>
                  <a:pt x="113" y="132"/>
                  <a:pt x="113" y="126"/>
                </a:cubicBezTo>
                <a:lnTo>
                  <a:pt x="104" y="126"/>
                </a:lnTo>
                <a:close/>
                <a:moveTo>
                  <a:pt x="202" y="126"/>
                </a:moveTo>
                <a:lnTo>
                  <a:pt x="186" y="126"/>
                </a:lnTo>
                <a:lnTo>
                  <a:pt x="186" y="28"/>
                </a:lnTo>
                <a:cubicBezTo>
                  <a:pt x="183" y="31"/>
                  <a:pt x="178" y="35"/>
                  <a:pt x="172" y="39"/>
                </a:cubicBezTo>
                <a:cubicBezTo>
                  <a:pt x="166" y="42"/>
                  <a:pt x="160" y="45"/>
                  <a:pt x="156" y="46"/>
                </a:cubicBezTo>
                <a:lnTo>
                  <a:pt x="156" y="31"/>
                </a:lnTo>
                <a:cubicBezTo>
                  <a:pt x="164" y="27"/>
                  <a:pt x="172" y="23"/>
                  <a:pt x="178" y="17"/>
                </a:cubicBezTo>
                <a:cubicBezTo>
                  <a:pt x="185" y="11"/>
                  <a:pt x="189" y="5"/>
                  <a:pt x="192" y="0"/>
                </a:cubicBezTo>
                <a:lnTo>
                  <a:pt x="202" y="0"/>
                </a:lnTo>
                <a:lnTo>
                  <a:pt x="202" y="126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76" name="Freeform 58"/>
          <p:cNvSpPr>
            <a:spLocks noEditPoints="1"/>
          </p:cNvSpPr>
          <p:nvPr/>
        </p:nvSpPr>
        <p:spPr bwMode="auto">
          <a:xfrm>
            <a:off x="420227" y="5158332"/>
            <a:ext cx="111125" cy="75407"/>
          </a:xfrm>
          <a:custGeom>
            <a:avLst/>
            <a:gdLst>
              <a:gd name="T0" fmla="*/ 0 w 226"/>
              <a:gd name="T1" fmla="*/ 64 h 152"/>
              <a:gd name="T2" fmla="*/ 4 w 226"/>
              <a:gd name="T3" fmla="*/ 28 h 152"/>
              <a:gd name="T4" fmla="*/ 18 w 226"/>
              <a:gd name="T5" fmla="*/ 7 h 152"/>
              <a:gd name="T6" fmla="*/ 41 w 226"/>
              <a:gd name="T7" fmla="*/ 0 h 152"/>
              <a:gd name="T8" fmla="*/ 58 w 226"/>
              <a:gd name="T9" fmla="*/ 4 h 152"/>
              <a:gd name="T10" fmla="*/ 71 w 226"/>
              <a:gd name="T11" fmla="*/ 16 h 152"/>
              <a:gd name="T12" fmla="*/ 79 w 226"/>
              <a:gd name="T13" fmla="*/ 35 h 152"/>
              <a:gd name="T14" fmla="*/ 82 w 226"/>
              <a:gd name="T15" fmla="*/ 64 h 152"/>
              <a:gd name="T16" fmla="*/ 77 w 226"/>
              <a:gd name="T17" fmla="*/ 100 h 152"/>
              <a:gd name="T18" fmla="*/ 64 w 226"/>
              <a:gd name="T19" fmla="*/ 121 h 152"/>
              <a:gd name="T20" fmla="*/ 41 w 226"/>
              <a:gd name="T21" fmla="*/ 129 h 152"/>
              <a:gd name="T22" fmla="*/ 12 w 226"/>
              <a:gd name="T23" fmla="*/ 116 h 152"/>
              <a:gd name="T24" fmla="*/ 0 w 226"/>
              <a:gd name="T25" fmla="*/ 64 h 152"/>
              <a:gd name="T26" fmla="*/ 16 w 226"/>
              <a:gd name="T27" fmla="*/ 64 h 152"/>
              <a:gd name="T28" fmla="*/ 23 w 226"/>
              <a:gd name="T29" fmla="*/ 106 h 152"/>
              <a:gd name="T30" fmla="*/ 41 w 226"/>
              <a:gd name="T31" fmla="*/ 116 h 152"/>
              <a:gd name="T32" fmla="*/ 59 w 226"/>
              <a:gd name="T33" fmla="*/ 106 h 152"/>
              <a:gd name="T34" fmla="*/ 66 w 226"/>
              <a:gd name="T35" fmla="*/ 64 h 152"/>
              <a:gd name="T36" fmla="*/ 59 w 226"/>
              <a:gd name="T37" fmla="*/ 23 h 152"/>
              <a:gd name="T38" fmla="*/ 41 w 226"/>
              <a:gd name="T39" fmla="*/ 13 h 152"/>
              <a:gd name="T40" fmla="*/ 24 w 226"/>
              <a:gd name="T41" fmla="*/ 22 h 152"/>
              <a:gd name="T42" fmla="*/ 16 w 226"/>
              <a:gd name="T43" fmla="*/ 64 h 152"/>
              <a:gd name="T44" fmla="*/ 104 w 226"/>
              <a:gd name="T45" fmla="*/ 127 h 152"/>
              <a:gd name="T46" fmla="*/ 104 w 226"/>
              <a:gd name="T47" fmla="*/ 109 h 152"/>
              <a:gd name="T48" fmla="*/ 122 w 226"/>
              <a:gd name="T49" fmla="*/ 109 h 152"/>
              <a:gd name="T50" fmla="*/ 122 w 226"/>
              <a:gd name="T51" fmla="*/ 127 h 152"/>
              <a:gd name="T52" fmla="*/ 118 w 226"/>
              <a:gd name="T53" fmla="*/ 142 h 152"/>
              <a:gd name="T54" fmla="*/ 107 w 226"/>
              <a:gd name="T55" fmla="*/ 152 h 152"/>
              <a:gd name="T56" fmla="*/ 103 w 226"/>
              <a:gd name="T57" fmla="*/ 145 h 152"/>
              <a:gd name="T58" fmla="*/ 110 w 226"/>
              <a:gd name="T59" fmla="*/ 139 h 152"/>
              <a:gd name="T60" fmla="*/ 113 w 226"/>
              <a:gd name="T61" fmla="*/ 127 h 152"/>
              <a:gd name="T62" fmla="*/ 104 w 226"/>
              <a:gd name="T63" fmla="*/ 127 h 152"/>
              <a:gd name="T64" fmla="*/ 144 w 226"/>
              <a:gd name="T65" fmla="*/ 64 h 152"/>
              <a:gd name="T66" fmla="*/ 148 w 226"/>
              <a:gd name="T67" fmla="*/ 28 h 152"/>
              <a:gd name="T68" fmla="*/ 162 w 226"/>
              <a:gd name="T69" fmla="*/ 7 h 152"/>
              <a:gd name="T70" fmla="*/ 185 w 226"/>
              <a:gd name="T71" fmla="*/ 0 h 152"/>
              <a:gd name="T72" fmla="*/ 202 w 226"/>
              <a:gd name="T73" fmla="*/ 4 h 152"/>
              <a:gd name="T74" fmla="*/ 215 w 226"/>
              <a:gd name="T75" fmla="*/ 16 h 152"/>
              <a:gd name="T76" fmla="*/ 223 w 226"/>
              <a:gd name="T77" fmla="*/ 35 h 152"/>
              <a:gd name="T78" fmla="*/ 226 w 226"/>
              <a:gd name="T79" fmla="*/ 64 h 152"/>
              <a:gd name="T80" fmla="*/ 221 w 226"/>
              <a:gd name="T81" fmla="*/ 100 h 152"/>
              <a:gd name="T82" fmla="*/ 208 w 226"/>
              <a:gd name="T83" fmla="*/ 121 h 152"/>
              <a:gd name="T84" fmla="*/ 185 w 226"/>
              <a:gd name="T85" fmla="*/ 129 h 152"/>
              <a:gd name="T86" fmla="*/ 156 w 226"/>
              <a:gd name="T87" fmla="*/ 116 h 152"/>
              <a:gd name="T88" fmla="*/ 144 w 226"/>
              <a:gd name="T89" fmla="*/ 64 h 152"/>
              <a:gd name="T90" fmla="*/ 160 w 226"/>
              <a:gd name="T91" fmla="*/ 64 h 152"/>
              <a:gd name="T92" fmla="*/ 167 w 226"/>
              <a:gd name="T93" fmla="*/ 106 h 152"/>
              <a:gd name="T94" fmla="*/ 185 w 226"/>
              <a:gd name="T95" fmla="*/ 116 h 152"/>
              <a:gd name="T96" fmla="*/ 203 w 226"/>
              <a:gd name="T97" fmla="*/ 106 h 152"/>
              <a:gd name="T98" fmla="*/ 210 w 226"/>
              <a:gd name="T99" fmla="*/ 64 h 152"/>
              <a:gd name="T100" fmla="*/ 203 w 226"/>
              <a:gd name="T101" fmla="*/ 23 h 152"/>
              <a:gd name="T102" fmla="*/ 185 w 226"/>
              <a:gd name="T103" fmla="*/ 13 h 152"/>
              <a:gd name="T104" fmla="*/ 168 w 226"/>
              <a:gd name="T105" fmla="*/ 22 h 152"/>
              <a:gd name="T106" fmla="*/ 160 w 226"/>
              <a:gd name="T107" fmla="*/ 64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6" h="152">
                <a:moveTo>
                  <a:pt x="0" y="64"/>
                </a:moveTo>
                <a:cubicBezTo>
                  <a:pt x="0" y="50"/>
                  <a:pt x="1" y="38"/>
                  <a:pt x="4" y="28"/>
                </a:cubicBezTo>
                <a:cubicBezTo>
                  <a:pt x="7" y="19"/>
                  <a:pt x="12" y="12"/>
                  <a:pt x="18" y="7"/>
                </a:cubicBezTo>
                <a:cubicBezTo>
                  <a:pt x="24" y="3"/>
                  <a:pt x="32" y="0"/>
                  <a:pt x="41" y="0"/>
                </a:cubicBezTo>
                <a:cubicBezTo>
                  <a:pt x="48" y="0"/>
                  <a:pt x="53" y="1"/>
                  <a:pt x="58" y="4"/>
                </a:cubicBezTo>
                <a:cubicBezTo>
                  <a:pt x="64" y="7"/>
                  <a:pt x="68" y="11"/>
                  <a:pt x="71" y="16"/>
                </a:cubicBezTo>
                <a:cubicBezTo>
                  <a:pt x="74" y="21"/>
                  <a:pt x="77" y="27"/>
                  <a:pt x="79" y="35"/>
                </a:cubicBezTo>
                <a:cubicBezTo>
                  <a:pt x="81" y="42"/>
                  <a:pt x="82" y="52"/>
                  <a:pt x="82" y="64"/>
                </a:cubicBezTo>
                <a:cubicBezTo>
                  <a:pt x="82" y="79"/>
                  <a:pt x="80" y="91"/>
                  <a:pt x="77" y="100"/>
                </a:cubicBezTo>
                <a:cubicBezTo>
                  <a:pt x="74" y="109"/>
                  <a:pt x="70" y="116"/>
                  <a:pt x="64" y="121"/>
                </a:cubicBezTo>
                <a:cubicBezTo>
                  <a:pt x="58" y="126"/>
                  <a:pt x="50" y="129"/>
                  <a:pt x="41" y="129"/>
                </a:cubicBezTo>
                <a:cubicBezTo>
                  <a:pt x="29" y="129"/>
                  <a:pt x="19" y="124"/>
                  <a:pt x="12" y="116"/>
                </a:cubicBezTo>
                <a:cubicBezTo>
                  <a:pt x="4" y="105"/>
                  <a:pt x="0" y="88"/>
                  <a:pt x="0" y="64"/>
                </a:cubicBezTo>
                <a:close/>
                <a:moveTo>
                  <a:pt x="16" y="64"/>
                </a:moveTo>
                <a:cubicBezTo>
                  <a:pt x="16" y="85"/>
                  <a:pt x="18" y="99"/>
                  <a:pt x="23" y="106"/>
                </a:cubicBezTo>
                <a:cubicBezTo>
                  <a:pt x="28" y="113"/>
                  <a:pt x="34" y="116"/>
                  <a:pt x="41" y="116"/>
                </a:cubicBezTo>
                <a:cubicBezTo>
                  <a:pt x="48" y="116"/>
                  <a:pt x="54" y="113"/>
                  <a:pt x="59" y="106"/>
                </a:cubicBezTo>
                <a:cubicBezTo>
                  <a:pt x="63" y="99"/>
                  <a:pt x="66" y="85"/>
                  <a:pt x="66" y="64"/>
                </a:cubicBezTo>
                <a:cubicBezTo>
                  <a:pt x="66" y="44"/>
                  <a:pt x="63" y="30"/>
                  <a:pt x="59" y="23"/>
                </a:cubicBezTo>
                <a:cubicBezTo>
                  <a:pt x="54" y="16"/>
                  <a:pt x="48" y="13"/>
                  <a:pt x="41" y="13"/>
                </a:cubicBezTo>
                <a:cubicBezTo>
                  <a:pt x="33" y="13"/>
                  <a:pt x="28" y="16"/>
                  <a:pt x="24" y="22"/>
                </a:cubicBezTo>
                <a:cubicBezTo>
                  <a:pt x="18" y="30"/>
                  <a:pt x="16" y="44"/>
                  <a:pt x="16" y="64"/>
                </a:cubicBezTo>
                <a:close/>
                <a:moveTo>
                  <a:pt x="104" y="127"/>
                </a:moveTo>
                <a:lnTo>
                  <a:pt x="104" y="109"/>
                </a:lnTo>
                <a:lnTo>
                  <a:pt x="122" y="109"/>
                </a:lnTo>
                <a:lnTo>
                  <a:pt x="122" y="127"/>
                </a:lnTo>
                <a:cubicBezTo>
                  <a:pt x="122" y="133"/>
                  <a:pt x="120" y="138"/>
                  <a:pt x="118" y="142"/>
                </a:cubicBezTo>
                <a:cubicBezTo>
                  <a:pt x="116" y="146"/>
                  <a:pt x="112" y="149"/>
                  <a:pt x="107" y="152"/>
                </a:cubicBezTo>
                <a:lnTo>
                  <a:pt x="103" y="145"/>
                </a:lnTo>
                <a:cubicBezTo>
                  <a:pt x="106" y="144"/>
                  <a:pt x="109" y="141"/>
                  <a:pt x="110" y="139"/>
                </a:cubicBezTo>
                <a:cubicBezTo>
                  <a:pt x="112" y="136"/>
                  <a:pt x="113" y="132"/>
                  <a:pt x="113" y="127"/>
                </a:cubicBezTo>
                <a:lnTo>
                  <a:pt x="104" y="127"/>
                </a:lnTo>
                <a:close/>
                <a:moveTo>
                  <a:pt x="144" y="64"/>
                </a:moveTo>
                <a:cubicBezTo>
                  <a:pt x="144" y="50"/>
                  <a:pt x="145" y="38"/>
                  <a:pt x="148" y="28"/>
                </a:cubicBezTo>
                <a:cubicBezTo>
                  <a:pt x="151" y="19"/>
                  <a:pt x="156" y="12"/>
                  <a:pt x="162" y="7"/>
                </a:cubicBezTo>
                <a:cubicBezTo>
                  <a:pt x="168" y="3"/>
                  <a:pt x="176" y="0"/>
                  <a:pt x="185" y="0"/>
                </a:cubicBezTo>
                <a:cubicBezTo>
                  <a:pt x="192" y="0"/>
                  <a:pt x="197" y="1"/>
                  <a:pt x="202" y="4"/>
                </a:cubicBezTo>
                <a:cubicBezTo>
                  <a:pt x="208" y="7"/>
                  <a:pt x="212" y="11"/>
                  <a:pt x="215" y="16"/>
                </a:cubicBezTo>
                <a:cubicBezTo>
                  <a:pt x="218" y="21"/>
                  <a:pt x="221" y="27"/>
                  <a:pt x="223" y="35"/>
                </a:cubicBezTo>
                <a:cubicBezTo>
                  <a:pt x="225" y="42"/>
                  <a:pt x="226" y="52"/>
                  <a:pt x="226" y="64"/>
                </a:cubicBezTo>
                <a:cubicBezTo>
                  <a:pt x="226" y="79"/>
                  <a:pt x="224" y="91"/>
                  <a:pt x="221" y="100"/>
                </a:cubicBezTo>
                <a:cubicBezTo>
                  <a:pt x="218" y="109"/>
                  <a:pt x="214" y="116"/>
                  <a:pt x="208" y="121"/>
                </a:cubicBezTo>
                <a:cubicBezTo>
                  <a:pt x="202" y="126"/>
                  <a:pt x="194" y="129"/>
                  <a:pt x="185" y="129"/>
                </a:cubicBezTo>
                <a:cubicBezTo>
                  <a:pt x="173" y="129"/>
                  <a:pt x="163" y="124"/>
                  <a:pt x="156" y="116"/>
                </a:cubicBezTo>
                <a:cubicBezTo>
                  <a:pt x="148" y="105"/>
                  <a:pt x="144" y="88"/>
                  <a:pt x="144" y="64"/>
                </a:cubicBezTo>
                <a:close/>
                <a:moveTo>
                  <a:pt x="160" y="64"/>
                </a:moveTo>
                <a:cubicBezTo>
                  <a:pt x="160" y="85"/>
                  <a:pt x="162" y="99"/>
                  <a:pt x="167" y="106"/>
                </a:cubicBezTo>
                <a:cubicBezTo>
                  <a:pt x="172" y="113"/>
                  <a:pt x="178" y="116"/>
                  <a:pt x="185" y="116"/>
                </a:cubicBezTo>
                <a:cubicBezTo>
                  <a:pt x="192" y="116"/>
                  <a:pt x="198" y="113"/>
                  <a:pt x="203" y="106"/>
                </a:cubicBezTo>
                <a:cubicBezTo>
                  <a:pt x="207" y="99"/>
                  <a:pt x="210" y="85"/>
                  <a:pt x="210" y="64"/>
                </a:cubicBezTo>
                <a:cubicBezTo>
                  <a:pt x="210" y="44"/>
                  <a:pt x="207" y="30"/>
                  <a:pt x="203" y="23"/>
                </a:cubicBezTo>
                <a:cubicBezTo>
                  <a:pt x="198" y="16"/>
                  <a:pt x="192" y="13"/>
                  <a:pt x="185" y="13"/>
                </a:cubicBezTo>
                <a:cubicBezTo>
                  <a:pt x="177" y="13"/>
                  <a:pt x="172" y="16"/>
                  <a:pt x="168" y="22"/>
                </a:cubicBezTo>
                <a:cubicBezTo>
                  <a:pt x="162" y="30"/>
                  <a:pt x="160" y="44"/>
                  <a:pt x="160" y="64"/>
                </a:cubicBez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77" name="Freeform 59"/>
          <p:cNvSpPr>
            <a:spLocks/>
          </p:cNvSpPr>
          <p:nvPr/>
        </p:nvSpPr>
        <p:spPr bwMode="auto">
          <a:xfrm>
            <a:off x="753602" y="2458259"/>
            <a:ext cx="2815167" cy="468313"/>
          </a:xfrm>
          <a:custGeom>
            <a:avLst/>
            <a:gdLst>
              <a:gd name="T0" fmla="*/ 0 w 2128"/>
              <a:gd name="T1" fmla="*/ 0 h 354"/>
              <a:gd name="T2" fmla="*/ 18 w 2128"/>
              <a:gd name="T3" fmla="*/ 0 h 354"/>
              <a:gd name="T4" fmla="*/ 18 w 2128"/>
              <a:gd name="T5" fmla="*/ 0 h 354"/>
              <a:gd name="T6" fmla="*/ 661 w 2128"/>
              <a:gd name="T7" fmla="*/ 0 h 354"/>
              <a:gd name="T8" fmla="*/ 661 w 2128"/>
              <a:gd name="T9" fmla="*/ 71 h 354"/>
              <a:gd name="T10" fmla="*/ 1680 w 2128"/>
              <a:gd name="T11" fmla="*/ 71 h 354"/>
              <a:gd name="T12" fmla="*/ 1680 w 2128"/>
              <a:gd name="T13" fmla="*/ 354 h 354"/>
              <a:gd name="T14" fmla="*/ 2128 w 2128"/>
              <a:gd name="T15" fmla="*/ 354 h 354"/>
              <a:gd name="T16" fmla="*/ 2128 w 2128"/>
              <a:gd name="T17" fmla="*/ 354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28" h="354">
                <a:moveTo>
                  <a:pt x="0" y="0"/>
                </a:moveTo>
                <a:lnTo>
                  <a:pt x="18" y="0"/>
                </a:lnTo>
                <a:lnTo>
                  <a:pt x="18" y="0"/>
                </a:lnTo>
                <a:lnTo>
                  <a:pt x="661" y="0"/>
                </a:lnTo>
                <a:lnTo>
                  <a:pt x="661" y="71"/>
                </a:lnTo>
                <a:lnTo>
                  <a:pt x="1680" y="71"/>
                </a:lnTo>
                <a:lnTo>
                  <a:pt x="1680" y="354"/>
                </a:lnTo>
                <a:lnTo>
                  <a:pt x="2128" y="354"/>
                </a:lnTo>
                <a:lnTo>
                  <a:pt x="2128" y="354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78" name="Freeform 60"/>
          <p:cNvSpPr>
            <a:spLocks/>
          </p:cNvSpPr>
          <p:nvPr/>
        </p:nvSpPr>
        <p:spPr bwMode="auto">
          <a:xfrm>
            <a:off x="753602" y="2458259"/>
            <a:ext cx="2701396" cy="1268678"/>
          </a:xfrm>
          <a:custGeom>
            <a:avLst/>
            <a:gdLst>
              <a:gd name="T0" fmla="*/ 0 w 2042"/>
              <a:gd name="T1" fmla="*/ 0 h 959"/>
              <a:gd name="T2" fmla="*/ 18 w 2042"/>
              <a:gd name="T3" fmla="*/ 0 h 959"/>
              <a:gd name="T4" fmla="*/ 18 w 2042"/>
              <a:gd name="T5" fmla="*/ 0 h 959"/>
              <a:gd name="T6" fmla="*/ 44 w 2042"/>
              <a:gd name="T7" fmla="*/ 0 h 959"/>
              <a:gd name="T8" fmla="*/ 44 w 2042"/>
              <a:gd name="T9" fmla="*/ 82 h 959"/>
              <a:gd name="T10" fmla="*/ 299 w 2042"/>
              <a:gd name="T11" fmla="*/ 82 h 959"/>
              <a:gd name="T12" fmla="*/ 299 w 2042"/>
              <a:gd name="T13" fmla="*/ 165 h 959"/>
              <a:gd name="T14" fmla="*/ 464 w 2042"/>
              <a:gd name="T15" fmla="*/ 165 h 959"/>
              <a:gd name="T16" fmla="*/ 464 w 2042"/>
              <a:gd name="T17" fmla="*/ 247 h 959"/>
              <a:gd name="T18" fmla="*/ 546 w 2042"/>
              <a:gd name="T19" fmla="*/ 247 h 959"/>
              <a:gd name="T20" fmla="*/ 546 w 2042"/>
              <a:gd name="T21" fmla="*/ 329 h 959"/>
              <a:gd name="T22" fmla="*/ 657 w 2042"/>
              <a:gd name="T23" fmla="*/ 329 h 959"/>
              <a:gd name="T24" fmla="*/ 657 w 2042"/>
              <a:gd name="T25" fmla="*/ 411 h 959"/>
              <a:gd name="T26" fmla="*/ 761 w 2042"/>
              <a:gd name="T27" fmla="*/ 411 h 959"/>
              <a:gd name="T28" fmla="*/ 761 w 2042"/>
              <a:gd name="T29" fmla="*/ 503 h 959"/>
              <a:gd name="T30" fmla="*/ 818 w 2042"/>
              <a:gd name="T31" fmla="*/ 503 h 959"/>
              <a:gd name="T32" fmla="*/ 818 w 2042"/>
              <a:gd name="T33" fmla="*/ 594 h 959"/>
              <a:gd name="T34" fmla="*/ 1791 w 2042"/>
              <a:gd name="T35" fmla="*/ 594 h 959"/>
              <a:gd name="T36" fmla="*/ 1791 w 2042"/>
              <a:gd name="T37" fmla="*/ 959 h 959"/>
              <a:gd name="T38" fmla="*/ 2042 w 2042"/>
              <a:gd name="T39" fmla="*/ 959 h 959"/>
              <a:gd name="T40" fmla="*/ 2042 w 2042"/>
              <a:gd name="T41" fmla="*/ 959 h 9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042" h="959">
                <a:moveTo>
                  <a:pt x="0" y="0"/>
                </a:moveTo>
                <a:lnTo>
                  <a:pt x="18" y="0"/>
                </a:lnTo>
                <a:lnTo>
                  <a:pt x="18" y="0"/>
                </a:lnTo>
                <a:lnTo>
                  <a:pt x="44" y="0"/>
                </a:lnTo>
                <a:lnTo>
                  <a:pt x="44" y="82"/>
                </a:lnTo>
                <a:lnTo>
                  <a:pt x="299" y="82"/>
                </a:lnTo>
                <a:lnTo>
                  <a:pt x="299" y="165"/>
                </a:lnTo>
                <a:lnTo>
                  <a:pt x="464" y="165"/>
                </a:lnTo>
                <a:lnTo>
                  <a:pt x="464" y="247"/>
                </a:lnTo>
                <a:lnTo>
                  <a:pt x="546" y="247"/>
                </a:lnTo>
                <a:lnTo>
                  <a:pt x="546" y="329"/>
                </a:lnTo>
                <a:lnTo>
                  <a:pt x="657" y="329"/>
                </a:lnTo>
                <a:lnTo>
                  <a:pt x="657" y="411"/>
                </a:lnTo>
                <a:lnTo>
                  <a:pt x="761" y="411"/>
                </a:lnTo>
                <a:lnTo>
                  <a:pt x="761" y="503"/>
                </a:lnTo>
                <a:lnTo>
                  <a:pt x="818" y="503"/>
                </a:lnTo>
                <a:lnTo>
                  <a:pt x="818" y="594"/>
                </a:lnTo>
                <a:lnTo>
                  <a:pt x="1791" y="594"/>
                </a:lnTo>
                <a:lnTo>
                  <a:pt x="1791" y="959"/>
                </a:lnTo>
                <a:lnTo>
                  <a:pt x="2042" y="959"/>
                </a:lnTo>
                <a:lnTo>
                  <a:pt x="2042" y="959"/>
                </a:lnTo>
              </a:path>
            </a:pathLst>
          </a:custGeom>
          <a:noFill/>
          <a:ln w="38100" cap="flat">
            <a:solidFill>
              <a:srgbClr val="2EB84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79" name="Freeform 61"/>
          <p:cNvSpPr>
            <a:spLocks noEditPoints="1"/>
          </p:cNvSpPr>
          <p:nvPr/>
        </p:nvSpPr>
        <p:spPr bwMode="auto">
          <a:xfrm>
            <a:off x="750956" y="2431801"/>
            <a:ext cx="51594" cy="52917"/>
          </a:xfrm>
          <a:custGeom>
            <a:avLst/>
            <a:gdLst>
              <a:gd name="T0" fmla="*/ 0 w 39"/>
              <a:gd name="T1" fmla="*/ 20 h 40"/>
              <a:gd name="T2" fmla="*/ 39 w 39"/>
              <a:gd name="T3" fmla="*/ 20 h 40"/>
              <a:gd name="T4" fmla="*/ 20 w 39"/>
              <a:gd name="T5" fmla="*/ 0 h 40"/>
              <a:gd name="T6" fmla="*/ 20 w 39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" h="40">
                <a:moveTo>
                  <a:pt x="0" y="20"/>
                </a:moveTo>
                <a:lnTo>
                  <a:pt x="39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80" name="Freeform 62"/>
          <p:cNvSpPr>
            <a:spLocks noEditPoints="1"/>
          </p:cNvSpPr>
          <p:nvPr/>
        </p:nvSpPr>
        <p:spPr bwMode="auto">
          <a:xfrm>
            <a:off x="1231175" y="2431801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82" name="Freeform 63"/>
          <p:cNvSpPr>
            <a:spLocks noEditPoints="1"/>
          </p:cNvSpPr>
          <p:nvPr/>
        </p:nvSpPr>
        <p:spPr bwMode="auto">
          <a:xfrm>
            <a:off x="1335685" y="2431801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83" name="Freeform 64"/>
          <p:cNvSpPr>
            <a:spLocks noEditPoints="1"/>
          </p:cNvSpPr>
          <p:nvPr/>
        </p:nvSpPr>
        <p:spPr bwMode="auto">
          <a:xfrm>
            <a:off x="1467977" y="2431801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84" name="Freeform 65"/>
          <p:cNvSpPr>
            <a:spLocks noEditPoints="1"/>
          </p:cNvSpPr>
          <p:nvPr/>
        </p:nvSpPr>
        <p:spPr bwMode="auto">
          <a:xfrm>
            <a:off x="1475914" y="2431801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85" name="Freeform 66"/>
          <p:cNvSpPr>
            <a:spLocks noEditPoints="1"/>
          </p:cNvSpPr>
          <p:nvPr/>
        </p:nvSpPr>
        <p:spPr bwMode="auto">
          <a:xfrm>
            <a:off x="1641279" y="2525728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86" name="Freeform 67"/>
          <p:cNvSpPr>
            <a:spLocks noEditPoints="1"/>
          </p:cNvSpPr>
          <p:nvPr/>
        </p:nvSpPr>
        <p:spPr bwMode="auto">
          <a:xfrm>
            <a:off x="1997143" y="2525728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87" name="Freeform 68"/>
          <p:cNvSpPr>
            <a:spLocks noEditPoints="1"/>
          </p:cNvSpPr>
          <p:nvPr/>
        </p:nvSpPr>
        <p:spPr bwMode="auto">
          <a:xfrm>
            <a:off x="2063289" y="2525728"/>
            <a:ext cx="54240" cy="52917"/>
          </a:xfrm>
          <a:custGeom>
            <a:avLst/>
            <a:gdLst>
              <a:gd name="T0" fmla="*/ 0 w 41"/>
              <a:gd name="T1" fmla="*/ 20 h 40"/>
              <a:gd name="T2" fmla="*/ 41 w 41"/>
              <a:gd name="T3" fmla="*/ 20 h 40"/>
              <a:gd name="T4" fmla="*/ 21 w 41"/>
              <a:gd name="T5" fmla="*/ 0 h 40"/>
              <a:gd name="T6" fmla="*/ 21 w 41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" h="40">
                <a:moveTo>
                  <a:pt x="0" y="20"/>
                </a:moveTo>
                <a:lnTo>
                  <a:pt x="41" y="20"/>
                </a:lnTo>
                <a:moveTo>
                  <a:pt x="21" y="0"/>
                </a:moveTo>
                <a:lnTo>
                  <a:pt x="21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88" name="Freeform 69"/>
          <p:cNvSpPr>
            <a:spLocks noEditPoints="1"/>
          </p:cNvSpPr>
          <p:nvPr/>
        </p:nvSpPr>
        <p:spPr bwMode="auto">
          <a:xfrm>
            <a:off x="2199550" y="2525728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89" name="Freeform 70"/>
          <p:cNvSpPr>
            <a:spLocks noEditPoints="1"/>
          </p:cNvSpPr>
          <p:nvPr/>
        </p:nvSpPr>
        <p:spPr bwMode="auto">
          <a:xfrm>
            <a:off x="2310675" y="2525728"/>
            <a:ext cx="54240" cy="52917"/>
          </a:xfrm>
          <a:custGeom>
            <a:avLst/>
            <a:gdLst>
              <a:gd name="T0" fmla="*/ 0 w 41"/>
              <a:gd name="T1" fmla="*/ 20 h 40"/>
              <a:gd name="T2" fmla="*/ 41 w 41"/>
              <a:gd name="T3" fmla="*/ 20 h 40"/>
              <a:gd name="T4" fmla="*/ 20 w 41"/>
              <a:gd name="T5" fmla="*/ 0 h 40"/>
              <a:gd name="T6" fmla="*/ 20 w 41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" h="40">
                <a:moveTo>
                  <a:pt x="0" y="20"/>
                </a:moveTo>
                <a:lnTo>
                  <a:pt x="41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90" name="Freeform 71"/>
          <p:cNvSpPr>
            <a:spLocks noEditPoints="1"/>
          </p:cNvSpPr>
          <p:nvPr/>
        </p:nvSpPr>
        <p:spPr bwMode="auto">
          <a:xfrm>
            <a:off x="2326550" y="2525728"/>
            <a:ext cx="54240" cy="52917"/>
          </a:xfrm>
          <a:custGeom>
            <a:avLst/>
            <a:gdLst>
              <a:gd name="T0" fmla="*/ 0 w 41"/>
              <a:gd name="T1" fmla="*/ 20 h 40"/>
              <a:gd name="T2" fmla="*/ 41 w 41"/>
              <a:gd name="T3" fmla="*/ 20 h 40"/>
              <a:gd name="T4" fmla="*/ 20 w 41"/>
              <a:gd name="T5" fmla="*/ 0 h 40"/>
              <a:gd name="T6" fmla="*/ 20 w 41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" h="40">
                <a:moveTo>
                  <a:pt x="0" y="20"/>
                </a:moveTo>
                <a:lnTo>
                  <a:pt x="41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91" name="Freeform 72"/>
          <p:cNvSpPr>
            <a:spLocks noEditPoints="1"/>
          </p:cNvSpPr>
          <p:nvPr/>
        </p:nvSpPr>
        <p:spPr bwMode="auto">
          <a:xfrm>
            <a:off x="2338456" y="2525728"/>
            <a:ext cx="51594" cy="52917"/>
          </a:xfrm>
          <a:custGeom>
            <a:avLst/>
            <a:gdLst>
              <a:gd name="T0" fmla="*/ 0 w 39"/>
              <a:gd name="T1" fmla="*/ 20 h 40"/>
              <a:gd name="T2" fmla="*/ 39 w 39"/>
              <a:gd name="T3" fmla="*/ 20 h 40"/>
              <a:gd name="T4" fmla="*/ 20 w 39"/>
              <a:gd name="T5" fmla="*/ 0 h 40"/>
              <a:gd name="T6" fmla="*/ 20 w 39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" h="40">
                <a:moveTo>
                  <a:pt x="0" y="20"/>
                </a:moveTo>
                <a:lnTo>
                  <a:pt x="39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92" name="Freeform 73"/>
          <p:cNvSpPr>
            <a:spLocks noEditPoints="1"/>
          </p:cNvSpPr>
          <p:nvPr/>
        </p:nvSpPr>
        <p:spPr bwMode="auto">
          <a:xfrm>
            <a:off x="2356977" y="2525728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19 w 40"/>
              <a:gd name="T5" fmla="*/ 0 h 40"/>
              <a:gd name="T6" fmla="*/ 19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19" y="0"/>
                </a:moveTo>
                <a:lnTo>
                  <a:pt x="19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93" name="Freeform 74"/>
          <p:cNvSpPr>
            <a:spLocks noEditPoints="1"/>
          </p:cNvSpPr>
          <p:nvPr/>
        </p:nvSpPr>
        <p:spPr bwMode="auto">
          <a:xfrm>
            <a:off x="2362268" y="2525728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94" name="Freeform 75"/>
          <p:cNvSpPr>
            <a:spLocks noEditPoints="1"/>
          </p:cNvSpPr>
          <p:nvPr/>
        </p:nvSpPr>
        <p:spPr bwMode="auto">
          <a:xfrm>
            <a:off x="2452227" y="2525728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95" name="Freeform 76"/>
          <p:cNvSpPr>
            <a:spLocks noEditPoints="1"/>
          </p:cNvSpPr>
          <p:nvPr/>
        </p:nvSpPr>
        <p:spPr bwMode="auto">
          <a:xfrm>
            <a:off x="2454872" y="2525728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96" name="Freeform 77"/>
          <p:cNvSpPr>
            <a:spLocks noEditPoints="1"/>
          </p:cNvSpPr>
          <p:nvPr/>
        </p:nvSpPr>
        <p:spPr bwMode="auto">
          <a:xfrm>
            <a:off x="2491914" y="2525728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97" name="Freeform 78"/>
          <p:cNvSpPr>
            <a:spLocks noEditPoints="1"/>
          </p:cNvSpPr>
          <p:nvPr/>
        </p:nvSpPr>
        <p:spPr bwMode="auto">
          <a:xfrm>
            <a:off x="2497206" y="2525728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98" name="Freeform 79"/>
          <p:cNvSpPr>
            <a:spLocks noEditPoints="1"/>
          </p:cNvSpPr>
          <p:nvPr/>
        </p:nvSpPr>
        <p:spPr bwMode="auto">
          <a:xfrm>
            <a:off x="2646696" y="2525728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99" name="Freeform 80"/>
          <p:cNvSpPr>
            <a:spLocks noEditPoints="1"/>
          </p:cNvSpPr>
          <p:nvPr/>
        </p:nvSpPr>
        <p:spPr bwMode="auto">
          <a:xfrm>
            <a:off x="2699612" y="2525728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00" name="Freeform 81"/>
          <p:cNvSpPr>
            <a:spLocks noEditPoints="1"/>
          </p:cNvSpPr>
          <p:nvPr/>
        </p:nvSpPr>
        <p:spPr bwMode="auto">
          <a:xfrm>
            <a:off x="2739300" y="2525728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01" name="Freeform 82"/>
          <p:cNvSpPr>
            <a:spLocks noEditPoints="1"/>
          </p:cNvSpPr>
          <p:nvPr/>
        </p:nvSpPr>
        <p:spPr bwMode="auto">
          <a:xfrm>
            <a:off x="2739300" y="2525728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02" name="Freeform 83"/>
          <p:cNvSpPr>
            <a:spLocks noEditPoints="1"/>
          </p:cNvSpPr>
          <p:nvPr/>
        </p:nvSpPr>
        <p:spPr bwMode="auto">
          <a:xfrm>
            <a:off x="2744592" y="2525728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03" name="Freeform 84"/>
          <p:cNvSpPr>
            <a:spLocks noEditPoints="1"/>
          </p:cNvSpPr>
          <p:nvPr/>
        </p:nvSpPr>
        <p:spPr bwMode="auto">
          <a:xfrm>
            <a:off x="2792217" y="2525728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04" name="Freeform 85"/>
          <p:cNvSpPr>
            <a:spLocks noEditPoints="1"/>
          </p:cNvSpPr>
          <p:nvPr/>
        </p:nvSpPr>
        <p:spPr bwMode="auto">
          <a:xfrm>
            <a:off x="2904664" y="2525728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05" name="Freeform 86"/>
          <p:cNvSpPr>
            <a:spLocks noEditPoints="1"/>
          </p:cNvSpPr>
          <p:nvPr/>
        </p:nvSpPr>
        <p:spPr bwMode="auto">
          <a:xfrm>
            <a:off x="2923185" y="2525728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06" name="Freeform 87"/>
          <p:cNvSpPr>
            <a:spLocks noEditPoints="1"/>
          </p:cNvSpPr>
          <p:nvPr/>
        </p:nvSpPr>
        <p:spPr bwMode="auto">
          <a:xfrm>
            <a:off x="2999914" y="2900113"/>
            <a:ext cx="52917" cy="54240"/>
          </a:xfrm>
          <a:custGeom>
            <a:avLst/>
            <a:gdLst>
              <a:gd name="T0" fmla="*/ 0 w 40"/>
              <a:gd name="T1" fmla="*/ 20 h 41"/>
              <a:gd name="T2" fmla="*/ 40 w 40"/>
              <a:gd name="T3" fmla="*/ 20 h 41"/>
              <a:gd name="T4" fmla="*/ 20 w 40"/>
              <a:gd name="T5" fmla="*/ 0 h 41"/>
              <a:gd name="T6" fmla="*/ 20 w 40"/>
              <a:gd name="T7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1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1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07" name="Freeform 88"/>
          <p:cNvSpPr>
            <a:spLocks noEditPoints="1"/>
          </p:cNvSpPr>
          <p:nvPr/>
        </p:nvSpPr>
        <p:spPr bwMode="auto">
          <a:xfrm>
            <a:off x="3189092" y="2900113"/>
            <a:ext cx="52917" cy="54240"/>
          </a:xfrm>
          <a:custGeom>
            <a:avLst/>
            <a:gdLst>
              <a:gd name="T0" fmla="*/ 0 w 40"/>
              <a:gd name="T1" fmla="*/ 20 h 41"/>
              <a:gd name="T2" fmla="*/ 40 w 40"/>
              <a:gd name="T3" fmla="*/ 20 h 41"/>
              <a:gd name="T4" fmla="*/ 20 w 40"/>
              <a:gd name="T5" fmla="*/ 0 h 41"/>
              <a:gd name="T6" fmla="*/ 20 w 40"/>
              <a:gd name="T7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1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1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08" name="Freeform 89"/>
          <p:cNvSpPr>
            <a:spLocks noEditPoints="1"/>
          </p:cNvSpPr>
          <p:nvPr/>
        </p:nvSpPr>
        <p:spPr bwMode="auto">
          <a:xfrm>
            <a:off x="3334612" y="2900113"/>
            <a:ext cx="52917" cy="54240"/>
          </a:xfrm>
          <a:custGeom>
            <a:avLst/>
            <a:gdLst>
              <a:gd name="T0" fmla="*/ 0 w 40"/>
              <a:gd name="T1" fmla="*/ 20 h 41"/>
              <a:gd name="T2" fmla="*/ 40 w 40"/>
              <a:gd name="T3" fmla="*/ 20 h 41"/>
              <a:gd name="T4" fmla="*/ 20 w 40"/>
              <a:gd name="T5" fmla="*/ 0 h 41"/>
              <a:gd name="T6" fmla="*/ 20 w 40"/>
              <a:gd name="T7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1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1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09" name="Freeform 90"/>
          <p:cNvSpPr>
            <a:spLocks noEditPoints="1"/>
          </p:cNvSpPr>
          <p:nvPr/>
        </p:nvSpPr>
        <p:spPr bwMode="auto">
          <a:xfrm>
            <a:off x="3407372" y="2900113"/>
            <a:ext cx="52917" cy="54240"/>
          </a:xfrm>
          <a:custGeom>
            <a:avLst/>
            <a:gdLst>
              <a:gd name="T0" fmla="*/ 0 w 40"/>
              <a:gd name="T1" fmla="*/ 20 h 41"/>
              <a:gd name="T2" fmla="*/ 40 w 40"/>
              <a:gd name="T3" fmla="*/ 20 h 41"/>
              <a:gd name="T4" fmla="*/ 20 w 40"/>
              <a:gd name="T5" fmla="*/ 0 h 41"/>
              <a:gd name="T6" fmla="*/ 20 w 40"/>
              <a:gd name="T7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1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1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10" name="Freeform 91"/>
          <p:cNvSpPr>
            <a:spLocks noEditPoints="1"/>
          </p:cNvSpPr>
          <p:nvPr/>
        </p:nvSpPr>
        <p:spPr bwMode="auto">
          <a:xfrm>
            <a:off x="3510560" y="2900113"/>
            <a:ext cx="52917" cy="54240"/>
          </a:xfrm>
          <a:custGeom>
            <a:avLst/>
            <a:gdLst>
              <a:gd name="T0" fmla="*/ 0 w 40"/>
              <a:gd name="T1" fmla="*/ 20 h 41"/>
              <a:gd name="T2" fmla="*/ 40 w 40"/>
              <a:gd name="T3" fmla="*/ 20 h 41"/>
              <a:gd name="T4" fmla="*/ 20 w 40"/>
              <a:gd name="T5" fmla="*/ 0 h 41"/>
              <a:gd name="T6" fmla="*/ 20 w 40"/>
              <a:gd name="T7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1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1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11" name="Freeform 92"/>
          <p:cNvSpPr>
            <a:spLocks noEditPoints="1"/>
          </p:cNvSpPr>
          <p:nvPr/>
        </p:nvSpPr>
        <p:spPr bwMode="auto">
          <a:xfrm>
            <a:off x="3542310" y="2900113"/>
            <a:ext cx="52917" cy="54240"/>
          </a:xfrm>
          <a:custGeom>
            <a:avLst/>
            <a:gdLst>
              <a:gd name="T0" fmla="*/ 0 w 40"/>
              <a:gd name="T1" fmla="*/ 20 h 41"/>
              <a:gd name="T2" fmla="*/ 40 w 40"/>
              <a:gd name="T3" fmla="*/ 20 h 41"/>
              <a:gd name="T4" fmla="*/ 20 w 40"/>
              <a:gd name="T5" fmla="*/ 0 h 41"/>
              <a:gd name="T6" fmla="*/ 20 w 40"/>
              <a:gd name="T7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1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1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12" name="Freeform 93"/>
          <p:cNvSpPr>
            <a:spLocks noEditPoints="1"/>
          </p:cNvSpPr>
          <p:nvPr/>
        </p:nvSpPr>
        <p:spPr bwMode="auto">
          <a:xfrm>
            <a:off x="1662446" y="2975520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2EB84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13" name="Freeform 94"/>
          <p:cNvSpPr>
            <a:spLocks noEditPoints="1"/>
          </p:cNvSpPr>
          <p:nvPr/>
        </p:nvSpPr>
        <p:spPr bwMode="auto">
          <a:xfrm>
            <a:off x="1712717" y="2975520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2EB84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14" name="Freeform 95"/>
          <p:cNvSpPr>
            <a:spLocks noEditPoints="1"/>
          </p:cNvSpPr>
          <p:nvPr/>
        </p:nvSpPr>
        <p:spPr bwMode="auto">
          <a:xfrm>
            <a:off x="2077842" y="3217613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19 w 40"/>
              <a:gd name="T5" fmla="*/ 0 h 40"/>
              <a:gd name="T6" fmla="*/ 19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19" y="0"/>
                </a:moveTo>
                <a:lnTo>
                  <a:pt x="19" y="40"/>
                </a:lnTo>
              </a:path>
            </a:pathLst>
          </a:custGeom>
          <a:noFill/>
          <a:ln w="9525" cap="flat">
            <a:solidFill>
              <a:srgbClr val="2EB84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15" name="Freeform 96"/>
          <p:cNvSpPr>
            <a:spLocks noEditPoints="1"/>
          </p:cNvSpPr>
          <p:nvPr/>
        </p:nvSpPr>
        <p:spPr bwMode="auto">
          <a:xfrm>
            <a:off x="2183675" y="3217613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2EB84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16" name="Freeform 97"/>
          <p:cNvSpPr>
            <a:spLocks noEditPoints="1"/>
          </p:cNvSpPr>
          <p:nvPr/>
        </p:nvSpPr>
        <p:spPr bwMode="auto">
          <a:xfrm>
            <a:off x="2196904" y="3217613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2EB84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17" name="Freeform 98"/>
          <p:cNvSpPr>
            <a:spLocks noEditPoints="1"/>
          </p:cNvSpPr>
          <p:nvPr/>
        </p:nvSpPr>
        <p:spPr bwMode="auto">
          <a:xfrm>
            <a:off x="2202196" y="3217613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2EB84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18" name="Freeform 99"/>
          <p:cNvSpPr>
            <a:spLocks noEditPoints="1"/>
          </p:cNvSpPr>
          <p:nvPr/>
        </p:nvSpPr>
        <p:spPr bwMode="auto">
          <a:xfrm>
            <a:off x="2329196" y="3217613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1 w 40"/>
              <a:gd name="T5" fmla="*/ 0 h 40"/>
              <a:gd name="T6" fmla="*/ 21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1" y="0"/>
                </a:moveTo>
                <a:lnTo>
                  <a:pt x="21" y="40"/>
                </a:lnTo>
              </a:path>
            </a:pathLst>
          </a:custGeom>
          <a:noFill/>
          <a:ln w="9525" cap="flat">
            <a:solidFill>
              <a:srgbClr val="2EB84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19" name="Freeform 100"/>
          <p:cNvSpPr>
            <a:spLocks noEditPoints="1"/>
          </p:cNvSpPr>
          <p:nvPr/>
        </p:nvSpPr>
        <p:spPr bwMode="auto">
          <a:xfrm>
            <a:off x="2401956" y="3217613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2EB84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20" name="Freeform 101"/>
          <p:cNvSpPr>
            <a:spLocks noEditPoints="1"/>
          </p:cNvSpPr>
          <p:nvPr/>
        </p:nvSpPr>
        <p:spPr bwMode="auto">
          <a:xfrm>
            <a:off x="2465456" y="3217613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2EB84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21" name="Freeform 102"/>
          <p:cNvSpPr>
            <a:spLocks noEditPoints="1"/>
          </p:cNvSpPr>
          <p:nvPr/>
        </p:nvSpPr>
        <p:spPr bwMode="auto">
          <a:xfrm>
            <a:off x="2536893" y="3217613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2EB84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22" name="Freeform 103"/>
          <p:cNvSpPr>
            <a:spLocks noEditPoints="1"/>
          </p:cNvSpPr>
          <p:nvPr/>
        </p:nvSpPr>
        <p:spPr bwMode="auto">
          <a:xfrm>
            <a:off x="2771050" y="3217613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2EB84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23" name="Freeform 104"/>
          <p:cNvSpPr>
            <a:spLocks noEditPoints="1"/>
          </p:cNvSpPr>
          <p:nvPr/>
        </p:nvSpPr>
        <p:spPr bwMode="auto">
          <a:xfrm>
            <a:off x="2805446" y="3217613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2EB84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76" name="Freeform 105"/>
          <p:cNvSpPr>
            <a:spLocks noEditPoints="1"/>
          </p:cNvSpPr>
          <p:nvPr/>
        </p:nvSpPr>
        <p:spPr bwMode="auto">
          <a:xfrm>
            <a:off x="2872914" y="3217613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2EB84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77" name="Freeform 106"/>
          <p:cNvSpPr>
            <a:spLocks noEditPoints="1"/>
          </p:cNvSpPr>
          <p:nvPr/>
        </p:nvSpPr>
        <p:spPr bwMode="auto">
          <a:xfrm>
            <a:off x="3034310" y="3217613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2EB84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78" name="Freeform 107"/>
          <p:cNvSpPr>
            <a:spLocks noEditPoints="1"/>
          </p:cNvSpPr>
          <p:nvPr/>
        </p:nvSpPr>
        <p:spPr bwMode="auto">
          <a:xfrm>
            <a:off x="3370331" y="3700478"/>
            <a:ext cx="51594" cy="54240"/>
          </a:xfrm>
          <a:custGeom>
            <a:avLst/>
            <a:gdLst>
              <a:gd name="T0" fmla="*/ 0 w 39"/>
              <a:gd name="T1" fmla="*/ 20 h 41"/>
              <a:gd name="T2" fmla="*/ 39 w 39"/>
              <a:gd name="T3" fmla="*/ 20 h 41"/>
              <a:gd name="T4" fmla="*/ 19 w 39"/>
              <a:gd name="T5" fmla="*/ 0 h 41"/>
              <a:gd name="T6" fmla="*/ 19 w 39"/>
              <a:gd name="T7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" h="41">
                <a:moveTo>
                  <a:pt x="0" y="20"/>
                </a:moveTo>
                <a:lnTo>
                  <a:pt x="39" y="20"/>
                </a:lnTo>
                <a:moveTo>
                  <a:pt x="19" y="0"/>
                </a:moveTo>
                <a:lnTo>
                  <a:pt x="19" y="41"/>
                </a:lnTo>
              </a:path>
            </a:pathLst>
          </a:custGeom>
          <a:noFill/>
          <a:ln w="9525" cap="flat">
            <a:solidFill>
              <a:srgbClr val="2EB84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79" name="Freeform 108"/>
          <p:cNvSpPr>
            <a:spLocks noEditPoints="1"/>
          </p:cNvSpPr>
          <p:nvPr/>
        </p:nvSpPr>
        <p:spPr bwMode="auto">
          <a:xfrm>
            <a:off x="3402081" y="3700478"/>
            <a:ext cx="51594" cy="54240"/>
          </a:xfrm>
          <a:custGeom>
            <a:avLst/>
            <a:gdLst>
              <a:gd name="T0" fmla="*/ 0 w 39"/>
              <a:gd name="T1" fmla="*/ 20 h 41"/>
              <a:gd name="T2" fmla="*/ 39 w 39"/>
              <a:gd name="T3" fmla="*/ 20 h 41"/>
              <a:gd name="T4" fmla="*/ 19 w 39"/>
              <a:gd name="T5" fmla="*/ 0 h 41"/>
              <a:gd name="T6" fmla="*/ 19 w 39"/>
              <a:gd name="T7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" h="41">
                <a:moveTo>
                  <a:pt x="0" y="20"/>
                </a:moveTo>
                <a:lnTo>
                  <a:pt x="39" y="20"/>
                </a:lnTo>
                <a:moveTo>
                  <a:pt x="19" y="0"/>
                </a:moveTo>
                <a:lnTo>
                  <a:pt x="19" y="41"/>
                </a:lnTo>
              </a:path>
            </a:pathLst>
          </a:custGeom>
          <a:noFill/>
          <a:ln w="9525" cap="flat">
            <a:solidFill>
              <a:srgbClr val="2EB84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80" name="Freeform 109"/>
          <p:cNvSpPr>
            <a:spLocks noEditPoints="1"/>
          </p:cNvSpPr>
          <p:nvPr/>
        </p:nvSpPr>
        <p:spPr bwMode="auto">
          <a:xfrm>
            <a:off x="3427217" y="3700478"/>
            <a:ext cx="54240" cy="54240"/>
          </a:xfrm>
          <a:custGeom>
            <a:avLst/>
            <a:gdLst>
              <a:gd name="T0" fmla="*/ 0 w 41"/>
              <a:gd name="T1" fmla="*/ 20 h 41"/>
              <a:gd name="T2" fmla="*/ 41 w 41"/>
              <a:gd name="T3" fmla="*/ 20 h 41"/>
              <a:gd name="T4" fmla="*/ 21 w 41"/>
              <a:gd name="T5" fmla="*/ 0 h 41"/>
              <a:gd name="T6" fmla="*/ 21 w 41"/>
              <a:gd name="T7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" h="41">
                <a:moveTo>
                  <a:pt x="0" y="20"/>
                </a:moveTo>
                <a:lnTo>
                  <a:pt x="41" y="20"/>
                </a:lnTo>
                <a:moveTo>
                  <a:pt x="21" y="0"/>
                </a:moveTo>
                <a:lnTo>
                  <a:pt x="21" y="41"/>
                </a:lnTo>
              </a:path>
            </a:pathLst>
          </a:custGeom>
          <a:noFill/>
          <a:ln w="9525" cap="flat">
            <a:solidFill>
              <a:srgbClr val="2EB84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402" name="Table 5">
            <a:extLst>
              <a:ext uri="{FF2B5EF4-FFF2-40B4-BE49-F238E27FC236}">
                <a16:creationId xmlns:a16="http://schemas.microsoft.com/office/drawing/2014/main" id="{B63232AA-284D-3020-77BB-E3CB68357C86}"/>
              </a:ext>
            </a:extLst>
          </p:cNvPr>
          <p:cNvGraphicFramePr>
            <a:graphicFrameLocks noGrp="1"/>
          </p:cNvGraphicFramePr>
          <p:nvPr/>
        </p:nvGraphicFramePr>
        <p:xfrm>
          <a:off x="839799" y="4423979"/>
          <a:ext cx="2033115" cy="8424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3115">
                  <a:extLst>
                    <a:ext uri="{9D8B030D-6E8A-4147-A177-3AD203B41FA5}">
                      <a16:colId xmlns:a16="http://schemas.microsoft.com/office/drawing/2014/main" val="2680892318"/>
                    </a:ext>
                  </a:extLst>
                </a:gridCol>
              </a:tblGrid>
              <a:tr h="533400">
                <a:tc>
                  <a:txBody>
                    <a:bodyPr/>
                    <a:lstStyle/>
                    <a:p>
                      <a:pPr marL="0" marR="0" lvl="0" indent="0" algn="ctr" defTabSz="10972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b="1" dirty="0">
                          <a:solidFill>
                            <a:srgbClr val="4D4F53"/>
                          </a:solidFill>
                          <a:latin typeface="Arial"/>
                          <a:cs typeface="+mn-cs"/>
                        </a:rPr>
                        <a:t>HR, 0.178 </a:t>
                      </a:r>
                    </a:p>
                    <a:p>
                      <a:pPr marL="0" marR="0" lvl="0" indent="0" algn="ctr" defTabSz="10972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dirty="0">
                          <a:solidFill>
                            <a:srgbClr val="4D4F53"/>
                          </a:solidFill>
                          <a:latin typeface="Arial"/>
                          <a:cs typeface="+mn-cs"/>
                        </a:rPr>
                        <a:t>(95% CI, 0.038-0.841)</a:t>
                      </a:r>
                    </a:p>
                  </a:txBody>
                  <a:tcPr marL="76200" marR="76200" marT="38100" marB="3810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9054795"/>
                  </a:ext>
                </a:extLst>
              </a:tr>
              <a:tr h="309033">
                <a:tc>
                  <a:txBody>
                    <a:bodyPr/>
                    <a:lstStyle/>
                    <a:p>
                      <a:pPr marL="0" marR="0" lvl="0" indent="0" algn="ctr" defTabSz="10972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500" b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D4F53"/>
                        </a:solidFill>
                        <a:effectLst/>
                        <a:uLnTx/>
                        <a:uFillTx/>
                        <a:latin typeface="Arial"/>
                        <a:cs typeface="+mn-cs"/>
                      </a:endParaRPr>
                    </a:p>
                  </a:txBody>
                  <a:tcPr marL="76200" marR="76200" marT="38100" marB="3810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3670835"/>
                  </a:ext>
                </a:extLst>
              </a:tr>
            </a:tbl>
          </a:graphicData>
        </a:graphic>
      </p:graphicFrame>
      <p:sp>
        <p:nvSpPr>
          <p:cNvPr id="598" name="Line 127"/>
          <p:cNvSpPr>
            <a:spLocks noChangeShapeType="1"/>
          </p:cNvSpPr>
          <p:nvPr/>
        </p:nvSpPr>
        <p:spPr bwMode="auto">
          <a:xfrm>
            <a:off x="4583446" y="5328990"/>
            <a:ext cx="3237178" cy="0"/>
          </a:xfrm>
          <a:prstGeom prst="line">
            <a:avLst/>
          </a:prstGeom>
          <a:noFill/>
          <a:ln w="1905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01" name="Line 128"/>
          <p:cNvSpPr>
            <a:spLocks noChangeShapeType="1"/>
          </p:cNvSpPr>
          <p:nvPr/>
        </p:nvSpPr>
        <p:spPr bwMode="auto">
          <a:xfrm>
            <a:off x="4746164" y="5328990"/>
            <a:ext cx="0" cy="55563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02" name="Line 129"/>
          <p:cNvSpPr>
            <a:spLocks noChangeShapeType="1"/>
          </p:cNvSpPr>
          <p:nvPr/>
        </p:nvSpPr>
        <p:spPr bwMode="auto">
          <a:xfrm>
            <a:off x="4988258" y="5328990"/>
            <a:ext cx="0" cy="55563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03" name="Line 130"/>
          <p:cNvSpPr>
            <a:spLocks noChangeShapeType="1"/>
          </p:cNvSpPr>
          <p:nvPr/>
        </p:nvSpPr>
        <p:spPr bwMode="auto">
          <a:xfrm>
            <a:off x="5230352" y="5328990"/>
            <a:ext cx="0" cy="55563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04" name="Line 131"/>
          <p:cNvSpPr>
            <a:spLocks noChangeShapeType="1"/>
          </p:cNvSpPr>
          <p:nvPr/>
        </p:nvSpPr>
        <p:spPr bwMode="auto">
          <a:xfrm>
            <a:off x="5473768" y="5328990"/>
            <a:ext cx="0" cy="55563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05" name="Line 132"/>
          <p:cNvSpPr>
            <a:spLocks noChangeShapeType="1"/>
          </p:cNvSpPr>
          <p:nvPr/>
        </p:nvSpPr>
        <p:spPr bwMode="auto">
          <a:xfrm>
            <a:off x="5717186" y="5328990"/>
            <a:ext cx="0" cy="55563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06" name="Line 133"/>
          <p:cNvSpPr>
            <a:spLocks noChangeShapeType="1"/>
          </p:cNvSpPr>
          <p:nvPr/>
        </p:nvSpPr>
        <p:spPr bwMode="auto">
          <a:xfrm>
            <a:off x="5959279" y="5328990"/>
            <a:ext cx="0" cy="55563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07" name="Line 134"/>
          <p:cNvSpPr>
            <a:spLocks noChangeShapeType="1"/>
          </p:cNvSpPr>
          <p:nvPr/>
        </p:nvSpPr>
        <p:spPr bwMode="auto">
          <a:xfrm>
            <a:off x="6202696" y="5328990"/>
            <a:ext cx="0" cy="55563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08" name="Line 135"/>
          <p:cNvSpPr>
            <a:spLocks noChangeShapeType="1"/>
          </p:cNvSpPr>
          <p:nvPr/>
        </p:nvSpPr>
        <p:spPr bwMode="auto">
          <a:xfrm>
            <a:off x="6444790" y="5328990"/>
            <a:ext cx="0" cy="55563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09" name="Line 136"/>
          <p:cNvSpPr>
            <a:spLocks noChangeShapeType="1"/>
          </p:cNvSpPr>
          <p:nvPr/>
        </p:nvSpPr>
        <p:spPr bwMode="auto">
          <a:xfrm>
            <a:off x="6688207" y="5328990"/>
            <a:ext cx="0" cy="55563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10" name="Line 137"/>
          <p:cNvSpPr>
            <a:spLocks noChangeShapeType="1"/>
          </p:cNvSpPr>
          <p:nvPr/>
        </p:nvSpPr>
        <p:spPr bwMode="auto">
          <a:xfrm>
            <a:off x="6930300" y="5328990"/>
            <a:ext cx="0" cy="55563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11" name="Line 138"/>
          <p:cNvSpPr>
            <a:spLocks noChangeShapeType="1"/>
          </p:cNvSpPr>
          <p:nvPr/>
        </p:nvSpPr>
        <p:spPr bwMode="auto">
          <a:xfrm>
            <a:off x="7173717" y="5328990"/>
            <a:ext cx="0" cy="55563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12" name="Line 139"/>
          <p:cNvSpPr>
            <a:spLocks noChangeShapeType="1"/>
          </p:cNvSpPr>
          <p:nvPr/>
        </p:nvSpPr>
        <p:spPr bwMode="auto">
          <a:xfrm>
            <a:off x="7415811" y="5328990"/>
            <a:ext cx="0" cy="55563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13" name="Line 140"/>
          <p:cNvSpPr>
            <a:spLocks noChangeShapeType="1"/>
          </p:cNvSpPr>
          <p:nvPr/>
        </p:nvSpPr>
        <p:spPr bwMode="auto">
          <a:xfrm>
            <a:off x="7659228" y="5328990"/>
            <a:ext cx="0" cy="55563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15" name="Freeform 142"/>
          <p:cNvSpPr>
            <a:spLocks noEditPoints="1"/>
          </p:cNvSpPr>
          <p:nvPr/>
        </p:nvSpPr>
        <p:spPr bwMode="auto">
          <a:xfrm>
            <a:off x="7615572" y="5407043"/>
            <a:ext cx="88636" cy="64823"/>
          </a:xfrm>
          <a:custGeom>
            <a:avLst/>
            <a:gdLst>
              <a:gd name="T0" fmla="*/ 0 w 178"/>
              <a:gd name="T1" fmla="*/ 93 h 129"/>
              <a:gd name="T2" fmla="*/ 15 w 178"/>
              <a:gd name="T3" fmla="*/ 91 h 129"/>
              <a:gd name="T4" fmla="*/ 24 w 178"/>
              <a:gd name="T5" fmla="*/ 110 h 129"/>
              <a:gd name="T6" fmla="*/ 40 w 178"/>
              <a:gd name="T7" fmla="*/ 116 h 129"/>
              <a:gd name="T8" fmla="*/ 59 w 178"/>
              <a:gd name="T9" fmla="*/ 108 h 129"/>
              <a:gd name="T10" fmla="*/ 66 w 178"/>
              <a:gd name="T11" fmla="*/ 90 h 129"/>
              <a:gd name="T12" fmla="*/ 59 w 178"/>
              <a:gd name="T13" fmla="*/ 72 h 129"/>
              <a:gd name="T14" fmla="*/ 41 w 178"/>
              <a:gd name="T15" fmla="*/ 65 h 129"/>
              <a:gd name="T16" fmla="*/ 31 w 178"/>
              <a:gd name="T17" fmla="*/ 67 h 129"/>
              <a:gd name="T18" fmla="*/ 32 w 178"/>
              <a:gd name="T19" fmla="*/ 53 h 129"/>
              <a:gd name="T20" fmla="*/ 35 w 178"/>
              <a:gd name="T21" fmla="*/ 54 h 129"/>
              <a:gd name="T22" fmla="*/ 52 w 178"/>
              <a:gd name="T23" fmla="*/ 48 h 129"/>
              <a:gd name="T24" fmla="*/ 60 w 178"/>
              <a:gd name="T25" fmla="*/ 33 h 129"/>
              <a:gd name="T26" fmla="*/ 55 w 178"/>
              <a:gd name="T27" fmla="*/ 18 h 129"/>
              <a:gd name="T28" fmla="*/ 40 w 178"/>
              <a:gd name="T29" fmla="*/ 13 h 129"/>
              <a:gd name="T30" fmla="*/ 25 w 178"/>
              <a:gd name="T31" fmla="*/ 18 h 129"/>
              <a:gd name="T32" fmla="*/ 17 w 178"/>
              <a:gd name="T33" fmla="*/ 36 h 129"/>
              <a:gd name="T34" fmla="*/ 2 w 178"/>
              <a:gd name="T35" fmla="*/ 33 h 129"/>
              <a:gd name="T36" fmla="*/ 14 w 178"/>
              <a:gd name="T37" fmla="*/ 9 h 129"/>
              <a:gd name="T38" fmla="*/ 39 w 178"/>
              <a:gd name="T39" fmla="*/ 0 h 129"/>
              <a:gd name="T40" fmla="*/ 58 w 178"/>
              <a:gd name="T41" fmla="*/ 4 h 129"/>
              <a:gd name="T42" fmla="*/ 72 w 178"/>
              <a:gd name="T43" fmla="*/ 17 h 129"/>
              <a:gd name="T44" fmla="*/ 76 w 178"/>
              <a:gd name="T45" fmla="*/ 33 h 129"/>
              <a:gd name="T46" fmla="*/ 72 w 178"/>
              <a:gd name="T47" fmla="*/ 48 h 129"/>
              <a:gd name="T48" fmla="*/ 59 w 178"/>
              <a:gd name="T49" fmla="*/ 58 h 129"/>
              <a:gd name="T50" fmla="*/ 76 w 178"/>
              <a:gd name="T51" fmla="*/ 69 h 129"/>
              <a:gd name="T52" fmla="*/ 83 w 178"/>
              <a:gd name="T53" fmla="*/ 89 h 129"/>
              <a:gd name="T54" fmla="*/ 70 w 178"/>
              <a:gd name="T55" fmla="*/ 117 h 129"/>
              <a:gd name="T56" fmla="*/ 40 w 178"/>
              <a:gd name="T57" fmla="*/ 129 h 129"/>
              <a:gd name="T58" fmla="*/ 12 w 178"/>
              <a:gd name="T59" fmla="*/ 119 h 129"/>
              <a:gd name="T60" fmla="*/ 0 w 178"/>
              <a:gd name="T61" fmla="*/ 93 h 129"/>
              <a:gd name="T62" fmla="*/ 176 w 178"/>
              <a:gd name="T63" fmla="*/ 31 h 129"/>
              <a:gd name="T64" fmla="*/ 161 w 178"/>
              <a:gd name="T65" fmla="*/ 33 h 129"/>
              <a:gd name="T66" fmla="*/ 155 w 178"/>
              <a:gd name="T67" fmla="*/ 19 h 129"/>
              <a:gd name="T68" fmla="*/ 140 w 178"/>
              <a:gd name="T69" fmla="*/ 13 h 129"/>
              <a:gd name="T70" fmla="*/ 127 w 178"/>
              <a:gd name="T71" fmla="*/ 17 h 129"/>
              <a:gd name="T72" fmla="*/ 115 w 178"/>
              <a:gd name="T73" fmla="*/ 32 h 129"/>
              <a:gd name="T74" fmla="*/ 111 w 178"/>
              <a:gd name="T75" fmla="*/ 62 h 129"/>
              <a:gd name="T76" fmla="*/ 124 w 178"/>
              <a:gd name="T77" fmla="*/ 49 h 129"/>
              <a:gd name="T78" fmla="*/ 141 w 178"/>
              <a:gd name="T79" fmla="*/ 45 h 129"/>
              <a:gd name="T80" fmla="*/ 167 w 178"/>
              <a:gd name="T81" fmla="*/ 56 h 129"/>
              <a:gd name="T82" fmla="*/ 178 w 178"/>
              <a:gd name="T83" fmla="*/ 86 h 129"/>
              <a:gd name="T84" fmla="*/ 173 w 178"/>
              <a:gd name="T85" fmla="*/ 108 h 129"/>
              <a:gd name="T86" fmla="*/ 159 w 178"/>
              <a:gd name="T87" fmla="*/ 123 h 129"/>
              <a:gd name="T88" fmla="*/ 139 w 178"/>
              <a:gd name="T89" fmla="*/ 129 h 129"/>
              <a:gd name="T90" fmla="*/ 107 w 178"/>
              <a:gd name="T91" fmla="*/ 115 h 129"/>
              <a:gd name="T92" fmla="*/ 95 w 178"/>
              <a:gd name="T93" fmla="*/ 68 h 129"/>
              <a:gd name="T94" fmla="*/ 109 w 178"/>
              <a:gd name="T95" fmla="*/ 15 h 129"/>
              <a:gd name="T96" fmla="*/ 140 w 178"/>
              <a:gd name="T97" fmla="*/ 0 h 129"/>
              <a:gd name="T98" fmla="*/ 165 w 178"/>
              <a:gd name="T99" fmla="*/ 8 h 129"/>
              <a:gd name="T100" fmla="*/ 176 w 178"/>
              <a:gd name="T101" fmla="*/ 31 h 129"/>
              <a:gd name="T102" fmla="*/ 113 w 178"/>
              <a:gd name="T103" fmla="*/ 86 h 129"/>
              <a:gd name="T104" fmla="*/ 116 w 178"/>
              <a:gd name="T105" fmla="*/ 101 h 129"/>
              <a:gd name="T106" fmla="*/ 126 w 178"/>
              <a:gd name="T107" fmla="*/ 112 h 129"/>
              <a:gd name="T108" fmla="*/ 139 w 178"/>
              <a:gd name="T109" fmla="*/ 116 h 129"/>
              <a:gd name="T110" fmla="*/ 156 w 178"/>
              <a:gd name="T111" fmla="*/ 108 h 129"/>
              <a:gd name="T112" fmla="*/ 163 w 178"/>
              <a:gd name="T113" fmla="*/ 87 h 129"/>
              <a:gd name="T114" fmla="*/ 156 w 178"/>
              <a:gd name="T115" fmla="*/ 66 h 129"/>
              <a:gd name="T116" fmla="*/ 138 w 178"/>
              <a:gd name="T117" fmla="*/ 59 h 129"/>
              <a:gd name="T118" fmla="*/ 120 w 178"/>
              <a:gd name="T119" fmla="*/ 66 h 129"/>
              <a:gd name="T120" fmla="*/ 113 w 178"/>
              <a:gd name="T121" fmla="*/ 86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78" h="129">
                <a:moveTo>
                  <a:pt x="0" y="93"/>
                </a:moveTo>
                <a:lnTo>
                  <a:pt x="15" y="91"/>
                </a:lnTo>
                <a:cubicBezTo>
                  <a:pt x="17" y="100"/>
                  <a:pt x="20" y="106"/>
                  <a:pt x="24" y="110"/>
                </a:cubicBezTo>
                <a:cubicBezTo>
                  <a:pt x="29" y="114"/>
                  <a:pt x="34" y="116"/>
                  <a:pt x="40" y="116"/>
                </a:cubicBezTo>
                <a:cubicBezTo>
                  <a:pt x="47" y="116"/>
                  <a:pt x="54" y="114"/>
                  <a:pt x="59" y="108"/>
                </a:cubicBezTo>
                <a:cubicBezTo>
                  <a:pt x="64" y="103"/>
                  <a:pt x="66" y="97"/>
                  <a:pt x="66" y="90"/>
                </a:cubicBezTo>
                <a:cubicBezTo>
                  <a:pt x="66" y="83"/>
                  <a:pt x="64" y="77"/>
                  <a:pt x="59" y="72"/>
                </a:cubicBezTo>
                <a:cubicBezTo>
                  <a:pt x="54" y="68"/>
                  <a:pt x="49" y="65"/>
                  <a:pt x="41" y="65"/>
                </a:cubicBezTo>
                <a:cubicBezTo>
                  <a:pt x="39" y="65"/>
                  <a:pt x="35" y="66"/>
                  <a:pt x="31" y="67"/>
                </a:cubicBezTo>
                <a:lnTo>
                  <a:pt x="32" y="53"/>
                </a:lnTo>
                <a:cubicBezTo>
                  <a:pt x="33" y="53"/>
                  <a:pt x="34" y="54"/>
                  <a:pt x="35" y="54"/>
                </a:cubicBezTo>
                <a:cubicBezTo>
                  <a:pt x="41" y="54"/>
                  <a:pt x="47" y="52"/>
                  <a:pt x="52" y="48"/>
                </a:cubicBezTo>
                <a:cubicBezTo>
                  <a:pt x="58" y="45"/>
                  <a:pt x="60" y="40"/>
                  <a:pt x="60" y="33"/>
                </a:cubicBezTo>
                <a:cubicBezTo>
                  <a:pt x="60" y="27"/>
                  <a:pt x="58" y="22"/>
                  <a:pt x="55" y="18"/>
                </a:cubicBezTo>
                <a:cubicBezTo>
                  <a:pt x="51" y="15"/>
                  <a:pt x="46" y="13"/>
                  <a:pt x="40" y="13"/>
                </a:cubicBezTo>
                <a:cubicBezTo>
                  <a:pt x="34" y="13"/>
                  <a:pt x="29" y="15"/>
                  <a:pt x="25" y="18"/>
                </a:cubicBezTo>
                <a:cubicBezTo>
                  <a:pt x="21" y="22"/>
                  <a:pt x="18" y="28"/>
                  <a:pt x="17" y="36"/>
                </a:cubicBezTo>
                <a:lnTo>
                  <a:pt x="2" y="33"/>
                </a:lnTo>
                <a:cubicBezTo>
                  <a:pt x="3" y="22"/>
                  <a:pt x="8" y="14"/>
                  <a:pt x="14" y="9"/>
                </a:cubicBezTo>
                <a:cubicBezTo>
                  <a:pt x="21" y="3"/>
                  <a:pt x="30" y="0"/>
                  <a:pt x="39" y="0"/>
                </a:cubicBezTo>
                <a:cubicBezTo>
                  <a:pt x="46" y="0"/>
                  <a:pt x="53" y="2"/>
                  <a:pt x="58" y="4"/>
                </a:cubicBezTo>
                <a:cubicBezTo>
                  <a:pt x="64" y="7"/>
                  <a:pt x="69" y="11"/>
                  <a:pt x="72" y="17"/>
                </a:cubicBezTo>
                <a:cubicBezTo>
                  <a:pt x="75" y="22"/>
                  <a:pt x="76" y="27"/>
                  <a:pt x="76" y="33"/>
                </a:cubicBezTo>
                <a:cubicBezTo>
                  <a:pt x="76" y="38"/>
                  <a:pt x="75" y="43"/>
                  <a:pt x="72" y="48"/>
                </a:cubicBezTo>
                <a:cubicBezTo>
                  <a:pt x="69" y="52"/>
                  <a:pt x="65" y="56"/>
                  <a:pt x="59" y="58"/>
                </a:cubicBezTo>
                <a:cubicBezTo>
                  <a:pt x="66" y="60"/>
                  <a:pt x="72" y="64"/>
                  <a:pt x="76" y="69"/>
                </a:cubicBezTo>
                <a:cubicBezTo>
                  <a:pt x="81" y="74"/>
                  <a:pt x="83" y="81"/>
                  <a:pt x="83" y="89"/>
                </a:cubicBezTo>
                <a:cubicBezTo>
                  <a:pt x="83" y="100"/>
                  <a:pt x="79" y="110"/>
                  <a:pt x="70" y="117"/>
                </a:cubicBezTo>
                <a:cubicBezTo>
                  <a:pt x="62" y="125"/>
                  <a:pt x="52" y="129"/>
                  <a:pt x="40" y="129"/>
                </a:cubicBezTo>
                <a:cubicBezTo>
                  <a:pt x="29" y="129"/>
                  <a:pt x="20" y="126"/>
                  <a:pt x="12" y="119"/>
                </a:cubicBezTo>
                <a:cubicBezTo>
                  <a:pt x="5" y="112"/>
                  <a:pt x="1" y="104"/>
                  <a:pt x="0" y="93"/>
                </a:cubicBezTo>
                <a:close/>
                <a:moveTo>
                  <a:pt x="176" y="31"/>
                </a:moveTo>
                <a:lnTo>
                  <a:pt x="161" y="33"/>
                </a:lnTo>
                <a:cubicBezTo>
                  <a:pt x="160" y="27"/>
                  <a:pt x="158" y="22"/>
                  <a:pt x="155" y="19"/>
                </a:cubicBezTo>
                <a:cubicBezTo>
                  <a:pt x="151" y="15"/>
                  <a:pt x="146" y="13"/>
                  <a:pt x="140" y="13"/>
                </a:cubicBezTo>
                <a:cubicBezTo>
                  <a:pt x="135" y="13"/>
                  <a:pt x="130" y="14"/>
                  <a:pt x="127" y="17"/>
                </a:cubicBezTo>
                <a:cubicBezTo>
                  <a:pt x="122" y="20"/>
                  <a:pt x="118" y="26"/>
                  <a:pt x="115" y="32"/>
                </a:cubicBezTo>
                <a:cubicBezTo>
                  <a:pt x="112" y="39"/>
                  <a:pt x="111" y="49"/>
                  <a:pt x="111" y="62"/>
                </a:cubicBezTo>
                <a:cubicBezTo>
                  <a:pt x="114" y="56"/>
                  <a:pt x="119" y="52"/>
                  <a:pt x="124" y="49"/>
                </a:cubicBezTo>
                <a:cubicBezTo>
                  <a:pt x="130" y="46"/>
                  <a:pt x="135" y="45"/>
                  <a:pt x="141" y="45"/>
                </a:cubicBezTo>
                <a:cubicBezTo>
                  <a:pt x="151" y="45"/>
                  <a:pt x="160" y="49"/>
                  <a:pt x="167" y="56"/>
                </a:cubicBezTo>
                <a:cubicBezTo>
                  <a:pt x="175" y="64"/>
                  <a:pt x="178" y="74"/>
                  <a:pt x="178" y="86"/>
                </a:cubicBezTo>
                <a:cubicBezTo>
                  <a:pt x="178" y="94"/>
                  <a:pt x="177" y="101"/>
                  <a:pt x="173" y="108"/>
                </a:cubicBezTo>
                <a:cubicBezTo>
                  <a:pt x="170" y="114"/>
                  <a:pt x="165" y="120"/>
                  <a:pt x="159" y="123"/>
                </a:cubicBezTo>
                <a:cubicBezTo>
                  <a:pt x="153" y="127"/>
                  <a:pt x="147" y="129"/>
                  <a:pt x="139" y="129"/>
                </a:cubicBezTo>
                <a:cubicBezTo>
                  <a:pt x="126" y="129"/>
                  <a:pt x="116" y="124"/>
                  <a:pt x="107" y="115"/>
                </a:cubicBezTo>
                <a:cubicBezTo>
                  <a:pt x="99" y="105"/>
                  <a:pt x="95" y="89"/>
                  <a:pt x="95" y="68"/>
                </a:cubicBezTo>
                <a:cubicBezTo>
                  <a:pt x="95" y="43"/>
                  <a:pt x="100" y="26"/>
                  <a:pt x="109" y="15"/>
                </a:cubicBezTo>
                <a:cubicBezTo>
                  <a:pt x="117" y="5"/>
                  <a:pt x="127" y="0"/>
                  <a:pt x="140" y="0"/>
                </a:cubicBezTo>
                <a:cubicBezTo>
                  <a:pt x="150" y="0"/>
                  <a:pt x="159" y="3"/>
                  <a:pt x="165" y="8"/>
                </a:cubicBezTo>
                <a:cubicBezTo>
                  <a:pt x="171" y="14"/>
                  <a:pt x="175" y="22"/>
                  <a:pt x="176" y="31"/>
                </a:cubicBezTo>
                <a:close/>
                <a:moveTo>
                  <a:pt x="113" y="86"/>
                </a:moveTo>
                <a:cubicBezTo>
                  <a:pt x="113" y="91"/>
                  <a:pt x="114" y="96"/>
                  <a:pt x="116" y="101"/>
                </a:cubicBezTo>
                <a:cubicBezTo>
                  <a:pt x="119" y="106"/>
                  <a:pt x="122" y="110"/>
                  <a:pt x="126" y="112"/>
                </a:cubicBezTo>
                <a:cubicBezTo>
                  <a:pt x="130" y="115"/>
                  <a:pt x="134" y="116"/>
                  <a:pt x="139" y="116"/>
                </a:cubicBezTo>
                <a:cubicBezTo>
                  <a:pt x="145" y="116"/>
                  <a:pt x="151" y="113"/>
                  <a:pt x="156" y="108"/>
                </a:cubicBezTo>
                <a:cubicBezTo>
                  <a:pt x="160" y="103"/>
                  <a:pt x="163" y="96"/>
                  <a:pt x="163" y="87"/>
                </a:cubicBezTo>
                <a:cubicBezTo>
                  <a:pt x="163" y="78"/>
                  <a:pt x="160" y="71"/>
                  <a:pt x="156" y="66"/>
                </a:cubicBezTo>
                <a:cubicBezTo>
                  <a:pt x="151" y="61"/>
                  <a:pt x="145" y="59"/>
                  <a:pt x="138" y="59"/>
                </a:cubicBezTo>
                <a:cubicBezTo>
                  <a:pt x="131" y="59"/>
                  <a:pt x="125" y="61"/>
                  <a:pt x="120" y="66"/>
                </a:cubicBezTo>
                <a:cubicBezTo>
                  <a:pt x="116" y="71"/>
                  <a:pt x="113" y="78"/>
                  <a:pt x="113" y="86"/>
                </a:cubicBez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16" name="Freeform 143"/>
          <p:cNvSpPr>
            <a:spLocks noEditPoints="1"/>
          </p:cNvSpPr>
          <p:nvPr/>
        </p:nvSpPr>
        <p:spPr bwMode="auto">
          <a:xfrm>
            <a:off x="7372155" y="5407043"/>
            <a:ext cx="88636" cy="64823"/>
          </a:xfrm>
          <a:custGeom>
            <a:avLst/>
            <a:gdLst>
              <a:gd name="T0" fmla="*/ 0 w 179"/>
              <a:gd name="T1" fmla="*/ 93 h 129"/>
              <a:gd name="T2" fmla="*/ 16 w 179"/>
              <a:gd name="T3" fmla="*/ 91 h 129"/>
              <a:gd name="T4" fmla="*/ 25 w 179"/>
              <a:gd name="T5" fmla="*/ 110 h 129"/>
              <a:gd name="T6" fmla="*/ 40 w 179"/>
              <a:gd name="T7" fmla="*/ 116 h 129"/>
              <a:gd name="T8" fmla="*/ 59 w 179"/>
              <a:gd name="T9" fmla="*/ 108 h 129"/>
              <a:gd name="T10" fmla="*/ 66 w 179"/>
              <a:gd name="T11" fmla="*/ 90 h 129"/>
              <a:gd name="T12" fmla="*/ 59 w 179"/>
              <a:gd name="T13" fmla="*/ 72 h 129"/>
              <a:gd name="T14" fmla="*/ 42 w 179"/>
              <a:gd name="T15" fmla="*/ 65 h 129"/>
              <a:gd name="T16" fmla="*/ 31 w 179"/>
              <a:gd name="T17" fmla="*/ 67 h 129"/>
              <a:gd name="T18" fmla="*/ 32 w 179"/>
              <a:gd name="T19" fmla="*/ 53 h 129"/>
              <a:gd name="T20" fmla="*/ 35 w 179"/>
              <a:gd name="T21" fmla="*/ 54 h 129"/>
              <a:gd name="T22" fmla="*/ 53 w 179"/>
              <a:gd name="T23" fmla="*/ 48 h 129"/>
              <a:gd name="T24" fmla="*/ 61 w 179"/>
              <a:gd name="T25" fmla="*/ 33 h 129"/>
              <a:gd name="T26" fmla="*/ 55 w 179"/>
              <a:gd name="T27" fmla="*/ 18 h 129"/>
              <a:gd name="T28" fmla="*/ 40 w 179"/>
              <a:gd name="T29" fmla="*/ 13 h 129"/>
              <a:gd name="T30" fmla="*/ 25 w 179"/>
              <a:gd name="T31" fmla="*/ 18 h 129"/>
              <a:gd name="T32" fmla="*/ 17 w 179"/>
              <a:gd name="T33" fmla="*/ 36 h 129"/>
              <a:gd name="T34" fmla="*/ 2 w 179"/>
              <a:gd name="T35" fmla="*/ 33 h 129"/>
              <a:gd name="T36" fmla="*/ 15 w 179"/>
              <a:gd name="T37" fmla="*/ 9 h 129"/>
              <a:gd name="T38" fmla="*/ 40 w 179"/>
              <a:gd name="T39" fmla="*/ 0 h 129"/>
              <a:gd name="T40" fmla="*/ 59 w 179"/>
              <a:gd name="T41" fmla="*/ 4 h 129"/>
              <a:gd name="T42" fmla="*/ 72 w 179"/>
              <a:gd name="T43" fmla="*/ 17 h 129"/>
              <a:gd name="T44" fmla="*/ 77 w 179"/>
              <a:gd name="T45" fmla="*/ 33 h 129"/>
              <a:gd name="T46" fmla="*/ 72 w 179"/>
              <a:gd name="T47" fmla="*/ 48 h 129"/>
              <a:gd name="T48" fmla="*/ 59 w 179"/>
              <a:gd name="T49" fmla="*/ 58 h 129"/>
              <a:gd name="T50" fmla="*/ 77 w 179"/>
              <a:gd name="T51" fmla="*/ 69 h 129"/>
              <a:gd name="T52" fmla="*/ 83 w 179"/>
              <a:gd name="T53" fmla="*/ 89 h 129"/>
              <a:gd name="T54" fmla="*/ 71 w 179"/>
              <a:gd name="T55" fmla="*/ 117 h 129"/>
              <a:gd name="T56" fmla="*/ 40 w 179"/>
              <a:gd name="T57" fmla="*/ 129 h 129"/>
              <a:gd name="T58" fmla="*/ 13 w 179"/>
              <a:gd name="T59" fmla="*/ 119 h 129"/>
              <a:gd name="T60" fmla="*/ 0 w 179"/>
              <a:gd name="T61" fmla="*/ 93 h 129"/>
              <a:gd name="T62" fmla="*/ 96 w 179"/>
              <a:gd name="T63" fmla="*/ 93 h 129"/>
              <a:gd name="T64" fmla="*/ 112 w 179"/>
              <a:gd name="T65" fmla="*/ 91 h 129"/>
              <a:gd name="T66" fmla="*/ 121 w 179"/>
              <a:gd name="T67" fmla="*/ 110 h 129"/>
              <a:gd name="T68" fmla="*/ 136 w 179"/>
              <a:gd name="T69" fmla="*/ 116 h 129"/>
              <a:gd name="T70" fmla="*/ 155 w 179"/>
              <a:gd name="T71" fmla="*/ 108 h 129"/>
              <a:gd name="T72" fmla="*/ 162 w 179"/>
              <a:gd name="T73" fmla="*/ 90 h 129"/>
              <a:gd name="T74" fmla="*/ 155 w 179"/>
              <a:gd name="T75" fmla="*/ 72 h 129"/>
              <a:gd name="T76" fmla="*/ 138 w 179"/>
              <a:gd name="T77" fmla="*/ 65 h 129"/>
              <a:gd name="T78" fmla="*/ 127 w 179"/>
              <a:gd name="T79" fmla="*/ 67 h 129"/>
              <a:gd name="T80" fmla="*/ 128 w 179"/>
              <a:gd name="T81" fmla="*/ 53 h 129"/>
              <a:gd name="T82" fmla="*/ 131 w 179"/>
              <a:gd name="T83" fmla="*/ 54 h 129"/>
              <a:gd name="T84" fmla="*/ 149 w 179"/>
              <a:gd name="T85" fmla="*/ 48 h 129"/>
              <a:gd name="T86" fmla="*/ 157 w 179"/>
              <a:gd name="T87" fmla="*/ 33 h 129"/>
              <a:gd name="T88" fmla="*/ 151 w 179"/>
              <a:gd name="T89" fmla="*/ 18 h 129"/>
              <a:gd name="T90" fmla="*/ 136 w 179"/>
              <a:gd name="T91" fmla="*/ 13 h 129"/>
              <a:gd name="T92" fmla="*/ 121 w 179"/>
              <a:gd name="T93" fmla="*/ 18 h 129"/>
              <a:gd name="T94" fmla="*/ 113 w 179"/>
              <a:gd name="T95" fmla="*/ 36 h 129"/>
              <a:gd name="T96" fmla="*/ 98 w 179"/>
              <a:gd name="T97" fmla="*/ 33 h 129"/>
              <a:gd name="T98" fmla="*/ 111 w 179"/>
              <a:gd name="T99" fmla="*/ 9 h 129"/>
              <a:gd name="T100" fmla="*/ 136 w 179"/>
              <a:gd name="T101" fmla="*/ 0 h 129"/>
              <a:gd name="T102" fmla="*/ 155 w 179"/>
              <a:gd name="T103" fmla="*/ 4 h 129"/>
              <a:gd name="T104" fmla="*/ 168 w 179"/>
              <a:gd name="T105" fmla="*/ 17 h 129"/>
              <a:gd name="T106" fmla="*/ 173 w 179"/>
              <a:gd name="T107" fmla="*/ 33 h 129"/>
              <a:gd name="T108" fmla="*/ 168 w 179"/>
              <a:gd name="T109" fmla="*/ 48 h 129"/>
              <a:gd name="T110" fmla="*/ 155 w 179"/>
              <a:gd name="T111" fmla="*/ 58 h 129"/>
              <a:gd name="T112" fmla="*/ 173 w 179"/>
              <a:gd name="T113" fmla="*/ 69 h 129"/>
              <a:gd name="T114" fmla="*/ 179 w 179"/>
              <a:gd name="T115" fmla="*/ 89 h 129"/>
              <a:gd name="T116" fmla="*/ 167 w 179"/>
              <a:gd name="T117" fmla="*/ 117 h 129"/>
              <a:gd name="T118" fmla="*/ 136 w 179"/>
              <a:gd name="T119" fmla="*/ 129 h 129"/>
              <a:gd name="T120" fmla="*/ 109 w 179"/>
              <a:gd name="T121" fmla="*/ 119 h 129"/>
              <a:gd name="T122" fmla="*/ 96 w 179"/>
              <a:gd name="T123" fmla="*/ 93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9" h="129">
                <a:moveTo>
                  <a:pt x="0" y="93"/>
                </a:moveTo>
                <a:lnTo>
                  <a:pt x="16" y="91"/>
                </a:lnTo>
                <a:cubicBezTo>
                  <a:pt x="17" y="100"/>
                  <a:pt x="20" y="106"/>
                  <a:pt x="25" y="110"/>
                </a:cubicBezTo>
                <a:cubicBezTo>
                  <a:pt x="29" y="114"/>
                  <a:pt x="34" y="116"/>
                  <a:pt x="40" y="116"/>
                </a:cubicBezTo>
                <a:cubicBezTo>
                  <a:pt x="48" y="116"/>
                  <a:pt x="54" y="114"/>
                  <a:pt x="59" y="108"/>
                </a:cubicBezTo>
                <a:cubicBezTo>
                  <a:pt x="64" y="103"/>
                  <a:pt x="66" y="97"/>
                  <a:pt x="66" y="90"/>
                </a:cubicBezTo>
                <a:cubicBezTo>
                  <a:pt x="66" y="83"/>
                  <a:pt x="64" y="77"/>
                  <a:pt x="59" y="72"/>
                </a:cubicBezTo>
                <a:cubicBezTo>
                  <a:pt x="55" y="68"/>
                  <a:pt x="49" y="65"/>
                  <a:pt x="42" y="65"/>
                </a:cubicBezTo>
                <a:cubicBezTo>
                  <a:pt x="39" y="65"/>
                  <a:pt x="35" y="66"/>
                  <a:pt x="31" y="67"/>
                </a:cubicBezTo>
                <a:lnTo>
                  <a:pt x="32" y="53"/>
                </a:lnTo>
                <a:cubicBezTo>
                  <a:pt x="33" y="53"/>
                  <a:pt x="34" y="54"/>
                  <a:pt x="35" y="54"/>
                </a:cubicBezTo>
                <a:cubicBezTo>
                  <a:pt x="41" y="54"/>
                  <a:pt x="47" y="52"/>
                  <a:pt x="53" y="48"/>
                </a:cubicBezTo>
                <a:cubicBezTo>
                  <a:pt x="58" y="45"/>
                  <a:pt x="61" y="40"/>
                  <a:pt x="61" y="33"/>
                </a:cubicBezTo>
                <a:cubicBezTo>
                  <a:pt x="61" y="27"/>
                  <a:pt x="59" y="22"/>
                  <a:pt x="55" y="18"/>
                </a:cubicBezTo>
                <a:cubicBezTo>
                  <a:pt x="51" y="15"/>
                  <a:pt x="46" y="13"/>
                  <a:pt x="40" y="13"/>
                </a:cubicBezTo>
                <a:cubicBezTo>
                  <a:pt x="34" y="13"/>
                  <a:pt x="29" y="15"/>
                  <a:pt x="25" y="18"/>
                </a:cubicBezTo>
                <a:cubicBezTo>
                  <a:pt x="21" y="22"/>
                  <a:pt x="18" y="28"/>
                  <a:pt x="17" y="36"/>
                </a:cubicBezTo>
                <a:lnTo>
                  <a:pt x="2" y="33"/>
                </a:lnTo>
                <a:cubicBezTo>
                  <a:pt x="4" y="22"/>
                  <a:pt x="8" y="14"/>
                  <a:pt x="15" y="9"/>
                </a:cubicBezTo>
                <a:cubicBezTo>
                  <a:pt x="21" y="3"/>
                  <a:pt x="30" y="0"/>
                  <a:pt x="40" y="0"/>
                </a:cubicBezTo>
                <a:cubicBezTo>
                  <a:pt x="47" y="0"/>
                  <a:pt x="53" y="2"/>
                  <a:pt x="59" y="4"/>
                </a:cubicBezTo>
                <a:cubicBezTo>
                  <a:pt x="64" y="7"/>
                  <a:pt x="69" y="11"/>
                  <a:pt x="72" y="17"/>
                </a:cubicBezTo>
                <a:cubicBezTo>
                  <a:pt x="75" y="22"/>
                  <a:pt x="77" y="27"/>
                  <a:pt x="77" y="33"/>
                </a:cubicBezTo>
                <a:cubicBezTo>
                  <a:pt x="77" y="38"/>
                  <a:pt x="75" y="43"/>
                  <a:pt x="72" y="48"/>
                </a:cubicBezTo>
                <a:cubicBezTo>
                  <a:pt x="69" y="52"/>
                  <a:pt x="65" y="56"/>
                  <a:pt x="59" y="58"/>
                </a:cubicBezTo>
                <a:cubicBezTo>
                  <a:pt x="67" y="60"/>
                  <a:pt x="72" y="64"/>
                  <a:pt x="77" y="69"/>
                </a:cubicBezTo>
                <a:cubicBezTo>
                  <a:pt x="81" y="74"/>
                  <a:pt x="83" y="81"/>
                  <a:pt x="83" y="89"/>
                </a:cubicBezTo>
                <a:cubicBezTo>
                  <a:pt x="83" y="100"/>
                  <a:pt x="79" y="110"/>
                  <a:pt x="71" y="117"/>
                </a:cubicBezTo>
                <a:cubicBezTo>
                  <a:pt x="63" y="125"/>
                  <a:pt x="52" y="129"/>
                  <a:pt x="40" y="129"/>
                </a:cubicBezTo>
                <a:cubicBezTo>
                  <a:pt x="29" y="129"/>
                  <a:pt x="20" y="126"/>
                  <a:pt x="13" y="119"/>
                </a:cubicBezTo>
                <a:cubicBezTo>
                  <a:pt x="5" y="112"/>
                  <a:pt x="1" y="104"/>
                  <a:pt x="0" y="93"/>
                </a:cubicBezTo>
                <a:close/>
                <a:moveTo>
                  <a:pt x="96" y="93"/>
                </a:moveTo>
                <a:lnTo>
                  <a:pt x="112" y="91"/>
                </a:lnTo>
                <a:cubicBezTo>
                  <a:pt x="113" y="100"/>
                  <a:pt x="116" y="106"/>
                  <a:pt x="121" y="110"/>
                </a:cubicBezTo>
                <a:cubicBezTo>
                  <a:pt x="125" y="114"/>
                  <a:pt x="130" y="116"/>
                  <a:pt x="136" y="116"/>
                </a:cubicBezTo>
                <a:cubicBezTo>
                  <a:pt x="144" y="116"/>
                  <a:pt x="150" y="114"/>
                  <a:pt x="155" y="108"/>
                </a:cubicBezTo>
                <a:cubicBezTo>
                  <a:pt x="160" y="103"/>
                  <a:pt x="162" y="97"/>
                  <a:pt x="162" y="90"/>
                </a:cubicBezTo>
                <a:cubicBezTo>
                  <a:pt x="162" y="83"/>
                  <a:pt x="160" y="77"/>
                  <a:pt x="155" y="72"/>
                </a:cubicBezTo>
                <a:cubicBezTo>
                  <a:pt x="151" y="68"/>
                  <a:pt x="145" y="65"/>
                  <a:pt x="138" y="65"/>
                </a:cubicBezTo>
                <a:cubicBezTo>
                  <a:pt x="135" y="65"/>
                  <a:pt x="131" y="66"/>
                  <a:pt x="127" y="67"/>
                </a:cubicBezTo>
                <a:lnTo>
                  <a:pt x="128" y="53"/>
                </a:lnTo>
                <a:cubicBezTo>
                  <a:pt x="129" y="53"/>
                  <a:pt x="130" y="54"/>
                  <a:pt x="131" y="54"/>
                </a:cubicBezTo>
                <a:cubicBezTo>
                  <a:pt x="137" y="54"/>
                  <a:pt x="143" y="52"/>
                  <a:pt x="149" y="48"/>
                </a:cubicBezTo>
                <a:cubicBezTo>
                  <a:pt x="154" y="45"/>
                  <a:pt x="157" y="40"/>
                  <a:pt x="157" y="33"/>
                </a:cubicBezTo>
                <a:cubicBezTo>
                  <a:pt x="157" y="27"/>
                  <a:pt x="155" y="22"/>
                  <a:pt x="151" y="18"/>
                </a:cubicBezTo>
                <a:cubicBezTo>
                  <a:pt x="147" y="15"/>
                  <a:pt x="142" y="13"/>
                  <a:pt x="136" y="13"/>
                </a:cubicBezTo>
                <a:cubicBezTo>
                  <a:pt x="130" y="13"/>
                  <a:pt x="125" y="15"/>
                  <a:pt x="121" y="18"/>
                </a:cubicBezTo>
                <a:cubicBezTo>
                  <a:pt x="117" y="22"/>
                  <a:pt x="114" y="28"/>
                  <a:pt x="113" y="36"/>
                </a:cubicBezTo>
                <a:lnTo>
                  <a:pt x="98" y="33"/>
                </a:lnTo>
                <a:cubicBezTo>
                  <a:pt x="100" y="22"/>
                  <a:pt x="104" y="14"/>
                  <a:pt x="111" y="9"/>
                </a:cubicBezTo>
                <a:cubicBezTo>
                  <a:pt x="117" y="3"/>
                  <a:pt x="126" y="0"/>
                  <a:pt x="136" y="0"/>
                </a:cubicBezTo>
                <a:cubicBezTo>
                  <a:pt x="143" y="0"/>
                  <a:pt x="149" y="2"/>
                  <a:pt x="155" y="4"/>
                </a:cubicBezTo>
                <a:cubicBezTo>
                  <a:pt x="160" y="7"/>
                  <a:pt x="165" y="11"/>
                  <a:pt x="168" y="17"/>
                </a:cubicBezTo>
                <a:cubicBezTo>
                  <a:pt x="171" y="22"/>
                  <a:pt x="173" y="27"/>
                  <a:pt x="173" y="33"/>
                </a:cubicBezTo>
                <a:cubicBezTo>
                  <a:pt x="173" y="38"/>
                  <a:pt x="171" y="43"/>
                  <a:pt x="168" y="48"/>
                </a:cubicBezTo>
                <a:cubicBezTo>
                  <a:pt x="165" y="52"/>
                  <a:pt x="161" y="56"/>
                  <a:pt x="155" y="58"/>
                </a:cubicBezTo>
                <a:cubicBezTo>
                  <a:pt x="163" y="60"/>
                  <a:pt x="168" y="64"/>
                  <a:pt x="173" y="69"/>
                </a:cubicBezTo>
                <a:cubicBezTo>
                  <a:pt x="177" y="74"/>
                  <a:pt x="179" y="81"/>
                  <a:pt x="179" y="89"/>
                </a:cubicBezTo>
                <a:cubicBezTo>
                  <a:pt x="179" y="100"/>
                  <a:pt x="175" y="110"/>
                  <a:pt x="167" y="117"/>
                </a:cubicBezTo>
                <a:cubicBezTo>
                  <a:pt x="159" y="125"/>
                  <a:pt x="148" y="129"/>
                  <a:pt x="136" y="129"/>
                </a:cubicBezTo>
                <a:cubicBezTo>
                  <a:pt x="125" y="129"/>
                  <a:pt x="116" y="126"/>
                  <a:pt x="109" y="119"/>
                </a:cubicBezTo>
                <a:cubicBezTo>
                  <a:pt x="101" y="112"/>
                  <a:pt x="97" y="104"/>
                  <a:pt x="96" y="93"/>
                </a:cubicBez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17" name="Freeform 144"/>
          <p:cNvSpPr>
            <a:spLocks noEditPoints="1"/>
          </p:cNvSpPr>
          <p:nvPr/>
        </p:nvSpPr>
        <p:spPr bwMode="auto">
          <a:xfrm>
            <a:off x="7128738" y="5407043"/>
            <a:ext cx="88636" cy="64823"/>
          </a:xfrm>
          <a:custGeom>
            <a:avLst/>
            <a:gdLst>
              <a:gd name="T0" fmla="*/ 0 w 178"/>
              <a:gd name="T1" fmla="*/ 93 h 129"/>
              <a:gd name="T2" fmla="*/ 16 w 178"/>
              <a:gd name="T3" fmla="*/ 91 h 129"/>
              <a:gd name="T4" fmla="*/ 25 w 178"/>
              <a:gd name="T5" fmla="*/ 110 h 129"/>
              <a:gd name="T6" fmla="*/ 40 w 178"/>
              <a:gd name="T7" fmla="*/ 116 h 129"/>
              <a:gd name="T8" fmla="*/ 59 w 178"/>
              <a:gd name="T9" fmla="*/ 108 h 129"/>
              <a:gd name="T10" fmla="*/ 66 w 178"/>
              <a:gd name="T11" fmla="*/ 90 h 129"/>
              <a:gd name="T12" fmla="*/ 59 w 178"/>
              <a:gd name="T13" fmla="*/ 72 h 129"/>
              <a:gd name="T14" fmla="*/ 42 w 178"/>
              <a:gd name="T15" fmla="*/ 65 h 129"/>
              <a:gd name="T16" fmla="*/ 31 w 178"/>
              <a:gd name="T17" fmla="*/ 67 h 129"/>
              <a:gd name="T18" fmla="*/ 32 w 178"/>
              <a:gd name="T19" fmla="*/ 53 h 129"/>
              <a:gd name="T20" fmla="*/ 35 w 178"/>
              <a:gd name="T21" fmla="*/ 54 h 129"/>
              <a:gd name="T22" fmla="*/ 53 w 178"/>
              <a:gd name="T23" fmla="*/ 48 h 129"/>
              <a:gd name="T24" fmla="*/ 61 w 178"/>
              <a:gd name="T25" fmla="*/ 33 h 129"/>
              <a:gd name="T26" fmla="*/ 55 w 178"/>
              <a:gd name="T27" fmla="*/ 18 h 129"/>
              <a:gd name="T28" fmla="*/ 40 w 178"/>
              <a:gd name="T29" fmla="*/ 13 h 129"/>
              <a:gd name="T30" fmla="*/ 25 w 178"/>
              <a:gd name="T31" fmla="*/ 18 h 129"/>
              <a:gd name="T32" fmla="*/ 17 w 178"/>
              <a:gd name="T33" fmla="*/ 36 h 129"/>
              <a:gd name="T34" fmla="*/ 2 w 178"/>
              <a:gd name="T35" fmla="*/ 33 h 129"/>
              <a:gd name="T36" fmla="*/ 15 w 178"/>
              <a:gd name="T37" fmla="*/ 9 h 129"/>
              <a:gd name="T38" fmla="*/ 40 w 178"/>
              <a:gd name="T39" fmla="*/ 0 h 129"/>
              <a:gd name="T40" fmla="*/ 59 w 178"/>
              <a:gd name="T41" fmla="*/ 4 h 129"/>
              <a:gd name="T42" fmla="*/ 72 w 178"/>
              <a:gd name="T43" fmla="*/ 17 h 129"/>
              <a:gd name="T44" fmla="*/ 77 w 178"/>
              <a:gd name="T45" fmla="*/ 33 h 129"/>
              <a:gd name="T46" fmla="*/ 72 w 178"/>
              <a:gd name="T47" fmla="*/ 48 h 129"/>
              <a:gd name="T48" fmla="*/ 59 w 178"/>
              <a:gd name="T49" fmla="*/ 58 h 129"/>
              <a:gd name="T50" fmla="*/ 77 w 178"/>
              <a:gd name="T51" fmla="*/ 69 h 129"/>
              <a:gd name="T52" fmla="*/ 83 w 178"/>
              <a:gd name="T53" fmla="*/ 89 h 129"/>
              <a:gd name="T54" fmla="*/ 71 w 178"/>
              <a:gd name="T55" fmla="*/ 117 h 129"/>
              <a:gd name="T56" fmla="*/ 40 w 178"/>
              <a:gd name="T57" fmla="*/ 129 h 129"/>
              <a:gd name="T58" fmla="*/ 13 w 178"/>
              <a:gd name="T59" fmla="*/ 119 h 129"/>
              <a:gd name="T60" fmla="*/ 0 w 178"/>
              <a:gd name="T61" fmla="*/ 93 h 129"/>
              <a:gd name="T62" fmla="*/ 96 w 178"/>
              <a:gd name="T63" fmla="*/ 64 h 129"/>
              <a:gd name="T64" fmla="*/ 101 w 178"/>
              <a:gd name="T65" fmla="*/ 28 h 129"/>
              <a:gd name="T66" fmla="*/ 115 w 178"/>
              <a:gd name="T67" fmla="*/ 7 h 129"/>
              <a:gd name="T68" fmla="*/ 137 w 178"/>
              <a:gd name="T69" fmla="*/ 0 h 129"/>
              <a:gd name="T70" fmla="*/ 155 w 178"/>
              <a:gd name="T71" fmla="*/ 4 h 129"/>
              <a:gd name="T72" fmla="*/ 168 w 178"/>
              <a:gd name="T73" fmla="*/ 16 h 129"/>
              <a:gd name="T74" fmla="*/ 176 w 178"/>
              <a:gd name="T75" fmla="*/ 35 h 129"/>
              <a:gd name="T76" fmla="*/ 178 w 178"/>
              <a:gd name="T77" fmla="*/ 64 h 129"/>
              <a:gd name="T78" fmla="*/ 174 w 178"/>
              <a:gd name="T79" fmla="*/ 100 h 129"/>
              <a:gd name="T80" fmla="*/ 160 w 178"/>
              <a:gd name="T81" fmla="*/ 121 h 129"/>
              <a:gd name="T82" fmla="*/ 137 w 178"/>
              <a:gd name="T83" fmla="*/ 129 h 129"/>
              <a:gd name="T84" fmla="*/ 109 w 178"/>
              <a:gd name="T85" fmla="*/ 116 h 129"/>
              <a:gd name="T86" fmla="*/ 96 w 178"/>
              <a:gd name="T87" fmla="*/ 64 h 129"/>
              <a:gd name="T88" fmla="*/ 112 w 178"/>
              <a:gd name="T89" fmla="*/ 64 h 129"/>
              <a:gd name="T90" fmla="*/ 119 w 178"/>
              <a:gd name="T91" fmla="*/ 106 h 129"/>
              <a:gd name="T92" fmla="*/ 137 w 178"/>
              <a:gd name="T93" fmla="*/ 116 h 129"/>
              <a:gd name="T94" fmla="*/ 155 w 178"/>
              <a:gd name="T95" fmla="*/ 106 h 129"/>
              <a:gd name="T96" fmla="*/ 162 w 178"/>
              <a:gd name="T97" fmla="*/ 64 h 129"/>
              <a:gd name="T98" fmla="*/ 155 w 178"/>
              <a:gd name="T99" fmla="*/ 23 h 129"/>
              <a:gd name="T100" fmla="*/ 137 w 178"/>
              <a:gd name="T101" fmla="*/ 13 h 129"/>
              <a:gd name="T102" fmla="*/ 120 w 178"/>
              <a:gd name="T103" fmla="*/ 22 h 129"/>
              <a:gd name="T104" fmla="*/ 112 w 178"/>
              <a:gd name="T105" fmla="*/ 64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78" h="129">
                <a:moveTo>
                  <a:pt x="0" y="93"/>
                </a:moveTo>
                <a:lnTo>
                  <a:pt x="16" y="91"/>
                </a:lnTo>
                <a:cubicBezTo>
                  <a:pt x="18" y="100"/>
                  <a:pt x="21" y="106"/>
                  <a:pt x="25" y="110"/>
                </a:cubicBezTo>
                <a:cubicBezTo>
                  <a:pt x="29" y="114"/>
                  <a:pt x="34" y="116"/>
                  <a:pt x="40" y="116"/>
                </a:cubicBezTo>
                <a:cubicBezTo>
                  <a:pt x="48" y="116"/>
                  <a:pt x="54" y="114"/>
                  <a:pt x="59" y="108"/>
                </a:cubicBezTo>
                <a:cubicBezTo>
                  <a:pt x="64" y="103"/>
                  <a:pt x="66" y="97"/>
                  <a:pt x="66" y="90"/>
                </a:cubicBezTo>
                <a:cubicBezTo>
                  <a:pt x="66" y="83"/>
                  <a:pt x="64" y="77"/>
                  <a:pt x="59" y="72"/>
                </a:cubicBezTo>
                <a:cubicBezTo>
                  <a:pt x="55" y="68"/>
                  <a:pt x="49" y="65"/>
                  <a:pt x="42" y="65"/>
                </a:cubicBezTo>
                <a:cubicBezTo>
                  <a:pt x="39" y="65"/>
                  <a:pt x="35" y="66"/>
                  <a:pt x="31" y="67"/>
                </a:cubicBezTo>
                <a:lnTo>
                  <a:pt x="32" y="53"/>
                </a:lnTo>
                <a:cubicBezTo>
                  <a:pt x="34" y="53"/>
                  <a:pt x="34" y="54"/>
                  <a:pt x="35" y="54"/>
                </a:cubicBezTo>
                <a:cubicBezTo>
                  <a:pt x="42" y="54"/>
                  <a:pt x="48" y="52"/>
                  <a:pt x="53" y="48"/>
                </a:cubicBezTo>
                <a:cubicBezTo>
                  <a:pt x="58" y="45"/>
                  <a:pt x="61" y="40"/>
                  <a:pt x="61" y="33"/>
                </a:cubicBezTo>
                <a:cubicBezTo>
                  <a:pt x="61" y="27"/>
                  <a:pt x="59" y="22"/>
                  <a:pt x="55" y="18"/>
                </a:cubicBezTo>
                <a:cubicBezTo>
                  <a:pt x="51" y="15"/>
                  <a:pt x="46" y="13"/>
                  <a:pt x="40" y="13"/>
                </a:cubicBezTo>
                <a:cubicBezTo>
                  <a:pt x="34" y="13"/>
                  <a:pt x="29" y="15"/>
                  <a:pt x="25" y="18"/>
                </a:cubicBezTo>
                <a:cubicBezTo>
                  <a:pt x="21" y="22"/>
                  <a:pt x="19" y="28"/>
                  <a:pt x="17" y="36"/>
                </a:cubicBezTo>
                <a:lnTo>
                  <a:pt x="2" y="33"/>
                </a:lnTo>
                <a:cubicBezTo>
                  <a:pt x="4" y="22"/>
                  <a:pt x="8" y="14"/>
                  <a:pt x="15" y="9"/>
                </a:cubicBezTo>
                <a:cubicBezTo>
                  <a:pt x="22" y="3"/>
                  <a:pt x="30" y="0"/>
                  <a:pt x="40" y="0"/>
                </a:cubicBezTo>
                <a:cubicBezTo>
                  <a:pt x="47" y="0"/>
                  <a:pt x="53" y="2"/>
                  <a:pt x="59" y="4"/>
                </a:cubicBezTo>
                <a:cubicBezTo>
                  <a:pt x="65" y="7"/>
                  <a:pt x="69" y="11"/>
                  <a:pt x="72" y="17"/>
                </a:cubicBezTo>
                <a:cubicBezTo>
                  <a:pt x="75" y="22"/>
                  <a:pt x="77" y="27"/>
                  <a:pt x="77" y="33"/>
                </a:cubicBezTo>
                <a:cubicBezTo>
                  <a:pt x="77" y="38"/>
                  <a:pt x="75" y="43"/>
                  <a:pt x="72" y="48"/>
                </a:cubicBezTo>
                <a:cubicBezTo>
                  <a:pt x="69" y="52"/>
                  <a:pt x="65" y="56"/>
                  <a:pt x="59" y="58"/>
                </a:cubicBezTo>
                <a:cubicBezTo>
                  <a:pt x="67" y="60"/>
                  <a:pt x="73" y="64"/>
                  <a:pt x="77" y="69"/>
                </a:cubicBezTo>
                <a:cubicBezTo>
                  <a:pt x="81" y="74"/>
                  <a:pt x="83" y="81"/>
                  <a:pt x="83" y="89"/>
                </a:cubicBezTo>
                <a:cubicBezTo>
                  <a:pt x="83" y="100"/>
                  <a:pt x="79" y="110"/>
                  <a:pt x="71" y="117"/>
                </a:cubicBezTo>
                <a:cubicBezTo>
                  <a:pt x="63" y="125"/>
                  <a:pt x="53" y="129"/>
                  <a:pt x="40" y="129"/>
                </a:cubicBezTo>
                <a:cubicBezTo>
                  <a:pt x="29" y="129"/>
                  <a:pt x="20" y="126"/>
                  <a:pt x="13" y="119"/>
                </a:cubicBezTo>
                <a:cubicBezTo>
                  <a:pt x="6" y="112"/>
                  <a:pt x="1" y="104"/>
                  <a:pt x="0" y="93"/>
                </a:cubicBezTo>
                <a:close/>
                <a:moveTo>
                  <a:pt x="96" y="64"/>
                </a:moveTo>
                <a:cubicBezTo>
                  <a:pt x="96" y="49"/>
                  <a:pt x="98" y="38"/>
                  <a:pt x="101" y="28"/>
                </a:cubicBezTo>
                <a:cubicBezTo>
                  <a:pt x="104" y="19"/>
                  <a:pt x="109" y="12"/>
                  <a:pt x="115" y="7"/>
                </a:cubicBezTo>
                <a:cubicBezTo>
                  <a:pt x="121" y="3"/>
                  <a:pt x="128" y="0"/>
                  <a:pt x="137" y="0"/>
                </a:cubicBezTo>
                <a:cubicBezTo>
                  <a:pt x="144" y="0"/>
                  <a:pt x="150" y="1"/>
                  <a:pt x="155" y="4"/>
                </a:cubicBezTo>
                <a:cubicBezTo>
                  <a:pt x="160" y="7"/>
                  <a:pt x="164" y="11"/>
                  <a:pt x="168" y="16"/>
                </a:cubicBezTo>
                <a:cubicBezTo>
                  <a:pt x="171" y="21"/>
                  <a:pt x="174" y="27"/>
                  <a:pt x="176" y="35"/>
                </a:cubicBezTo>
                <a:cubicBezTo>
                  <a:pt x="178" y="42"/>
                  <a:pt x="178" y="52"/>
                  <a:pt x="178" y="64"/>
                </a:cubicBezTo>
                <a:cubicBezTo>
                  <a:pt x="178" y="79"/>
                  <a:pt x="177" y="91"/>
                  <a:pt x="174" y="100"/>
                </a:cubicBezTo>
                <a:cubicBezTo>
                  <a:pt x="171" y="109"/>
                  <a:pt x="166" y="116"/>
                  <a:pt x="160" y="121"/>
                </a:cubicBezTo>
                <a:cubicBezTo>
                  <a:pt x="154" y="126"/>
                  <a:pt x="147" y="129"/>
                  <a:pt x="137" y="129"/>
                </a:cubicBezTo>
                <a:cubicBezTo>
                  <a:pt x="125" y="129"/>
                  <a:pt x="116" y="124"/>
                  <a:pt x="109" y="116"/>
                </a:cubicBezTo>
                <a:cubicBezTo>
                  <a:pt x="100" y="105"/>
                  <a:pt x="96" y="88"/>
                  <a:pt x="96" y="64"/>
                </a:cubicBezTo>
                <a:close/>
                <a:moveTo>
                  <a:pt x="112" y="64"/>
                </a:moveTo>
                <a:cubicBezTo>
                  <a:pt x="112" y="85"/>
                  <a:pt x="115" y="99"/>
                  <a:pt x="119" y="106"/>
                </a:cubicBezTo>
                <a:cubicBezTo>
                  <a:pt x="124" y="113"/>
                  <a:pt x="130" y="116"/>
                  <a:pt x="137" y="116"/>
                </a:cubicBezTo>
                <a:cubicBezTo>
                  <a:pt x="144" y="116"/>
                  <a:pt x="150" y="113"/>
                  <a:pt x="155" y="106"/>
                </a:cubicBezTo>
                <a:cubicBezTo>
                  <a:pt x="160" y="99"/>
                  <a:pt x="162" y="85"/>
                  <a:pt x="162" y="64"/>
                </a:cubicBezTo>
                <a:cubicBezTo>
                  <a:pt x="162" y="44"/>
                  <a:pt x="160" y="30"/>
                  <a:pt x="155" y="23"/>
                </a:cubicBezTo>
                <a:cubicBezTo>
                  <a:pt x="150" y="16"/>
                  <a:pt x="144" y="13"/>
                  <a:pt x="137" y="13"/>
                </a:cubicBezTo>
                <a:cubicBezTo>
                  <a:pt x="130" y="13"/>
                  <a:pt x="124" y="16"/>
                  <a:pt x="120" y="22"/>
                </a:cubicBezTo>
                <a:cubicBezTo>
                  <a:pt x="115" y="29"/>
                  <a:pt x="112" y="44"/>
                  <a:pt x="112" y="64"/>
                </a:cubicBez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18" name="Freeform 145"/>
          <p:cNvSpPr>
            <a:spLocks noEditPoints="1"/>
          </p:cNvSpPr>
          <p:nvPr/>
        </p:nvSpPr>
        <p:spPr bwMode="auto">
          <a:xfrm>
            <a:off x="6885321" y="5407043"/>
            <a:ext cx="89958" cy="63500"/>
          </a:xfrm>
          <a:custGeom>
            <a:avLst/>
            <a:gdLst>
              <a:gd name="T0" fmla="*/ 84 w 181"/>
              <a:gd name="T1" fmla="*/ 112 h 127"/>
              <a:gd name="T2" fmla="*/ 84 w 181"/>
              <a:gd name="T3" fmla="*/ 127 h 127"/>
              <a:gd name="T4" fmla="*/ 0 w 181"/>
              <a:gd name="T5" fmla="*/ 127 h 127"/>
              <a:gd name="T6" fmla="*/ 2 w 181"/>
              <a:gd name="T7" fmla="*/ 116 h 127"/>
              <a:gd name="T8" fmla="*/ 12 w 181"/>
              <a:gd name="T9" fmla="*/ 99 h 127"/>
              <a:gd name="T10" fmla="*/ 33 w 181"/>
              <a:gd name="T11" fmla="*/ 80 h 127"/>
              <a:gd name="T12" fmla="*/ 60 w 181"/>
              <a:gd name="T13" fmla="*/ 53 h 127"/>
              <a:gd name="T14" fmla="*/ 68 w 181"/>
              <a:gd name="T15" fmla="*/ 35 h 127"/>
              <a:gd name="T16" fmla="*/ 61 w 181"/>
              <a:gd name="T17" fmla="*/ 19 h 127"/>
              <a:gd name="T18" fmla="*/ 44 w 181"/>
              <a:gd name="T19" fmla="*/ 13 h 127"/>
              <a:gd name="T20" fmla="*/ 26 w 181"/>
              <a:gd name="T21" fmla="*/ 20 h 127"/>
              <a:gd name="T22" fmla="*/ 19 w 181"/>
              <a:gd name="T23" fmla="*/ 38 h 127"/>
              <a:gd name="T24" fmla="*/ 3 w 181"/>
              <a:gd name="T25" fmla="*/ 37 h 127"/>
              <a:gd name="T26" fmla="*/ 16 w 181"/>
              <a:gd name="T27" fmla="*/ 9 h 127"/>
              <a:gd name="T28" fmla="*/ 44 w 181"/>
              <a:gd name="T29" fmla="*/ 0 h 127"/>
              <a:gd name="T30" fmla="*/ 73 w 181"/>
              <a:gd name="T31" fmla="*/ 10 h 127"/>
              <a:gd name="T32" fmla="*/ 84 w 181"/>
              <a:gd name="T33" fmla="*/ 35 h 127"/>
              <a:gd name="T34" fmla="*/ 81 w 181"/>
              <a:gd name="T35" fmla="*/ 50 h 127"/>
              <a:gd name="T36" fmla="*/ 70 w 181"/>
              <a:gd name="T37" fmla="*/ 65 h 127"/>
              <a:gd name="T38" fmla="*/ 46 w 181"/>
              <a:gd name="T39" fmla="*/ 88 h 127"/>
              <a:gd name="T40" fmla="*/ 29 w 181"/>
              <a:gd name="T41" fmla="*/ 103 h 127"/>
              <a:gd name="T42" fmla="*/ 22 w 181"/>
              <a:gd name="T43" fmla="*/ 112 h 127"/>
              <a:gd name="T44" fmla="*/ 84 w 181"/>
              <a:gd name="T45" fmla="*/ 112 h 127"/>
              <a:gd name="T46" fmla="*/ 99 w 181"/>
              <a:gd name="T47" fmla="*/ 17 h 127"/>
              <a:gd name="T48" fmla="*/ 99 w 181"/>
              <a:gd name="T49" fmla="*/ 2 h 127"/>
              <a:gd name="T50" fmla="*/ 181 w 181"/>
              <a:gd name="T51" fmla="*/ 2 h 127"/>
              <a:gd name="T52" fmla="*/ 181 w 181"/>
              <a:gd name="T53" fmla="*/ 14 h 127"/>
              <a:gd name="T54" fmla="*/ 157 w 181"/>
              <a:gd name="T55" fmla="*/ 48 h 127"/>
              <a:gd name="T56" fmla="*/ 139 w 181"/>
              <a:gd name="T57" fmla="*/ 92 h 127"/>
              <a:gd name="T58" fmla="*/ 133 w 181"/>
              <a:gd name="T59" fmla="*/ 127 h 127"/>
              <a:gd name="T60" fmla="*/ 117 w 181"/>
              <a:gd name="T61" fmla="*/ 127 h 127"/>
              <a:gd name="T62" fmla="*/ 123 w 181"/>
              <a:gd name="T63" fmla="*/ 91 h 127"/>
              <a:gd name="T64" fmla="*/ 139 w 181"/>
              <a:gd name="T65" fmla="*/ 50 h 127"/>
              <a:gd name="T66" fmla="*/ 161 w 181"/>
              <a:gd name="T67" fmla="*/ 17 h 127"/>
              <a:gd name="T68" fmla="*/ 99 w 181"/>
              <a:gd name="T69" fmla="*/ 17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81" h="127">
                <a:moveTo>
                  <a:pt x="84" y="112"/>
                </a:moveTo>
                <a:lnTo>
                  <a:pt x="84" y="127"/>
                </a:lnTo>
                <a:lnTo>
                  <a:pt x="0" y="127"/>
                </a:lnTo>
                <a:cubicBezTo>
                  <a:pt x="0" y="123"/>
                  <a:pt x="1" y="119"/>
                  <a:pt x="2" y="116"/>
                </a:cubicBezTo>
                <a:cubicBezTo>
                  <a:pt x="4" y="110"/>
                  <a:pt x="8" y="105"/>
                  <a:pt x="12" y="99"/>
                </a:cubicBezTo>
                <a:cubicBezTo>
                  <a:pt x="17" y="94"/>
                  <a:pt x="24" y="87"/>
                  <a:pt x="33" y="80"/>
                </a:cubicBezTo>
                <a:cubicBezTo>
                  <a:pt x="46" y="69"/>
                  <a:pt x="56" y="60"/>
                  <a:pt x="60" y="53"/>
                </a:cubicBezTo>
                <a:cubicBezTo>
                  <a:pt x="65" y="47"/>
                  <a:pt x="68" y="41"/>
                  <a:pt x="68" y="35"/>
                </a:cubicBezTo>
                <a:cubicBezTo>
                  <a:pt x="68" y="29"/>
                  <a:pt x="65" y="23"/>
                  <a:pt x="61" y="19"/>
                </a:cubicBezTo>
                <a:cubicBezTo>
                  <a:pt x="57" y="15"/>
                  <a:pt x="51" y="13"/>
                  <a:pt x="44" y="13"/>
                </a:cubicBezTo>
                <a:cubicBezTo>
                  <a:pt x="37" y="13"/>
                  <a:pt x="31" y="15"/>
                  <a:pt x="26" y="20"/>
                </a:cubicBezTo>
                <a:cubicBezTo>
                  <a:pt x="22" y="24"/>
                  <a:pt x="19" y="30"/>
                  <a:pt x="19" y="38"/>
                </a:cubicBezTo>
                <a:lnTo>
                  <a:pt x="3" y="37"/>
                </a:lnTo>
                <a:cubicBezTo>
                  <a:pt x="5" y="25"/>
                  <a:pt x="9" y="16"/>
                  <a:pt x="16" y="9"/>
                </a:cubicBezTo>
                <a:cubicBezTo>
                  <a:pt x="23" y="3"/>
                  <a:pt x="32" y="0"/>
                  <a:pt x="44" y="0"/>
                </a:cubicBezTo>
                <a:cubicBezTo>
                  <a:pt x="56" y="0"/>
                  <a:pt x="66" y="3"/>
                  <a:pt x="73" y="10"/>
                </a:cubicBezTo>
                <a:cubicBezTo>
                  <a:pt x="80" y="17"/>
                  <a:pt x="84" y="25"/>
                  <a:pt x="84" y="35"/>
                </a:cubicBezTo>
                <a:cubicBezTo>
                  <a:pt x="84" y="40"/>
                  <a:pt x="83" y="45"/>
                  <a:pt x="81" y="50"/>
                </a:cubicBezTo>
                <a:cubicBezTo>
                  <a:pt x="78" y="55"/>
                  <a:pt x="75" y="60"/>
                  <a:pt x="70" y="65"/>
                </a:cubicBezTo>
                <a:cubicBezTo>
                  <a:pt x="66" y="71"/>
                  <a:pt x="58" y="78"/>
                  <a:pt x="46" y="88"/>
                </a:cubicBezTo>
                <a:cubicBezTo>
                  <a:pt x="37" y="95"/>
                  <a:pt x="31" y="100"/>
                  <a:pt x="29" y="103"/>
                </a:cubicBezTo>
                <a:cubicBezTo>
                  <a:pt x="26" y="106"/>
                  <a:pt x="24" y="109"/>
                  <a:pt x="22" y="112"/>
                </a:cubicBezTo>
                <a:lnTo>
                  <a:pt x="84" y="112"/>
                </a:lnTo>
                <a:close/>
                <a:moveTo>
                  <a:pt x="99" y="17"/>
                </a:moveTo>
                <a:lnTo>
                  <a:pt x="99" y="2"/>
                </a:lnTo>
                <a:lnTo>
                  <a:pt x="181" y="2"/>
                </a:lnTo>
                <a:lnTo>
                  <a:pt x="181" y="14"/>
                </a:lnTo>
                <a:cubicBezTo>
                  <a:pt x="173" y="23"/>
                  <a:pt x="165" y="34"/>
                  <a:pt x="157" y="48"/>
                </a:cubicBezTo>
                <a:cubicBezTo>
                  <a:pt x="149" y="62"/>
                  <a:pt x="143" y="77"/>
                  <a:pt x="139" y="92"/>
                </a:cubicBezTo>
                <a:cubicBezTo>
                  <a:pt x="136" y="102"/>
                  <a:pt x="134" y="114"/>
                  <a:pt x="133" y="127"/>
                </a:cubicBezTo>
                <a:lnTo>
                  <a:pt x="117" y="127"/>
                </a:lnTo>
                <a:cubicBezTo>
                  <a:pt x="117" y="117"/>
                  <a:pt x="119" y="105"/>
                  <a:pt x="123" y="91"/>
                </a:cubicBezTo>
                <a:cubicBezTo>
                  <a:pt x="127" y="77"/>
                  <a:pt x="132" y="63"/>
                  <a:pt x="139" y="50"/>
                </a:cubicBezTo>
                <a:cubicBezTo>
                  <a:pt x="146" y="37"/>
                  <a:pt x="153" y="26"/>
                  <a:pt x="161" y="17"/>
                </a:cubicBezTo>
                <a:lnTo>
                  <a:pt x="99" y="17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19" name="Freeform 146"/>
          <p:cNvSpPr>
            <a:spLocks noEditPoints="1"/>
          </p:cNvSpPr>
          <p:nvPr/>
        </p:nvSpPr>
        <p:spPr bwMode="auto">
          <a:xfrm>
            <a:off x="6643228" y="5407043"/>
            <a:ext cx="88636" cy="63500"/>
          </a:xfrm>
          <a:custGeom>
            <a:avLst/>
            <a:gdLst>
              <a:gd name="T0" fmla="*/ 83 w 180"/>
              <a:gd name="T1" fmla="*/ 112 h 127"/>
              <a:gd name="T2" fmla="*/ 83 w 180"/>
              <a:gd name="T3" fmla="*/ 127 h 127"/>
              <a:gd name="T4" fmla="*/ 0 w 180"/>
              <a:gd name="T5" fmla="*/ 127 h 127"/>
              <a:gd name="T6" fmla="*/ 2 w 180"/>
              <a:gd name="T7" fmla="*/ 116 h 127"/>
              <a:gd name="T8" fmla="*/ 12 w 180"/>
              <a:gd name="T9" fmla="*/ 99 h 127"/>
              <a:gd name="T10" fmla="*/ 32 w 180"/>
              <a:gd name="T11" fmla="*/ 80 h 127"/>
              <a:gd name="T12" fmla="*/ 60 w 180"/>
              <a:gd name="T13" fmla="*/ 53 h 127"/>
              <a:gd name="T14" fmla="*/ 67 w 180"/>
              <a:gd name="T15" fmla="*/ 35 h 127"/>
              <a:gd name="T16" fmla="*/ 60 w 180"/>
              <a:gd name="T17" fmla="*/ 19 h 127"/>
              <a:gd name="T18" fmla="*/ 43 w 180"/>
              <a:gd name="T19" fmla="*/ 13 h 127"/>
              <a:gd name="T20" fmla="*/ 25 w 180"/>
              <a:gd name="T21" fmla="*/ 20 h 127"/>
              <a:gd name="T22" fmla="*/ 19 w 180"/>
              <a:gd name="T23" fmla="*/ 38 h 127"/>
              <a:gd name="T24" fmla="*/ 3 w 180"/>
              <a:gd name="T25" fmla="*/ 37 h 127"/>
              <a:gd name="T26" fmla="*/ 15 w 180"/>
              <a:gd name="T27" fmla="*/ 9 h 127"/>
              <a:gd name="T28" fmla="*/ 44 w 180"/>
              <a:gd name="T29" fmla="*/ 0 h 127"/>
              <a:gd name="T30" fmla="*/ 72 w 180"/>
              <a:gd name="T31" fmla="*/ 10 h 127"/>
              <a:gd name="T32" fmla="*/ 83 w 180"/>
              <a:gd name="T33" fmla="*/ 35 h 127"/>
              <a:gd name="T34" fmla="*/ 80 w 180"/>
              <a:gd name="T35" fmla="*/ 50 h 127"/>
              <a:gd name="T36" fmla="*/ 69 w 180"/>
              <a:gd name="T37" fmla="*/ 65 h 127"/>
              <a:gd name="T38" fmla="*/ 46 w 180"/>
              <a:gd name="T39" fmla="*/ 88 h 127"/>
              <a:gd name="T40" fmla="*/ 28 w 180"/>
              <a:gd name="T41" fmla="*/ 103 h 127"/>
              <a:gd name="T42" fmla="*/ 21 w 180"/>
              <a:gd name="T43" fmla="*/ 112 h 127"/>
              <a:gd name="T44" fmla="*/ 83 w 180"/>
              <a:gd name="T45" fmla="*/ 112 h 127"/>
              <a:gd name="T46" fmla="*/ 147 w 180"/>
              <a:gd name="T47" fmla="*/ 127 h 127"/>
              <a:gd name="T48" fmla="*/ 147 w 180"/>
              <a:gd name="T49" fmla="*/ 96 h 127"/>
              <a:gd name="T50" fmla="*/ 93 w 180"/>
              <a:gd name="T51" fmla="*/ 96 h 127"/>
              <a:gd name="T52" fmla="*/ 93 w 180"/>
              <a:gd name="T53" fmla="*/ 82 h 127"/>
              <a:gd name="T54" fmla="*/ 150 w 180"/>
              <a:gd name="T55" fmla="*/ 1 h 127"/>
              <a:gd name="T56" fmla="*/ 163 w 180"/>
              <a:gd name="T57" fmla="*/ 1 h 127"/>
              <a:gd name="T58" fmla="*/ 163 w 180"/>
              <a:gd name="T59" fmla="*/ 82 h 127"/>
              <a:gd name="T60" fmla="*/ 180 w 180"/>
              <a:gd name="T61" fmla="*/ 82 h 127"/>
              <a:gd name="T62" fmla="*/ 180 w 180"/>
              <a:gd name="T63" fmla="*/ 96 h 127"/>
              <a:gd name="T64" fmla="*/ 163 w 180"/>
              <a:gd name="T65" fmla="*/ 96 h 127"/>
              <a:gd name="T66" fmla="*/ 163 w 180"/>
              <a:gd name="T67" fmla="*/ 127 h 127"/>
              <a:gd name="T68" fmla="*/ 147 w 180"/>
              <a:gd name="T69" fmla="*/ 127 h 127"/>
              <a:gd name="T70" fmla="*/ 147 w 180"/>
              <a:gd name="T71" fmla="*/ 82 h 127"/>
              <a:gd name="T72" fmla="*/ 147 w 180"/>
              <a:gd name="T73" fmla="*/ 25 h 127"/>
              <a:gd name="T74" fmla="*/ 108 w 180"/>
              <a:gd name="T75" fmla="*/ 82 h 127"/>
              <a:gd name="T76" fmla="*/ 147 w 180"/>
              <a:gd name="T77" fmla="*/ 82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80" h="127">
                <a:moveTo>
                  <a:pt x="83" y="112"/>
                </a:moveTo>
                <a:lnTo>
                  <a:pt x="83" y="127"/>
                </a:lnTo>
                <a:lnTo>
                  <a:pt x="0" y="127"/>
                </a:lnTo>
                <a:cubicBezTo>
                  <a:pt x="0" y="123"/>
                  <a:pt x="0" y="119"/>
                  <a:pt x="2" y="116"/>
                </a:cubicBezTo>
                <a:cubicBezTo>
                  <a:pt x="4" y="110"/>
                  <a:pt x="7" y="105"/>
                  <a:pt x="12" y="99"/>
                </a:cubicBezTo>
                <a:cubicBezTo>
                  <a:pt x="16" y="94"/>
                  <a:pt x="23" y="87"/>
                  <a:pt x="32" y="80"/>
                </a:cubicBezTo>
                <a:cubicBezTo>
                  <a:pt x="46" y="69"/>
                  <a:pt x="55" y="60"/>
                  <a:pt x="60" y="53"/>
                </a:cubicBezTo>
                <a:cubicBezTo>
                  <a:pt x="64" y="47"/>
                  <a:pt x="67" y="41"/>
                  <a:pt x="67" y="35"/>
                </a:cubicBezTo>
                <a:cubicBezTo>
                  <a:pt x="67" y="29"/>
                  <a:pt x="65" y="23"/>
                  <a:pt x="60" y="19"/>
                </a:cubicBezTo>
                <a:cubicBezTo>
                  <a:pt x="56" y="15"/>
                  <a:pt x="50" y="13"/>
                  <a:pt x="43" y="13"/>
                </a:cubicBezTo>
                <a:cubicBezTo>
                  <a:pt x="36" y="13"/>
                  <a:pt x="30" y="15"/>
                  <a:pt x="25" y="20"/>
                </a:cubicBezTo>
                <a:cubicBezTo>
                  <a:pt x="21" y="24"/>
                  <a:pt x="19" y="30"/>
                  <a:pt x="19" y="38"/>
                </a:cubicBezTo>
                <a:lnTo>
                  <a:pt x="3" y="37"/>
                </a:lnTo>
                <a:cubicBezTo>
                  <a:pt x="4" y="25"/>
                  <a:pt x="8" y="16"/>
                  <a:pt x="15" y="9"/>
                </a:cubicBezTo>
                <a:cubicBezTo>
                  <a:pt x="22" y="3"/>
                  <a:pt x="32" y="0"/>
                  <a:pt x="44" y="0"/>
                </a:cubicBezTo>
                <a:cubicBezTo>
                  <a:pt x="56" y="0"/>
                  <a:pt x="65" y="3"/>
                  <a:pt x="72" y="10"/>
                </a:cubicBezTo>
                <a:cubicBezTo>
                  <a:pt x="79" y="17"/>
                  <a:pt x="83" y="25"/>
                  <a:pt x="83" y="35"/>
                </a:cubicBezTo>
                <a:cubicBezTo>
                  <a:pt x="83" y="40"/>
                  <a:pt x="82" y="45"/>
                  <a:pt x="80" y="50"/>
                </a:cubicBezTo>
                <a:cubicBezTo>
                  <a:pt x="78" y="55"/>
                  <a:pt x="74" y="60"/>
                  <a:pt x="69" y="65"/>
                </a:cubicBezTo>
                <a:cubicBezTo>
                  <a:pt x="65" y="71"/>
                  <a:pt x="57" y="78"/>
                  <a:pt x="46" y="88"/>
                </a:cubicBezTo>
                <a:cubicBezTo>
                  <a:pt x="36" y="95"/>
                  <a:pt x="30" y="100"/>
                  <a:pt x="28" y="103"/>
                </a:cubicBezTo>
                <a:cubicBezTo>
                  <a:pt x="25" y="106"/>
                  <a:pt x="23" y="109"/>
                  <a:pt x="21" y="112"/>
                </a:cubicBezTo>
                <a:lnTo>
                  <a:pt x="83" y="112"/>
                </a:lnTo>
                <a:close/>
                <a:moveTo>
                  <a:pt x="147" y="127"/>
                </a:moveTo>
                <a:lnTo>
                  <a:pt x="147" y="96"/>
                </a:lnTo>
                <a:lnTo>
                  <a:pt x="93" y="96"/>
                </a:lnTo>
                <a:lnTo>
                  <a:pt x="93" y="82"/>
                </a:lnTo>
                <a:lnTo>
                  <a:pt x="150" y="1"/>
                </a:lnTo>
                <a:lnTo>
                  <a:pt x="163" y="1"/>
                </a:lnTo>
                <a:lnTo>
                  <a:pt x="163" y="82"/>
                </a:lnTo>
                <a:lnTo>
                  <a:pt x="180" y="82"/>
                </a:lnTo>
                <a:lnTo>
                  <a:pt x="180" y="96"/>
                </a:lnTo>
                <a:lnTo>
                  <a:pt x="163" y="96"/>
                </a:lnTo>
                <a:lnTo>
                  <a:pt x="163" y="127"/>
                </a:lnTo>
                <a:lnTo>
                  <a:pt x="147" y="127"/>
                </a:lnTo>
                <a:close/>
                <a:moveTo>
                  <a:pt x="147" y="82"/>
                </a:moveTo>
                <a:lnTo>
                  <a:pt x="147" y="25"/>
                </a:lnTo>
                <a:lnTo>
                  <a:pt x="108" y="82"/>
                </a:lnTo>
                <a:lnTo>
                  <a:pt x="147" y="82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20" name="Freeform 147"/>
          <p:cNvSpPr>
            <a:spLocks noEditPoints="1"/>
          </p:cNvSpPr>
          <p:nvPr/>
        </p:nvSpPr>
        <p:spPr bwMode="auto">
          <a:xfrm>
            <a:off x="6399811" y="5407043"/>
            <a:ext cx="78053" cy="63500"/>
          </a:xfrm>
          <a:custGeom>
            <a:avLst/>
            <a:gdLst>
              <a:gd name="T0" fmla="*/ 83 w 156"/>
              <a:gd name="T1" fmla="*/ 112 h 127"/>
              <a:gd name="T2" fmla="*/ 83 w 156"/>
              <a:gd name="T3" fmla="*/ 127 h 127"/>
              <a:gd name="T4" fmla="*/ 0 w 156"/>
              <a:gd name="T5" fmla="*/ 127 h 127"/>
              <a:gd name="T6" fmla="*/ 2 w 156"/>
              <a:gd name="T7" fmla="*/ 116 h 127"/>
              <a:gd name="T8" fmla="*/ 12 w 156"/>
              <a:gd name="T9" fmla="*/ 99 h 127"/>
              <a:gd name="T10" fmla="*/ 32 w 156"/>
              <a:gd name="T11" fmla="*/ 80 h 127"/>
              <a:gd name="T12" fmla="*/ 60 w 156"/>
              <a:gd name="T13" fmla="*/ 53 h 127"/>
              <a:gd name="T14" fmla="*/ 67 w 156"/>
              <a:gd name="T15" fmla="*/ 35 h 127"/>
              <a:gd name="T16" fmla="*/ 61 w 156"/>
              <a:gd name="T17" fmla="*/ 19 h 127"/>
              <a:gd name="T18" fmla="*/ 43 w 156"/>
              <a:gd name="T19" fmla="*/ 13 h 127"/>
              <a:gd name="T20" fmla="*/ 26 w 156"/>
              <a:gd name="T21" fmla="*/ 20 h 127"/>
              <a:gd name="T22" fmla="*/ 19 w 156"/>
              <a:gd name="T23" fmla="*/ 38 h 127"/>
              <a:gd name="T24" fmla="*/ 3 w 156"/>
              <a:gd name="T25" fmla="*/ 37 h 127"/>
              <a:gd name="T26" fmla="*/ 15 w 156"/>
              <a:gd name="T27" fmla="*/ 9 h 127"/>
              <a:gd name="T28" fmla="*/ 44 w 156"/>
              <a:gd name="T29" fmla="*/ 0 h 127"/>
              <a:gd name="T30" fmla="*/ 72 w 156"/>
              <a:gd name="T31" fmla="*/ 10 h 127"/>
              <a:gd name="T32" fmla="*/ 83 w 156"/>
              <a:gd name="T33" fmla="*/ 35 h 127"/>
              <a:gd name="T34" fmla="*/ 80 w 156"/>
              <a:gd name="T35" fmla="*/ 50 h 127"/>
              <a:gd name="T36" fmla="*/ 70 w 156"/>
              <a:gd name="T37" fmla="*/ 65 h 127"/>
              <a:gd name="T38" fmla="*/ 46 w 156"/>
              <a:gd name="T39" fmla="*/ 88 h 127"/>
              <a:gd name="T40" fmla="*/ 28 w 156"/>
              <a:gd name="T41" fmla="*/ 103 h 127"/>
              <a:gd name="T42" fmla="*/ 21 w 156"/>
              <a:gd name="T43" fmla="*/ 112 h 127"/>
              <a:gd name="T44" fmla="*/ 83 w 156"/>
              <a:gd name="T45" fmla="*/ 112 h 127"/>
              <a:gd name="T46" fmla="*/ 156 w 156"/>
              <a:gd name="T47" fmla="*/ 127 h 127"/>
              <a:gd name="T48" fmla="*/ 141 w 156"/>
              <a:gd name="T49" fmla="*/ 127 h 127"/>
              <a:gd name="T50" fmla="*/ 141 w 156"/>
              <a:gd name="T51" fmla="*/ 28 h 127"/>
              <a:gd name="T52" fmla="*/ 126 w 156"/>
              <a:gd name="T53" fmla="*/ 39 h 127"/>
              <a:gd name="T54" fmla="*/ 110 w 156"/>
              <a:gd name="T55" fmla="*/ 47 h 127"/>
              <a:gd name="T56" fmla="*/ 110 w 156"/>
              <a:gd name="T57" fmla="*/ 32 h 127"/>
              <a:gd name="T58" fmla="*/ 132 w 156"/>
              <a:gd name="T59" fmla="*/ 17 h 127"/>
              <a:gd name="T60" fmla="*/ 146 w 156"/>
              <a:gd name="T61" fmla="*/ 0 h 127"/>
              <a:gd name="T62" fmla="*/ 156 w 156"/>
              <a:gd name="T63" fmla="*/ 0 h 127"/>
              <a:gd name="T64" fmla="*/ 156 w 156"/>
              <a:gd name="T65" fmla="*/ 127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56" h="127">
                <a:moveTo>
                  <a:pt x="83" y="112"/>
                </a:moveTo>
                <a:lnTo>
                  <a:pt x="83" y="127"/>
                </a:lnTo>
                <a:lnTo>
                  <a:pt x="0" y="127"/>
                </a:lnTo>
                <a:cubicBezTo>
                  <a:pt x="0" y="123"/>
                  <a:pt x="0" y="119"/>
                  <a:pt x="2" y="116"/>
                </a:cubicBezTo>
                <a:cubicBezTo>
                  <a:pt x="4" y="110"/>
                  <a:pt x="7" y="105"/>
                  <a:pt x="12" y="99"/>
                </a:cubicBezTo>
                <a:cubicBezTo>
                  <a:pt x="16" y="94"/>
                  <a:pt x="23" y="87"/>
                  <a:pt x="32" y="80"/>
                </a:cubicBezTo>
                <a:cubicBezTo>
                  <a:pt x="46" y="69"/>
                  <a:pt x="55" y="60"/>
                  <a:pt x="60" y="53"/>
                </a:cubicBezTo>
                <a:cubicBezTo>
                  <a:pt x="65" y="47"/>
                  <a:pt x="67" y="41"/>
                  <a:pt x="67" y="35"/>
                </a:cubicBezTo>
                <a:cubicBezTo>
                  <a:pt x="67" y="29"/>
                  <a:pt x="65" y="23"/>
                  <a:pt x="61" y="19"/>
                </a:cubicBezTo>
                <a:cubicBezTo>
                  <a:pt x="56" y="15"/>
                  <a:pt x="50" y="13"/>
                  <a:pt x="43" y="13"/>
                </a:cubicBezTo>
                <a:cubicBezTo>
                  <a:pt x="36" y="13"/>
                  <a:pt x="30" y="15"/>
                  <a:pt x="26" y="20"/>
                </a:cubicBezTo>
                <a:cubicBezTo>
                  <a:pt x="21" y="24"/>
                  <a:pt x="19" y="30"/>
                  <a:pt x="19" y="38"/>
                </a:cubicBezTo>
                <a:lnTo>
                  <a:pt x="3" y="37"/>
                </a:lnTo>
                <a:cubicBezTo>
                  <a:pt x="4" y="25"/>
                  <a:pt x="8" y="16"/>
                  <a:pt x="15" y="9"/>
                </a:cubicBezTo>
                <a:cubicBezTo>
                  <a:pt x="22" y="3"/>
                  <a:pt x="32" y="0"/>
                  <a:pt x="44" y="0"/>
                </a:cubicBezTo>
                <a:cubicBezTo>
                  <a:pt x="56" y="0"/>
                  <a:pt x="65" y="3"/>
                  <a:pt x="72" y="10"/>
                </a:cubicBezTo>
                <a:cubicBezTo>
                  <a:pt x="79" y="17"/>
                  <a:pt x="83" y="25"/>
                  <a:pt x="83" y="35"/>
                </a:cubicBezTo>
                <a:cubicBezTo>
                  <a:pt x="83" y="40"/>
                  <a:pt x="82" y="45"/>
                  <a:pt x="80" y="50"/>
                </a:cubicBezTo>
                <a:cubicBezTo>
                  <a:pt x="78" y="55"/>
                  <a:pt x="74" y="60"/>
                  <a:pt x="70" y="65"/>
                </a:cubicBezTo>
                <a:cubicBezTo>
                  <a:pt x="65" y="71"/>
                  <a:pt x="57" y="78"/>
                  <a:pt x="46" y="88"/>
                </a:cubicBezTo>
                <a:cubicBezTo>
                  <a:pt x="36" y="95"/>
                  <a:pt x="30" y="100"/>
                  <a:pt x="28" y="103"/>
                </a:cubicBezTo>
                <a:cubicBezTo>
                  <a:pt x="25" y="106"/>
                  <a:pt x="23" y="109"/>
                  <a:pt x="21" y="112"/>
                </a:cubicBezTo>
                <a:lnTo>
                  <a:pt x="83" y="112"/>
                </a:lnTo>
                <a:close/>
                <a:moveTo>
                  <a:pt x="156" y="127"/>
                </a:moveTo>
                <a:lnTo>
                  <a:pt x="141" y="127"/>
                </a:lnTo>
                <a:lnTo>
                  <a:pt x="141" y="28"/>
                </a:lnTo>
                <a:cubicBezTo>
                  <a:pt x="137" y="32"/>
                  <a:pt x="132" y="35"/>
                  <a:pt x="126" y="39"/>
                </a:cubicBezTo>
                <a:cubicBezTo>
                  <a:pt x="120" y="42"/>
                  <a:pt x="115" y="45"/>
                  <a:pt x="110" y="47"/>
                </a:cubicBezTo>
                <a:lnTo>
                  <a:pt x="110" y="32"/>
                </a:lnTo>
                <a:cubicBezTo>
                  <a:pt x="118" y="28"/>
                  <a:pt x="126" y="23"/>
                  <a:pt x="132" y="17"/>
                </a:cubicBezTo>
                <a:cubicBezTo>
                  <a:pt x="139" y="11"/>
                  <a:pt x="143" y="6"/>
                  <a:pt x="146" y="0"/>
                </a:cubicBezTo>
                <a:lnTo>
                  <a:pt x="156" y="0"/>
                </a:lnTo>
                <a:lnTo>
                  <a:pt x="156" y="127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21" name="Freeform 148"/>
          <p:cNvSpPr>
            <a:spLocks noEditPoints="1"/>
          </p:cNvSpPr>
          <p:nvPr/>
        </p:nvSpPr>
        <p:spPr bwMode="auto">
          <a:xfrm>
            <a:off x="6164332" y="5407043"/>
            <a:ext cx="83344" cy="64823"/>
          </a:xfrm>
          <a:custGeom>
            <a:avLst/>
            <a:gdLst>
              <a:gd name="T0" fmla="*/ 46 w 167"/>
              <a:gd name="T1" fmla="*/ 127 h 129"/>
              <a:gd name="T2" fmla="*/ 31 w 167"/>
              <a:gd name="T3" fmla="*/ 127 h 129"/>
              <a:gd name="T4" fmla="*/ 31 w 167"/>
              <a:gd name="T5" fmla="*/ 28 h 129"/>
              <a:gd name="T6" fmla="*/ 16 w 167"/>
              <a:gd name="T7" fmla="*/ 39 h 129"/>
              <a:gd name="T8" fmla="*/ 0 w 167"/>
              <a:gd name="T9" fmla="*/ 47 h 129"/>
              <a:gd name="T10" fmla="*/ 0 w 167"/>
              <a:gd name="T11" fmla="*/ 32 h 129"/>
              <a:gd name="T12" fmla="*/ 23 w 167"/>
              <a:gd name="T13" fmla="*/ 17 h 129"/>
              <a:gd name="T14" fmla="*/ 36 w 167"/>
              <a:gd name="T15" fmla="*/ 0 h 129"/>
              <a:gd name="T16" fmla="*/ 46 w 167"/>
              <a:gd name="T17" fmla="*/ 0 h 129"/>
              <a:gd name="T18" fmla="*/ 46 w 167"/>
              <a:gd name="T19" fmla="*/ 127 h 129"/>
              <a:gd name="T20" fmla="*/ 108 w 167"/>
              <a:gd name="T21" fmla="*/ 58 h 129"/>
              <a:gd name="T22" fmla="*/ 94 w 167"/>
              <a:gd name="T23" fmla="*/ 48 h 129"/>
              <a:gd name="T24" fmla="*/ 89 w 167"/>
              <a:gd name="T25" fmla="*/ 33 h 129"/>
              <a:gd name="T26" fmla="*/ 99 w 167"/>
              <a:gd name="T27" fmla="*/ 9 h 129"/>
              <a:gd name="T28" fmla="*/ 125 w 167"/>
              <a:gd name="T29" fmla="*/ 0 h 129"/>
              <a:gd name="T30" fmla="*/ 152 w 167"/>
              <a:gd name="T31" fmla="*/ 10 h 129"/>
              <a:gd name="T32" fmla="*/ 162 w 167"/>
              <a:gd name="T33" fmla="*/ 33 h 129"/>
              <a:gd name="T34" fmla="*/ 157 w 167"/>
              <a:gd name="T35" fmla="*/ 48 h 129"/>
              <a:gd name="T36" fmla="*/ 143 w 167"/>
              <a:gd name="T37" fmla="*/ 58 h 129"/>
              <a:gd name="T38" fmla="*/ 161 w 167"/>
              <a:gd name="T39" fmla="*/ 70 h 129"/>
              <a:gd name="T40" fmla="*/ 167 w 167"/>
              <a:gd name="T41" fmla="*/ 91 h 129"/>
              <a:gd name="T42" fmla="*/ 155 w 167"/>
              <a:gd name="T43" fmla="*/ 118 h 129"/>
              <a:gd name="T44" fmla="*/ 125 w 167"/>
              <a:gd name="T45" fmla="*/ 129 h 129"/>
              <a:gd name="T46" fmla="*/ 95 w 167"/>
              <a:gd name="T47" fmla="*/ 118 h 129"/>
              <a:gd name="T48" fmla="*/ 84 w 167"/>
              <a:gd name="T49" fmla="*/ 90 h 129"/>
              <a:gd name="T50" fmla="*/ 90 w 167"/>
              <a:gd name="T51" fmla="*/ 70 h 129"/>
              <a:gd name="T52" fmla="*/ 108 w 167"/>
              <a:gd name="T53" fmla="*/ 58 h 129"/>
              <a:gd name="T54" fmla="*/ 105 w 167"/>
              <a:gd name="T55" fmla="*/ 32 h 129"/>
              <a:gd name="T56" fmla="*/ 110 w 167"/>
              <a:gd name="T57" fmla="*/ 47 h 129"/>
              <a:gd name="T58" fmla="*/ 125 w 167"/>
              <a:gd name="T59" fmla="*/ 52 h 129"/>
              <a:gd name="T60" fmla="*/ 140 w 167"/>
              <a:gd name="T61" fmla="*/ 47 h 129"/>
              <a:gd name="T62" fmla="*/ 146 w 167"/>
              <a:gd name="T63" fmla="*/ 33 h 129"/>
              <a:gd name="T64" fmla="*/ 140 w 167"/>
              <a:gd name="T65" fmla="*/ 19 h 129"/>
              <a:gd name="T66" fmla="*/ 125 w 167"/>
              <a:gd name="T67" fmla="*/ 13 h 129"/>
              <a:gd name="T68" fmla="*/ 111 w 167"/>
              <a:gd name="T69" fmla="*/ 18 h 129"/>
              <a:gd name="T70" fmla="*/ 105 w 167"/>
              <a:gd name="T71" fmla="*/ 32 h 129"/>
              <a:gd name="T72" fmla="*/ 100 w 167"/>
              <a:gd name="T73" fmla="*/ 90 h 129"/>
              <a:gd name="T74" fmla="*/ 103 w 167"/>
              <a:gd name="T75" fmla="*/ 103 h 129"/>
              <a:gd name="T76" fmla="*/ 112 w 167"/>
              <a:gd name="T77" fmla="*/ 113 h 129"/>
              <a:gd name="T78" fmla="*/ 125 w 167"/>
              <a:gd name="T79" fmla="*/ 116 h 129"/>
              <a:gd name="T80" fmla="*/ 144 w 167"/>
              <a:gd name="T81" fmla="*/ 109 h 129"/>
              <a:gd name="T82" fmla="*/ 151 w 167"/>
              <a:gd name="T83" fmla="*/ 91 h 129"/>
              <a:gd name="T84" fmla="*/ 144 w 167"/>
              <a:gd name="T85" fmla="*/ 72 h 129"/>
              <a:gd name="T86" fmla="*/ 125 w 167"/>
              <a:gd name="T87" fmla="*/ 65 h 129"/>
              <a:gd name="T88" fmla="*/ 107 w 167"/>
              <a:gd name="T89" fmla="*/ 72 h 129"/>
              <a:gd name="T90" fmla="*/ 100 w 167"/>
              <a:gd name="T91" fmla="*/ 90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67" h="129">
                <a:moveTo>
                  <a:pt x="46" y="127"/>
                </a:moveTo>
                <a:lnTo>
                  <a:pt x="31" y="127"/>
                </a:lnTo>
                <a:lnTo>
                  <a:pt x="31" y="28"/>
                </a:lnTo>
                <a:cubicBezTo>
                  <a:pt x="27" y="32"/>
                  <a:pt x="22" y="35"/>
                  <a:pt x="16" y="39"/>
                </a:cubicBezTo>
                <a:cubicBezTo>
                  <a:pt x="10" y="42"/>
                  <a:pt x="5" y="45"/>
                  <a:pt x="0" y="47"/>
                </a:cubicBezTo>
                <a:lnTo>
                  <a:pt x="0" y="32"/>
                </a:lnTo>
                <a:cubicBezTo>
                  <a:pt x="9" y="28"/>
                  <a:pt x="16" y="23"/>
                  <a:pt x="23" y="17"/>
                </a:cubicBezTo>
                <a:cubicBezTo>
                  <a:pt x="29" y="11"/>
                  <a:pt x="34" y="6"/>
                  <a:pt x="36" y="0"/>
                </a:cubicBezTo>
                <a:lnTo>
                  <a:pt x="46" y="0"/>
                </a:lnTo>
                <a:lnTo>
                  <a:pt x="46" y="127"/>
                </a:lnTo>
                <a:close/>
                <a:moveTo>
                  <a:pt x="108" y="58"/>
                </a:moveTo>
                <a:cubicBezTo>
                  <a:pt x="101" y="56"/>
                  <a:pt x="97" y="53"/>
                  <a:pt x="94" y="48"/>
                </a:cubicBezTo>
                <a:cubicBezTo>
                  <a:pt x="91" y="44"/>
                  <a:pt x="89" y="39"/>
                  <a:pt x="89" y="33"/>
                </a:cubicBezTo>
                <a:cubicBezTo>
                  <a:pt x="89" y="23"/>
                  <a:pt x="92" y="16"/>
                  <a:pt x="99" y="9"/>
                </a:cubicBezTo>
                <a:cubicBezTo>
                  <a:pt x="105" y="3"/>
                  <a:pt x="114" y="0"/>
                  <a:pt x="125" y="0"/>
                </a:cubicBezTo>
                <a:cubicBezTo>
                  <a:pt x="136" y="0"/>
                  <a:pt x="145" y="3"/>
                  <a:pt x="152" y="10"/>
                </a:cubicBezTo>
                <a:cubicBezTo>
                  <a:pt x="158" y="16"/>
                  <a:pt x="162" y="24"/>
                  <a:pt x="162" y="33"/>
                </a:cubicBezTo>
                <a:cubicBezTo>
                  <a:pt x="162" y="39"/>
                  <a:pt x="160" y="44"/>
                  <a:pt x="157" y="48"/>
                </a:cubicBezTo>
                <a:cubicBezTo>
                  <a:pt x="154" y="53"/>
                  <a:pt x="149" y="56"/>
                  <a:pt x="143" y="58"/>
                </a:cubicBezTo>
                <a:cubicBezTo>
                  <a:pt x="151" y="61"/>
                  <a:pt x="157" y="65"/>
                  <a:pt x="161" y="70"/>
                </a:cubicBezTo>
                <a:cubicBezTo>
                  <a:pt x="165" y="76"/>
                  <a:pt x="167" y="83"/>
                  <a:pt x="167" y="91"/>
                </a:cubicBezTo>
                <a:cubicBezTo>
                  <a:pt x="167" y="101"/>
                  <a:pt x="163" y="110"/>
                  <a:pt x="155" y="118"/>
                </a:cubicBezTo>
                <a:cubicBezTo>
                  <a:pt x="148" y="125"/>
                  <a:pt x="138" y="129"/>
                  <a:pt x="125" y="129"/>
                </a:cubicBezTo>
                <a:cubicBezTo>
                  <a:pt x="113" y="129"/>
                  <a:pt x="103" y="125"/>
                  <a:pt x="95" y="118"/>
                </a:cubicBezTo>
                <a:cubicBezTo>
                  <a:pt x="88" y="110"/>
                  <a:pt x="84" y="101"/>
                  <a:pt x="84" y="90"/>
                </a:cubicBezTo>
                <a:cubicBezTo>
                  <a:pt x="84" y="82"/>
                  <a:pt x="86" y="75"/>
                  <a:pt x="90" y="70"/>
                </a:cubicBezTo>
                <a:cubicBezTo>
                  <a:pt x="94" y="64"/>
                  <a:pt x="100" y="60"/>
                  <a:pt x="108" y="58"/>
                </a:cubicBezTo>
                <a:close/>
                <a:moveTo>
                  <a:pt x="105" y="32"/>
                </a:moveTo>
                <a:cubicBezTo>
                  <a:pt x="105" y="38"/>
                  <a:pt x="107" y="43"/>
                  <a:pt x="110" y="47"/>
                </a:cubicBezTo>
                <a:cubicBezTo>
                  <a:pt x="114" y="50"/>
                  <a:pt x="119" y="52"/>
                  <a:pt x="125" y="52"/>
                </a:cubicBezTo>
                <a:cubicBezTo>
                  <a:pt x="131" y="52"/>
                  <a:pt x="136" y="50"/>
                  <a:pt x="140" y="47"/>
                </a:cubicBezTo>
                <a:cubicBezTo>
                  <a:pt x="144" y="43"/>
                  <a:pt x="146" y="38"/>
                  <a:pt x="146" y="33"/>
                </a:cubicBezTo>
                <a:cubicBezTo>
                  <a:pt x="146" y="27"/>
                  <a:pt x="144" y="22"/>
                  <a:pt x="140" y="19"/>
                </a:cubicBezTo>
                <a:cubicBezTo>
                  <a:pt x="136" y="15"/>
                  <a:pt x="131" y="13"/>
                  <a:pt x="125" y="13"/>
                </a:cubicBezTo>
                <a:cubicBezTo>
                  <a:pt x="119" y="13"/>
                  <a:pt x="115" y="15"/>
                  <a:pt x="111" y="18"/>
                </a:cubicBezTo>
                <a:cubicBezTo>
                  <a:pt x="107" y="22"/>
                  <a:pt x="105" y="27"/>
                  <a:pt x="105" y="32"/>
                </a:cubicBezTo>
                <a:close/>
                <a:moveTo>
                  <a:pt x="100" y="90"/>
                </a:moveTo>
                <a:cubicBezTo>
                  <a:pt x="100" y="95"/>
                  <a:pt x="101" y="99"/>
                  <a:pt x="103" y="103"/>
                </a:cubicBezTo>
                <a:cubicBezTo>
                  <a:pt x="105" y="107"/>
                  <a:pt x="108" y="110"/>
                  <a:pt x="112" y="113"/>
                </a:cubicBezTo>
                <a:cubicBezTo>
                  <a:pt x="116" y="115"/>
                  <a:pt x="121" y="116"/>
                  <a:pt x="125" y="116"/>
                </a:cubicBezTo>
                <a:cubicBezTo>
                  <a:pt x="133" y="116"/>
                  <a:pt x="139" y="114"/>
                  <a:pt x="144" y="109"/>
                </a:cubicBezTo>
                <a:cubicBezTo>
                  <a:pt x="149" y="104"/>
                  <a:pt x="151" y="98"/>
                  <a:pt x="151" y="91"/>
                </a:cubicBezTo>
                <a:cubicBezTo>
                  <a:pt x="151" y="83"/>
                  <a:pt x="149" y="77"/>
                  <a:pt x="144" y="72"/>
                </a:cubicBezTo>
                <a:cubicBezTo>
                  <a:pt x="139" y="67"/>
                  <a:pt x="132" y="65"/>
                  <a:pt x="125" y="65"/>
                </a:cubicBezTo>
                <a:cubicBezTo>
                  <a:pt x="118" y="65"/>
                  <a:pt x="112" y="67"/>
                  <a:pt x="107" y="72"/>
                </a:cubicBezTo>
                <a:cubicBezTo>
                  <a:pt x="102" y="77"/>
                  <a:pt x="100" y="83"/>
                  <a:pt x="100" y="90"/>
                </a:cubicBez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22" name="Freeform 149"/>
          <p:cNvSpPr>
            <a:spLocks noEditPoints="1"/>
          </p:cNvSpPr>
          <p:nvPr/>
        </p:nvSpPr>
        <p:spPr bwMode="auto">
          <a:xfrm>
            <a:off x="5920916" y="5407043"/>
            <a:ext cx="83344" cy="64823"/>
          </a:xfrm>
          <a:custGeom>
            <a:avLst/>
            <a:gdLst>
              <a:gd name="T0" fmla="*/ 46 w 168"/>
              <a:gd name="T1" fmla="*/ 127 h 129"/>
              <a:gd name="T2" fmla="*/ 31 w 168"/>
              <a:gd name="T3" fmla="*/ 127 h 129"/>
              <a:gd name="T4" fmla="*/ 31 w 168"/>
              <a:gd name="T5" fmla="*/ 28 h 129"/>
              <a:gd name="T6" fmla="*/ 16 w 168"/>
              <a:gd name="T7" fmla="*/ 39 h 129"/>
              <a:gd name="T8" fmla="*/ 0 w 168"/>
              <a:gd name="T9" fmla="*/ 47 h 129"/>
              <a:gd name="T10" fmla="*/ 0 w 168"/>
              <a:gd name="T11" fmla="*/ 32 h 129"/>
              <a:gd name="T12" fmla="*/ 23 w 168"/>
              <a:gd name="T13" fmla="*/ 17 h 129"/>
              <a:gd name="T14" fmla="*/ 36 w 168"/>
              <a:gd name="T15" fmla="*/ 0 h 129"/>
              <a:gd name="T16" fmla="*/ 46 w 168"/>
              <a:gd name="T17" fmla="*/ 0 h 129"/>
              <a:gd name="T18" fmla="*/ 46 w 168"/>
              <a:gd name="T19" fmla="*/ 127 h 129"/>
              <a:gd name="T20" fmla="*/ 84 w 168"/>
              <a:gd name="T21" fmla="*/ 94 h 129"/>
              <a:gd name="T22" fmla="*/ 100 w 168"/>
              <a:gd name="T23" fmla="*/ 92 h 129"/>
              <a:gd name="T24" fmla="*/ 109 w 168"/>
              <a:gd name="T25" fmla="*/ 110 h 129"/>
              <a:gd name="T26" fmla="*/ 125 w 168"/>
              <a:gd name="T27" fmla="*/ 116 h 129"/>
              <a:gd name="T28" fmla="*/ 144 w 168"/>
              <a:gd name="T29" fmla="*/ 108 h 129"/>
              <a:gd name="T30" fmla="*/ 151 w 168"/>
              <a:gd name="T31" fmla="*/ 85 h 129"/>
              <a:gd name="T32" fmla="*/ 144 w 168"/>
              <a:gd name="T33" fmla="*/ 64 h 129"/>
              <a:gd name="T34" fmla="*/ 124 w 168"/>
              <a:gd name="T35" fmla="*/ 57 h 129"/>
              <a:gd name="T36" fmla="*/ 111 w 168"/>
              <a:gd name="T37" fmla="*/ 60 h 129"/>
              <a:gd name="T38" fmla="*/ 101 w 168"/>
              <a:gd name="T39" fmla="*/ 69 h 129"/>
              <a:gd name="T40" fmla="*/ 87 w 168"/>
              <a:gd name="T41" fmla="*/ 67 h 129"/>
              <a:gd name="T42" fmla="*/ 99 w 168"/>
              <a:gd name="T43" fmla="*/ 2 h 129"/>
              <a:gd name="T44" fmla="*/ 162 w 168"/>
              <a:gd name="T45" fmla="*/ 2 h 129"/>
              <a:gd name="T46" fmla="*/ 162 w 168"/>
              <a:gd name="T47" fmla="*/ 17 h 129"/>
              <a:gd name="T48" fmla="*/ 112 w 168"/>
              <a:gd name="T49" fmla="*/ 17 h 129"/>
              <a:gd name="T50" fmla="*/ 105 w 168"/>
              <a:gd name="T51" fmla="*/ 51 h 129"/>
              <a:gd name="T52" fmla="*/ 129 w 168"/>
              <a:gd name="T53" fmla="*/ 43 h 129"/>
              <a:gd name="T54" fmla="*/ 156 w 168"/>
              <a:gd name="T55" fmla="*/ 54 h 129"/>
              <a:gd name="T56" fmla="*/ 168 w 168"/>
              <a:gd name="T57" fmla="*/ 84 h 129"/>
              <a:gd name="T58" fmla="*/ 158 w 168"/>
              <a:gd name="T59" fmla="*/ 113 h 129"/>
              <a:gd name="T60" fmla="*/ 125 w 168"/>
              <a:gd name="T61" fmla="*/ 129 h 129"/>
              <a:gd name="T62" fmla="*/ 97 w 168"/>
              <a:gd name="T63" fmla="*/ 119 h 129"/>
              <a:gd name="T64" fmla="*/ 84 w 168"/>
              <a:gd name="T65" fmla="*/ 94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68" h="129">
                <a:moveTo>
                  <a:pt x="46" y="127"/>
                </a:moveTo>
                <a:lnTo>
                  <a:pt x="31" y="127"/>
                </a:lnTo>
                <a:lnTo>
                  <a:pt x="31" y="28"/>
                </a:lnTo>
                <a:cubicBezTo>
                  <a:pt x="27" y="32"/>
                  <a:pt x="22" y="35"/>
                  <a:pt x="16" y="39"/>
                </a:cubicBezTo>
                <a:cubicBezTo>
                  <a:pt x="10" y="42"/>
                  <a:pt x="5" y="45"/>
                  <a:pt x="0" y="47"/>
                </a:cubicBezTo>
                <a:lnTo>
                  <a:pt x="0" y="32"/>
                </a:lnTo>
                <a:cubicBezTo>
                  <a:pt x="9" y="28"/>
                  <a:pt x="16" y="23"/>
                  <a:pt x="23" y="17"/>
                </a:cubicBezTo>
                <a:cubicBezTo>
                  <a:pt x="29" y="11"/>
                  <a:pt x="34" y="6"/>
                  <a:pt x="36" y="0"/>
                </a:cubicBezTo>
                <a:lnTo>
                  <a:pt x="46" y="0"/>
                </a:lnTo>
                <a:lnTo>
                  <a:pt x="46" y="127"/>
                </a:lnTo>
                <a:close/>
                <a:moveTo>
                  <a:pt x="84" y="94"/>
                </a:moveTo>
                <a:lnTo>
                  <a:pt x="100" y="92"/>
                </a:lnTo>
                <a:cubicBezTo>
                  <a:pt x="102" y="100"/>
                  <a:pt x="104" y="106"/>
                  <a:pt x="109" y="110"/>
                </a:cubicBezTo>
                <a:cubicBezTo>
                  <a:pt x="113" y="114"/>
                  <a:pt x="118" y="116"/>
                  <a:pt x="125" y="116"/>
                </a:cubicBezTo>
                <a:cubicBezTo>
                  <a:pt x="132" y="116"/>
                  <a:pt x="138" y="113"/>
                  <a:pt x="144" y="108"/>
                </a:cubicBezTo>
                <a:cubicBezTo>
                  <a:pt x="149" y="102"/>
                  <a:pt x="151" y="94"/>
                  <a:pt x="151" y="85"/>
                </a:cubicBezTo>
                <a:cubicBezTo>
                  <a:pt x="151" y="76"/>
                  <a:pt x="149" y="70"/>
                  <a:pt x="144" y="64"/>
                </a:cubicBezTo>
                <a:cubicBezTo>
                  <a:pt x="139" y="59"/>
                  <a:pt x="132" y="57"/>
                  <a:pt x="124" y="57"/>
                </a:cubicBezTo>
                <a:cubicBezTo>
                  <a:pt x="119" y="57"/>
                  <a:pt x="115" y="58"/>
                  <a:pt x="111" y="60"/>
                </a:cubicBezTo>
                <a:cubicBezTo>
                  <a:pt x="107" y="62"/>
                  <a:pt x="104" y="65"/>
                  <a:pt x="101" y="69"/>
                </a:cubicBezTo>
                <a:lnTo>
                  <a:pt x="87" y="67"/>
                </a:lnTo>
                <a:lnTo>
                  <a:pt x="99" y="2"/>
                </a:lnTo>
                <a:lnTo>
                  <a:pt x="162" y="2"/>
                </a:lnTo>
                <a:lnTo>
                  <a:pt x="162" y="17"/>
                </a:lnTo>
                <a:lnTo>
                  <a:pt x="112" y="17"/>
                </a:lnTo>
                <a:lnTo>
                  <a:pt x="105" y="51"/>
                </a:lnTo>
                <a:cubicBezTo>
                  <a:pt x="112" y="46"/>
                  <a:pt x="120" y="43"/>
                  <a:pt x="129" y="43"/>
                </a:cubicBezTo>
                <a:cubicBezTo>
                  <a:pt x="140" y="43"/>
                  <a:pt x="149" y="47"/>
                  <a:pt x="156" y="54"/>
                </a:cubicBezTo>
                <a:cubicBezTo>
                  <a:pt x="164" y="62"/>
                  <a:pt x="168" y="72"/>
                  <a:pt x="168" y="84"/>
                </a:cubicBezTo>
                <a:cubicBezTo>
                  <a:pt x="168" y="95"/>
                  <a:pt x="164" y="105"/>
                  <a:pt x="158" y="113"/>
                </a:cubicBezTo>
                <a:cubicBezTo>
                  <a:pt x="150" y="124"/>
                  <a:pt x="139" y="129"/>
                  <a:pt x="125" y="129"/>
                </a:cubicBezTo>
                <a:cubicBezTo>
                  <a:pt x="113" y="129"/>
                  <a:pt x="104" y="126"/>
                  <a:pt x="97" y="119"/>
                </a:cubicBezTo>
                <a:cubicBezTo>
                  <a:pt x="89" y="113"/>
                  <a:pt x="85" y="104"/>
                  <a:pt x="84" y="94"/>
                </a:cubicBez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23" name="Freeform 150"/>
          <p:cNvSpPr>
            <a:spLocks noEditPoints="1"/>
          </p:cNvSpPr>
          <p:nvPr/>
        </p:nvSpPr>
        <p:spPr bwMode="auto">
          <a:xfrm>
            <a:off x="5678821" y="5407043"/>
            <a:ext cx="82021" cy="63500"/>
          </a:xfrm>
          <a:custGeom>
            <a:avLst/>
            <a:gdLst>
              <a:gd name="T0" fmla="*/ 47 w 166"/>
              <a:gd name="T1" fmla="*/ 127 h 127"/>
              <a:gd name="T2" fmla="*/ 31 w 166"/>
              <a:gd name="T3" fmla="*/ 127 h 127"/>
              <a:gd name="T4" fmla="*/ 31 w 166"/>
              <a:gd name="T5" fmla="*/ 28 h 127"/>
              <a:gd name="T6" fmla="*/ 17 w 166"/>
              <a:gd name="T7" fmla="*/ 39 h 127"/>
              <a:gd name="T8" fmla="*/ 0 w 166"/>
              <a:gd name="T9" fmla="*/ 47 h 127"/>
              <a:gd name="T10" fmla="*/ 0 w 166"/>
              <a:gd name="T11" fmla="*/ 32 h 127"/>
              <a:gd name="T12" fmla="*/ 23 w 166"/>
              <a:gd name="T13" fmla="*/ 17 h 127"/>
              <a:gd name="T14" fmla="*/ 37 w 166"/>
              <a:gd name="T15" fmla="*/ 0 h 127"/>
              <a:gd name="T16" fmla="*/ 47 w 166"/>
              <a:gd name="T17" fmla="*/ 0 h 127"/>
              <a:gd name="T18" fmla="*/ 47 w 166"/>
              <a:gd name="T19" fmla="*/ 127 h 127"/>
              <a:gd name="T20" fmla="*/ 166 w 166"/>
              <a:gd name="T21" fmla="*/ 112 h 127"/>
              <a:gd name="T22" fmla="*/ 166 w 166"/>
              <a:gd name="T23" fmla="*/ 127 h 127"/>
              <a:gd name="T24" fmla="*/ 82 w 166"/>
              <a:gd name="T25" fmla="*/ 127 h 127"/>
              <a:gd name="T26" fmla="*/ 84 w 166"/>
              <a:gd name="T27" fmla="*/ 116 h 127"/>
              <a:gd name="T28" fmla="*/ 94 w 166"/>
              <a:gd name="T29" fmla="*/ 99 h 127"/>
              <a:gd name="T30" fmla="*/ 115 w 166"/>
              <a:gd name="T31" fmla="*/ 80 h 127"/>
              <a:gd name="T32" fmla="*/ 142 w 166"/>
              <a:gd name="T33" fmla="*/ 53 h 127"/>
              <a:gd name="T34" fmla="*/ 150 w 166"/>
              <a:gd name="T35" fmla="*/ 35 h 127"/>
              <a:gd name="T36" fmla="*/ 143 w 166"/>
              <a:gd name="T37" fmla="*/ 19 h 127"/>
              <a:gd name="T38" fmla="*/ 126 w 166"/>
              <a:gd name="T39" fmla="*/ 13 h 127"/>
              <a:gd name="T40" fmla="*/ 108 w 166"/>
              <a:gd name="T41" fmla="*/ 20 h 127"/>
              <a:gd name="T42" fmla="*/ 101 w 166"/>
              <a:gd name="T43" fmla="*/ 38 h 127"/>
              <a:gd name="T44" fmla="*/ 85 w 166"/>
              <a:gd name="T45" fmla="*/ 37 h 127"/>
              <a:gd name="T46" fmla="*/ 98 w 166"/>
              <a:gd name="T47" fmla="*/ 9 h 127"/>
              <a:gd name="T48" fmla="*/ 126 w 166"/>
              <a:gd name="T49" fmla="*/ 0 h 127"/>
              <a:gd name="T50" fmla="*/ 155 w 166"/>
              <a:gd name="T51" fmla="*/ 10 h 127"/>
              <a:gd name="T52" fmla="*/ 166 w 166"/>
              <a:gd name="T53" fmla="*/ 35 h 127"/>
              <a:gd name="T54" fmla="*/ 162 w 166"/>
              <a:gd name="T55" fmla="*/ 50 h 127"/>
              <a:gd name="T56" fmla="*/ 152 w 166"/>
              <a:gd name="T57" fmla="*/ 65 h 127"/>
              <a:gd name="T58" fmla="*/ 128 w 166"/>
              <a:gd name="T59" fmla="*/ 88 h 127"/>
              <a:gd name="T60" fmla="*/ 110 w 166"/>
              <a:gd name="T61" fmla="*/ 103 h 127"/>
              <a:gd name="T62" fmla="*/ 104 w 166"/>
              <a:gd name="T63" fmla="*/ 112 h 127"/>
              <a:gd name="T64" fmla="*/ 166 w 166"/>
              <a:gd name="T65" fmla="*/ 112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66" h="127">
                <a:moveTo>
                  <a:pt x="47" y="127"/>
                </a:moveTo>
                <a:lnTo>
                  <a:pt x="31" y="127"/>
                </a:lnTo>
                <a:lnTo>
                  <a:pt x="31" y="28"/>
                </a:lnTo>
                <a:cubicBezTo>
                  <a:pt x="27" y="32"/>
                  <a:pt x="23" y="35"/>
                  <a:pt x="17" y="39"/>
                </a:cubicBezTo>
                <a:cubicBezTo>
                  <a:pt x="11" y="42"/>
                  <a:pt x="5" y="45"/>
                  <a:pt x="0" y="47"/>
                </a:cubicBezTo>
                <a:lnTo>
                  <a:pt x="0" y="32"/>
                </a:lnTo>
                <a:cubicBezTo>
                  <a:pt x="9" y="28"/>
                  <a:pt x="17" y="23"/>
                  <a:pt x="23" y="17"/>
                </a:cubicBezTo>
                <a:cubicBezTo>
                  <a:pt x="29" y="11"/>
                  <a:pt x="34" y="6"/>
                  <a:pt x="37" y="0"/>
                </a:cubicBezTo>
                <a:lnTo>
                  <a:pt x="47" y="0"/>
                </a:lnTo>
                <a:lnTo>
                  <a:pt x="47" y="127"/>
                </a:lnTo>
                <a:close/>
                <a:moveTo>
                  <a:pt x="166" y="112"/>
                </a:moveTo>
                <a:lnTo>
                  <a:pt x="166" y="127"/>
                </a:lnTo>
                <a:lnTo>
                  <a:pt x="82" y="127"/>
                </a:lnTo>
                <a:cubicBezTo>
                  <a:pt x="82" y="123"/>
                  <a:pt x="83" y="119"/>
                  <a:pt x="84" y="116"/>
                </a:cubicBezTo>
                <a:cubicBezTo>
                  <a:pt x="86" y="110"/>
                  <a:pt x="90" y="105"/>
                  <a:pt x="94" y="99"/>
                </a:cubicBezTo>
                <a:cubicBezTo>
                  <a:pt x="99" y="94"/>
                  <a:pt x="106" y="87"/>
                  <a:pt x="115" y="80"/>
                </a:cubicBezTo>
                <a:cubicBezTo>
                  <a:pt x="128" y="69"/>
                  <a:pt x="138" y="60"/>
                  <a:pt x="142" y="53"/>
                </a:cubicBezTo>
                <a:cubicBezTo>
                  <a:pt x="147" y="47"/>
                  <a:pt x="150" y="41"/>
                  <a:pt x="150" y="35"/>
                </a:cubicBezTo>
                <a:cubicBezTo>
                  <a:pt x="150" y="29"/>
                  <a:pt x="147" y="23"/>
                  <a:pt x="143" y="19"/>
                </a:cubicBezTo>
                <a:cubicBezTo>
                  <a:pt x="139" y="15"/>
                  <a:pt x="133" y="13"/>
                  <a:pt x="126" y="13"/>
                </a:cubicBezTo>
                <a:cubicBezTo>
                  <a:pt x="119" y="13"/>
                  <a:pt x="113" y="15"/>
                  <a:pt x="108" y="20"/>
                </a:cubicBezTo>
                <a:cubicBezTo>
                  <a:pt x="104" y="24"/>
                  <a:pt x="101" y="30"/>
                  <a:pt x="101" y="38"/>
                </a:cubicBezTo>
                <a:lnTo>
                  <a:pt x="85" y="37"/>
                </a:lnTo>
                <a:cubicBezTo>
                  <a:pt x="87" y="25"/>
                  <a:pt x="91" y="16"/>
                  <a:pt x="98" y="9"/>
                </a:cubicBezTo>
                <a:cubicBezTo>
                  <a:pt x="105" y="3"/>
                  <a:pt x="114" y="0"/>
                  <a:pt x="126" y="0"/>
                </a:cubicBezTo>
                <a:cubicBezTo>
                  <a:pt x="138" y="0"/>
                  <a:pt x="148" y="3"/>
                  <a:pt x="155" y="10"/>
                </a:cubicBezTo>
                <a:cubicBezTo>
                  <a:pt x="162" y="17"/>
                  <a:pt x="166" y="25"/>
                  <a:pt x="166" y="35"/>
                </a:cubicBezTo>
                <a:cubicBezTo>
                  <a:pt x="166" y="40"/>
                  <a:pt x="165" y="45"/>
                  <a:pt x="162" y="50"/>
                </a:cubicBezTo>
                <a:cubicBezTo>
                  <a:pt x="160" y="55"/>
                  <a:pt x="157" y="60"/>
                  <a:pt x="152" y="65"/>
                </a:cubicBezTo>
                <a:cubicBezTo>
                  <a:pt x="147" y="71"/>
                  <a:pt x="140" y="78"/>
                  <a:pt x="128" y="88"/>
                </a:cubicBezTo>
                <a:cubicBezTo>
                  <a:pt x="119" y="95"/>
                  <a:pt x="113" y="100"/>
                  <a:pt x="110" y="103"/>
                </a:cubicBezTo>
                <a:cubicBezTo>
                  <a:pt x="108" y="106"/>
                  <a:pt x="106" y="109"/>
                  <a:pt x="104" y="112"/>
                </a:cubicBezTo>
                <a:lnTo>
                  <a:pt x="166" y="112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24" name="Freeform 151"/>
          <p:cNvSpPr>
            <a:spLocks noEditPoints="1"/>
          </p:cNvSpPr>
          <p:nvPr/>
        </p:nvSpPr>
        <p:spPr bwMode="auto">
          <a:xfrm>
            <a:off x="5453925" y="5407043"/>
            <a:ext cx="41011" cy="64823"/>
          </a:xfrm>
          <a:custGeom>
            <a:avLst/>
            <a:gdLst>
              <a:gd name="T0" fmla="*/ 2 w 83"/>
              <a:gd name="T1" fmla="*/ 97 h 129"/>
              <a:gd name="T2" fmla="*/ 17 w 83"/>
              <a:gd name="T3" fmla="*/ 96 h 129"/>
              <a:gd name="T4" fmla="*/ 24 w 83"/>
              <a:gd name="T5" fmla="*/ 111 h 129"/>
              <a:gd name="T6" fmla="*/ 38 w 83"/>
              <a:gd name="T7" fmla="*/ 116 h 129"/>
              <a:gd name="T8" fmla="*/ 50 w 83"/>
              <a:gd name="T9" fmla="*/ 113 h 129"/>
              <a:gd name="T10" fmla="*/ 59 w 83"/>
              <a:gd name="T11" fmla="*/ 104 h 129"/>
              <a:gd name="T12" fmla="*/ 65 w 83"/>
              <a:gd name="T13" fmla="*/ 89 h 129"/>
              <a:gd name="T14" fmla="*/ 67 w 83"/>
              <a:gd name="T15" fmla="*/ 70 h 129"/>
              <a:gd name="T16" fmla="*/ 67 w 83"/>
              <a:gd name="T17" fmla="*/ 67 h 129"/>
              <a:gd name="T18" fmla="*/ 54 w 83"/>
              <a:gd name="T19" fmla="*/ 79 h 129"/>
              <a:gd name="T20" fmla="*/ 37 w 83"/>
              <a:gd name="T21" fmla="*/ 84 h 129"/>
              <a:gd name="T22" fmla="*/ 10 w 83"/>
              <a:gd name="T23" fmla="*/ 72 h 129"/>
              <a:gd name="T24" fmla="*/ 0 w 83"/>
              <a:gd name="T25" fmla="*/ 43 h 129"/>
              <a:gd name="T26" fmla="*/ 11 w 83"/>
              <a:gd name="T27" fmla="*/ 12 h 129"/>
              <a:gd name="T28" fmla="*/ 39 w 83"/>
              <a:gd name="T29" fmla="*/ 0 h 129"/>
              <a:gd name="T30" fmla="*/ 62 w 83"/>
              <a:gd name="T31" fmla="*/ 7 h 129"/>
              <a:gd name="T32" fmla="*/ 77 w 83"/>
              <a:gd name="T33" fmla="*/ 26 h 129"/>
              <a:gd name="T34" fmla="*/ 83 w 83"/>
              <a:gd name="T35" fmla="*/ 61 h 129"/>
              <a:gd name="T36" fmla="*/ 77 w 83"/>
              <a:gd name="T37" fmla="*/ 99 h 129"/>
              <a:gd name="T38" fmla="*/ 62 w 83"/>
              <a:gd name="T39" fmla="*/ 121 h 129"/>
              <a:gd name="T40" fmla="*/ 37 w 83"/>
              <a:gd name="T41" fmla="*/ 129 h 129"/>
              <a:gd name="T42" fmla="*/ 13 w 83"/>
              <a:gd name="T43" fmla="*/ 121 h 129"/>
              <a:gd name="T44" fmla="*/ 2 w 83"/>
              <a:gd name="T45" fmla="*/ 97 h 129"/>
              <a:gd name="T46" fmla="*/ 65 w 83"/>
              <a:gd name="T47" fmla="*/ 42 h 129"/>
              <a:gd name="T48" fmla="*/ 58 w 83"/>
              <a:gd name="T49" fmla="*/ 21 h 129"/>
              <a:gd name="T50" fmla="*/ 41 w 83"/>
              <a:gd name="T51" fmla="*/ 13 h 129"/>
              <a:gd name="T52" fmla="*/ 23 w 83"/>
              <a:gd name="T53" fmla="*/ 21 h 129"/>
              <a:gd name="T54" fmla="*/ 16 w 83"/>
              <a:gd name="T55" fmla="*/ 43 h 129"/>
              <a:gd name="T56" fmla="*/ 23 w 83"/>
              <a:gd name="T57" fmla="*/ 63 h 129"/>
              <a:gd name="T58" fmla="*/ 41 w 83"/>
              <a:gd name="T59" fmla="*/ 70 h 129"/>
              <a:gd name="T60" fmla="*/ 58 w 83"/>
              <a:gd name="T61" fmla="*/ 63 h 129"/>
              <a:gd name="T62" fmla="*/ 65 w 83"/>
              <a:gd name="T63" fmla="*/ 42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3" h="129">
                <a:moveTo>
                  <a:pt x="2" y="97"/>
                </a:moveTo>
                <a:lnTo>
                  <a:pt x="17" y="96"/>
                </a:lnTo>
                <a:cubicBezTo>
                  <a:pt x="18" y="103"/>
                  <a:pt x="21" y="108"/>
                  <a:pt x="24" y="111"/>
                </a:cubicBezTo>
                <a:cubicBezTo>
                  <a:pt x="28" y="114"/>
                  <a:pt x="32" y="116"/>
                  <a:pt x="38" y="116"/>
                </a:cubicBezTo>
                <a:cubicBezTo>
                  <a:pt x="42" y="116"/>
                  <a:pt x="47" y="115"/>
                  <a:pt x="50" y="113"/>
                </a:cubicBezTo>
                <a:cubicBezTo>
                  <a:pt x="54" y="111"/>
                  <a:pt x="57" y="108"/>
                  <a:pt x="59" y="104"/>
                </a:cubicBezTo>
                <a:cubicBezTo>
                  <a:pt x="61" y="100"/>
                  <a:pt x="63" y="95"/>
                  <a:pt x="65" y="89"/>
                </a:cubicBezTo>
                <a:cubicBezTo>
                  <a:pt x="66" y="83"/>
                  <a:pt x="67" y="77"/>
                  <a:pt x="67" y="70"/>
                </a:cubicBezTo>
                <a:cubicBezTo>
                  <a:pt x="67" y="70"/>
                  <a:pt x="67" y="69"/>
                  <a:pt x="67" y="67"/>
                </a:cubicBezTo>
                <a:cubicBezTo>
                  <a:pt x="64" y="72"/>
                  <a:pt x="60" y="76"/>
                  <a:pt x="54" y="79"/>
                </a:cubicBezTo>
                <a:cubicBezTo>
                  <a:pt x="49" y="82"/>
                  <a:pt x="43" y="84"/>
                  <a:pt x="37" y="84"/>
                </a:cubicBezTo>
                <a:cubicBezTo>
                  <a:pt x="26" y="84"/>
                  <a:pt x="18" y="80"/>
                  <a:pt x="10" y="72"/>
                </a:cubicBezTo>
                <a:cubicBezTo>
                  <a:pt x="3" y="65"/>
                  <a:pt x="0" y="55"/>
                  <a:pt x="0" y="43"/>
                </a:cubicBezTo>
                <a:cubicBezTo>
                  <a:pt x="0" y="30"/>
                  <a:pt x="3" y="19"/>
                  <a:pt x="11" y="12"/>
                </a:cubicBezTo>
                <a:cubicBezTo>
                  <a:pt x="19" y="4"/>
                  <a:pt x="28" y="0"/>
                  <a:pt x="39" y="0"/>
                </a:cubicBezTo>
                <a:cubicBezTo>
                  <a:pt x="47" y="0"/>
                  <a:pt x="55" y="2"/>
                  <a:pt x="62" y="7"/>
                </a:cubicBezTo>
                <a:cubicBezTo>
                  <a:pt x="68" y="11"/>
                  <a:pt x="74" y="17"/>
                  <a:pt x="77" y="26"/>
                </a:cubicBezTo>
                <a:cubicBezTo>
                  <a:pt x="81" y="34"/>
                  <a:pt x="83" y="46"/>
                  <a:pt x="83" y="61"/>
                </a:cubicBezTo>
                <a:cubicBezTo>
                  <a:pt x="83" y="77"/>
                  <a:pt x="81" y="90"/>
                  <a:pt x="77" y="99"/>
                </a:cubicBezTo>
                <a:cubicBezTo>
                  <a:pt x="74" y="109"/>
                  <a:pt x="69" y="116"/>
                  <a:pt x="62" y="121"/>
                </a:cubicBezTo>
                <a:cubicBezTo>
                  <a:pt x="55" y="126"/>
                  <a:pt x="47" y="129"/>
                  <a:pt x="37" y="129"/>
                </a:cubicBezTo>
                <a:cubicBezTo>
                  <a:pt x="27" y="129"/>
                  <a:pt x="19" y="126"/>
                  <a:pt x="13" y="121"/>
                </a:cubicBezTo>
                <a:cubicBezTo>
                  <a:pt x="7" y="115"/>
                  <a:pt x="3" y="107"/>
                  <a:pt x="2" y="97"/>
                </a:cubicBezTo>
                <a:close/>
                <a:moveTo>
                  <a:pt x="65" y="42"/>
                </a:moveTo>
                <a:cubicBezTo>
                  <a:pt x="65" y="33"/>
                  <a:pt x="63" y="26"/>
                  <a:pt x="58" y="21"/>
                </a:cubicBezTo>
                <a:cubicBezTo>
                  <a:pt x="53" y="15"/>
                  <a:pt x="48" y="13"/>
                  <a:pt x="41" y="13"/>
                </a:cubicBezTo>
                <a:cubicBezTo>
                  <a:pt x="34" y="13"/>
                  <a:pt x="28" y="16"/>
                  <a:pt x="23" y="21"/>
                </a:cubicBezTo>
                <a:cubicBezTo>
                  <a:pt x="18" y="27"/>
                  <a:pt x="16" y="34"/>
                  <a:pt x="16" y="43"/>
                </a:cubicBezTo>
                <a:cubicBezTo>
                  <a:pt x="16" y="51"/>
                  <a:pt x="18" y="58"/>
                  <a:pt x="23" y="63"/>
                </a:cubicBezTo>
                <a:cubicBezTo>
                  <a:pt x="28" y="68"/>
                  <a:pt x="34" y="70"/>
                  <a:pt x="41" y="70"/>
                </a:cubicBezTo>
                <a:cubicBezTo>
                  <a:pt x="48" y="70"/>
                  <a:pt x="54" y="68"/>
                  <a:pt x="58" y="63"/>
                </a:cubicBezTo>
                <a:cubicBezTo>
                  <a:pt x="63" y="58"/>
                  <a:pt x="65" y="51"/>
                  <a:pt x="65" y="42"/>
                </a:cubicBez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25" name="Freeform 152"/>
          <p:cNvSpPr>
            <a:spLocks noEditPoints="1"/>
          </p:cNvSpPr>
          <p:nvPr/>
        </p:nvSpPr>
        <p:spPr bwMode="auto">
          <a:xfrm>
            <a:off x="5210509" y="5407043"/>
            <a:ext cx="41011" cy="64823"/>
          </a:xfrm>
          <a:custGeom>
            <a:avLst/>
            <a:gdLst>
              <a:gd name="T0" fmla="*/ 81 w 83"/>
              <a:gd name="T1" fmla="*/ 31 h 129"/>
              <a:gd name="T2" fmla="*/ 66 w 83"/>
              <a:gd name="T3" fmla="*/ 33 h 129"/>
              <a:gd name="T4" fmla="*/ 60 w 83"/>
              <a:gd name="T5" fmla="*/ 19 h 129"/>
              <a:gd name="T6" fmla="*/ 44 w 83"/>
              <a:gd name="T7" fmla="*/ 13 h 129"/>
              <a:gd name="T8" fmla="*/ 31 w 83"/>
              <a:gd name="T9" fmla="*/ 17 h 129"/>
              <a:gd name="T10" fmla="*/ 20 w 83"/>
              <a:gd name="T11" fmla="*/ 32 h 129"/>
              <a:gd name="T12" fmla="*/ 15 w 83"/>
              <a:gd name="T13" fmla="*/ 62 h 129"/>
              <a:gd name="T14" fmla="*/ 29 w 83"/>
              <a:gd name="T15" fmla="*/ 49 h 129"/>
              <a:gd name="T16" fmla="*/ 46 w 83"/>
              <a:gd name="T17" fmla="*/ 45 h 129"/>
              <a:gd name="T18" fmla="*/ 72 w 83"/>
              <a:gd name="T19" fmla="*/ 56 h 129"/>
              <a:gd name="T20" fmla="*/ 83 w 83"/>
              <a:gd name="T21" fmla="*/ 86 h 129"/>
              <a:gd name="T22" fmla="*/ 78 w 83"/>
              <a:gd name="T23" fmla="*/ 108 h 129"/>
              <a:gd name="T24" fmla="*/ 64 w 83"/>
              <a:gd name="T25" fmla="*/ 123 h 129"/>
              <a:gd name="T26" fmla="*/ 44 w 83"/>
              <a:gd name="T27" fmla="*/ 129 h 129"/>
              <a:gd name="T28" fmla="*/ 12 w 83"/>
              <a:gd name="T29" fmla="*/ 115 h 129"/>
              <a:gd name="T30" fmla="*/ 0 w 83"/>
              <a:gd name="T31" fmla="*/ 68 h 129"/>
              <a:gd name="T32" fmla="*/ 13 w 83"/>
              <a:gd name="T33" fmla="*/ 15 h 129"/>
              <a:gd name="T34" fmla="*/ 45 w 83"/>
              <a:gd name="T35" fmla="*/ 0 h 129"/>
              <a:gd name="T36" fmla="*/ 70 w 83"/>
              <a:gd name="T37" fmla="*/ 8 h 129"/>
              <a:gd name="T38" fmla="*/ 81 w 83"/>
              <a:gd name="T39" fmla="*/ 31 h 129"/>
              <a:gd name="T40" fmla="*/ 18 w 83"/>
              <a:gd name="T41" fmla="*/ 86 h 129"/>
              <a:gd name="T42" fmla="*/ 21 w 83"/>
              <a:gd name="T43" fmla="*/ 101 h 129"/>
              <a:gd name="T44" fmla="*/ 31 w 83"/>
              <a:gd name="T45" fmla="*/ 112 h 129"/>
              <a:gd name="T46" fmla="*/ 43 w 83"/>
              <a:gd name="T47" fmla="*/ 116 h 129"/>
              <a:gd name="T48" fmla="*/ 60 w 83"/>
              <a:gd name="T49" fmla="*/ 108 h 129"/>
              <a:gd name="T50" fmla="*/ 67 w 83"/>
              <a:gd name="T51" fmla="*/ 87 h 129"/>
              <a:gd name="T52" fmla="*/ 60 w 83"/>
              <a:gd name="T53" fmla="*/ 66 h 129"/>
              <a:gd name="T54" fmla="*/ 43 w 83"/>
              <a:gd name="T55" fmla="*/ 59 h 129"/>
              <a:gd name="T56" fmla="*/ 25 w 83"/>
              <a:gd name="T57" fmla="*/ 66 h 129"/>
              <a:gd name="T58" fmla="*/ 18 w 83"/>
              <a:gd name="T59" fmla="*/ 86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83" h="129">
                <a:moveTo>
                  <a:pt x="81" y="31"/>
                </a:moveTo>
                <a:lnTo>
                  <a:pt x="66" y="33"/>
                </a:lnTo>
                <a:cubicBezTo>
                  <a:pt x="64" y="27"/>
                  <a:pt x="62" y="22"/>
                  <a:pt x="60" y="19"/>
                </a:cubicBezTo>
                <a:cubicBezTo>
                  <a:pt x="56" y="15"/>
                  <a:pt x="50" y="13"/>
                  <a:pt x="44" y="13"/>
                </a:cubicBezTo>
                <a:cubicBezTo>
                  <a:pt x="39" y="13"/>
                  <a:pt x="35" y="14"/>
                  <a:pt x="31" y="17"/>
                </a:cubicBezTo>
                <a:cubicBezTo>
                  <a:pt x="26" y="20"/>
                  <a:pt x="23" y="26"/>
                  <a:pt x="20" y="32"/>
                </a:cubicBezTo>
                <a:cubicBezTo>
                  <a:pt x="17" y="39"/>
                  <a:pt x="16" y="49"/>
                  <a:pt x="15" y="62"/>
                </a:cubicBezTo>
                <a:cubicBezTo>
                  <a:pt x="19" y="56"/>
                  <a:pt x="24" y="52"/>
                  <a:pt x="29" y="49"/>
                </a:cubicBezTo>
                <a:cubicBezTo>
                  <a:pt x="35" y="46"/>
                  <a:pt x="40" y="45"/>
                  <a:pt x="46" y="45"/>
                </a:cubicBezTo>
                <a:cubicBezTo>
                  <a:pt x="56" y="45"/>
                  <a:pt x="65" y="49"/>
                  <a:pt x="72" y="56"/>
                </a:cubicBezTo>
                <a:cubicBezTo>
                  <a:pt x="80" y="64"/>
                  <a:pt x="83" y="74"/>
                  <a:pt x="83" y="86"/>
                </a:cubicBezTo>
                <a:cubicBezTo>
                  <a:pt x="83" y="94"/>
                  <a:pt x="82" y="101"/>
                  <a:pt x="78" y="108"/>
                </a:cubicBezTo>
                <a:cubicBezTo>
                  <a:pt x="75" y="114"/>
                  <a:pt x="70" y="120"/>
                  <a:pt x="64" y="123"/>
                </a:cubicBezTo>
                <a:cubicBezTo>
                  <a:pt x="58" y="127"/>
                  <a:pt x="51" y="129"/>
                  <a:pt x="44" y="129"/>
                </a:cubicBezTo>
                <a:cubicBezTo>
                  <a:pt x="31" y="129"/>
                  <a:pt x="20" y="124"/>
                  <a:pt x="12" y="115"/>
                </a:cubicBezTo>
                <a:cubicBezTo>
                  <a:pt x="4" y="105"/>
                  <a:pt x="0" y="89"/>
                  <a:pt x="0" y="68"/>
                </a:cubicBezTo>
                <a:cubicBezTo>
                  <a:pt x="0" y="43"/>
                  <a:pt x="4" y="26"/>
                  <a:pt x="13" y="15"/>
                </a:cubicBezTo>
                <a:cubicBezTo>
                  <a:pt x="21" y="5"/>
                  <a:pt x="32" y="0"/>
                  <a:pt x="45" y="0"/>
                </a:cubicBezTo>
                <a:cubicBezTo>
                  <a:pt x="55" y="0"/>
                  <a:pt x="63" y="3"/>
                  <a:pt x="70" y="8"/>
                </a:cubicBezTo>
                <a:cubicBezTo>
                  <a:pt x="76" y="14"/>
                  <a:pt x="80" y="22"/>
                  <a:pt x="81" y="31"/>
                </a:cubicBezTo>
                <a:close/>
                <a:moveTo>
                  <a:pt x="18" y="86"/>
                </a:moveTo>
                <a:cubicBezTo>
                  <a:pt x="18" y="91"/>
                  <a:pt x="19" y="96"/>
                  <a:pt x="21" y="101"/>
                </a:cubicBezTo>
                <a:cubicBezTo>
                  <a:pt x="24" y="106"/>
                  <a:pt x="27" y="110"/>
                  <a:pt x="31" y="112"/>
                </a:cubicBezTo>
                <a:cubicBezTo>
                  <a:pt x="35" y="115"/>
                  <a:pt x="39" y="116"/>
                  <a:pt x="43" y="116"/>
                </a:cubicBezTo>
                <a:cubicBezTo>
                  <a:pt x="50" y="116"/>
                  <a:pt x="56" y="113"/>
                  <a:pt x="60" y="108"/>
                </a:cubicBezTo>
                <a:cubicBezTo>
                  <a:pt x="65" y="103"/>
                  <a:pt x="67" y="96"/>
                  <a:pt x="67" y="87"/>
                </a:cubicBezTo>
                <a:cubicBezTo>
                  <a:pt x="67" y="78"/>
                  <a:pt x="65" y="71"/>
                  <a:pt x="60" y="66"/>
                </a:cubicBezTo>
                <a:cubicBezTo>
                  <a:pt x="56" y="61"/>
                  <a:pt x="50" y="59"/>
                  <a:pt x="43" y="59"/>
                </a:cubicBezTo>
                <a:cubicBezTo>
                  <a:pt x="36" y="59"/>
                  <a:pt x="30" y="61"/>
                  <a:pt x="25" y="66"/>
                </a:cubicBezTo>
                <a:cubicBezTo>
                  <a:pt x="20" y="71"/>
                  <a:pt x="18" y="78"/>
                  <a:pt x="18" y="86"/>
                </a:cubicBez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26" name="Freeform 153"/>
          <p:cNvSpPr>
            <a:spLocks/>
          </p:cNvSpPr>
          <p:nvPr/>
        </p:nvSpPr>
        <p:spPr bwMode="auto">
          <a:xfrm>
            <a:off x="4968415" y="5407043"/>
            <a:ext cx="41011" cy="64823"/>
          </a:xfrm>
          <a:custGeom>
            <a:avLst/>
            <a:gdLst>
              <a:gd name="T0" fmla="*/ 0 w 83"/>
              <a:gd name="T1" fmla="*/ 93 h 129"/>
              <a:gd name="T2" fmla="*/ 15 w 83"/>
              <a:gd name="T3" fmla="*/ 91 h 129"/>
              <a:gd name="T4" fmla="*/ 25 w 83"/>
              <a:gd name="T5" fmla="*/ 110 h 129"/>
              <a:gd name="T6" fmla="*/ 40 w 83"/>
              <a:gd name="T7" fmla="*/ 116 h 129"/>
              <a:gd name="T8" fmla="*/ 59 w 83"/>
              <a:gd name="T9" fmla="*/ 108 h 129"/>
              <a:gd name="T10" fmla="*/ 66 w 83"/>
              <a:gd name="T11" fmla="*/ 90 h 129"/>
              <a:gd name="T12" fmla="*/ 59 w 83"/>
              <a:gd name="T13" fmla="*/ 72 h 129"/>
              <a:gd name="T14" fmla="*/ 41 w 83"/>
              <a:gd name="T15" fmla="*/ 65 h 129"/>
              <a:gd name="T16" fmla="*/ 31 w 83"/>
              <a:gd name="T17" fmla="*/ 67 h 129"/>
              <a:gd name="T18" fmla="*/ 32 w 83"/>
              <a:gd name="T19" fmla="*/ 53 h 129"/>
              <a:gd name="T20" fmla="*/ 35 w 83"/>
              <a:gd name="T21" fmla="*/ 54 h 129"/>
              <a:gd name="T22" fmla="*/ 53 w 83"/>
              <a:gd name="T23" fmla="*/ 48 h 129"/>
              <a:gd name="T24" fmla="*/ 60 w 83"/>
              <a:gd name="T25" fmla="*/ 33 h 129"/>
              <a:gd name="T26" fmla="*/ 55 w 83"/>
              <a:gd name="T27" fmla="*/ 18 h 129"/>
              <a:gd name="T28" fmla="*/ 40 w 83"/>
              <a:gd name="T29" fmla="*/ 13 h 129"/>
              <a:gd name="T30" fmla="*/ 25 w 83"/>
              <a:gd name="T31" fmla="*/ 18 h 129"/>
              <a:gd name="T32" fmla="*/ 17 w 83"/>
              <a:gd name="T33" fmla="*/ 36 h 129"/>
              <a:gd name="T34" fmla="*/ 2 w 83"/>
              <a:gd name="T35" fmla="*/ 33 h 129"/>
              <a:gd name="T36" fmla="*/ 15 w 83"/>
              <a:gd name="T37" fmla="*/ 9 h 129"/>
              <a:gd name="T38" fmla="*/ 39 w 83"/>
              <a:gd name="T39" fmla="*/ 0 h 129"/>
              <a:gd name="T40" fmla="*/ 59 w 83"/>
              <a:gd name="T41" fmla="*/ 4 h 129"/>
              <a:gd name="T42" fmla="*/ 72 w 83"/>
              <a:gd name="T43" fmla="*/ 17 h 129"/>
              <a:gd name="T44" fmla="*/ 76 w 83"/>
              <a:gd name="T45" fmla="*/ 33 h 129"/>
              <a:gd name="T46" fmla="*/ 72 w 83"/>
              <a:gd name="T47" fmla="*/ 48 h 129"/>
              <a:gd name="T48" fmla="*/ 59 w 83"/>
              <a:gd name="T49" fmla="*/ 58 h 129"/>
              <a:gd name="T50" fmla="*/ 76 w 83"/>
              <a:gd name="T51" fmla="*/ 69 h 129"/>
              <a:gd name="T52" fmla="*/ 83 w 83"/>
              <a:gd name="T53" fmla="*/ 89 h 129"/>
              <a:gd name="T54" fmla="*/ 71 w 83"/>
              <a:gd name="T55" fmla="*/ 117 h 129"/>
              <a:gd name="T56" fmla="*/ 40 w 83"/>
              <a:gd name="T57" fmla="*/ 129 h 129"/>
              <a:gd name="T58" fmla="*/ 13 w 83"/>
              <a:gd name="T59" fmla="*/ 119 h 129"/>
              <a:gd name="T60" fmla="*/ 0 w 83"/>
              <a:gd name="T61" fmla="*/ 93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83" h="129">
                <a:moveTo>
                  <a:pt x="0" y="93"/>
                </a:moveTo>
                <a:lnTo>
                  <a:pt x="15" y="91"/>
                </a:lnTo>
                <a:cubicBezTo>
                  <a:pt x="17" y="100"/>
                  <a:pt x="20" y="106"/>
                  <a:pt x="25" y="110"/>
                </a:cubicBezTo>
                <a:cubicBezTo>
                  <a:pt x="29" y="114"/>
                  <a:pt x="34" y="116"/>
                  <a:pt x="40" y="116"/>
                </a:cubicBezTo>
                <a:cubicBezTo>
                  <a:pt x="48" y="116"/>
                  <a:pt x="54" y="114"/>
                  <a:pt x="59" y="108"/>
                </a:cubicBezTo>
                <a:cubicBezTo>
                  <a:pt x="64" y="103"/>
                  <a:pt x="66" y="97"/>
                  <a:pt x="66" y="90"/>
                </a:cubicBezTo>
                <a:cubicBezTo>
                  <a:pt x="66" y="83"/>
                  <a:pt x="64" y="77"/>
                  <a:pt x="59" y="72"/>
                </a:cubicBezTo>
                <a:cubicBezTo>
                  <a:pt x="55" y="68"/>
                  <a:pt x="49" y="65"/>
                  <a:pt x="41" y="65"/>
                </a:cubicBezTo>
                <a:cubicBezTo>
                  <a:pt x="39" y="65"/>
                  <a:pt x="35" y="66"/>
                  <a:pt x="31" y="67"/>
                </a:cubicBezTo>
                <a:lnTo>
                  <a:pt x="32" y="53"/>
                </a:lnTo>
                <a:cubicBezTo>
                  <a:pt x="33" y="53"/>
                  <a:pt x="34" y="54"/>
                  <a:pt x="35" y="54"/>
                </a:cubicBezTo>
                <a:cubicBezTo>
                  <a:pt x="41" y="54"/>
                  <a:pt x="47" y="52"/>
                  <a:pt x="53" y="48"/>
                </a:cubicBezTo>
                <a:cubicBezTo>
                  <a:pt x="58" y="45"/>
                  <a:pt x="60" y="40"/>
                  <a:pt x="60" y="33"/>
                </a:cubicBezTo>
                <a:cubicBezTo>
                  <a:pt x="60" y="27"/>
                  <a:pt x="59" y="22"/>
                  <a:pt x="55" y="18"/>
                </a:cubicBezTo>
                <a:cubicBezTo>
                  <a:pt x="51" y="15"/>
                  <a:pt x="46" y="13"/>
                  <a:pt x="40" y="13"/>
                </a:cubicBezTo>
                <a:cubicBezTo>
                  <a:pt x="34" y="13"/>
                  <a:pt x="29" y="15"/>
                  <a:pt x="25" y="18"/>
                </a:cubicBezTo>
                <a:cubicBezTo>
                  <a:pt x="21" y="22"/>
                  <a:pt x="18" y="28"/>
                  <a:pt x="17" y="36"/>
                </a:cubicBezTo>
                <a:lnTo>
                  <a:pt x="2" y="33"/>
                </a:lnTo>
                <a:cubicBezTo>
                  <a:pt x="4" y="22"/>
                  <a:pt x="8" y="14"/>
                  <a:pt x="15" y="9"/>
                </a:cubicBezTo>
                <a:cubicBezTo>
                  <a:pt x="21" y="3"/>
                  <a:pt x="30" y="0"/>
                  <a:pt x="39" y="0"/>
                </a:cubicBezTo>
                <a:cubicBezTo>
                  <a:pt x="46" y="0"/>
                  <a:pt x="53" y="2"/>
                  <a:pt x="59" y="4"/>
                </a:cubicBezTo>
                <a:cubicBezTo>
                  <a:pt x="64" y="7"/>
                  <a:pt x="69" y="11"/>
                  <a:pt x="72" y="17"/>
                </a:cubicBezTo>
                <a:cubicBezTo>
                  <a:pt x="75" y="22"/>
                  <a:pt x="76" y="27"/>
                  <a:pt x="76" y="33"/>
                </a:cubicBezTo>
                <a:cubicBezTo>
                  <a:pt x="76" y="38"/>
                  <a:pt x="75" y="43"/>
                  <a:pt x="72" y="48"/>
                </a:cubicBezTo>
                <a:cubicBezTo>
                  <a:pt x="69" y="52"/>
                  <a:pt x="65" y="56"/>
                  <a:pt x="59" y="58"/>
                </a:cubicBezTo>
                <a:cubicBezTo>
                  <a:pt x="66" y="60"/>
                  <a:pt x="72" y="64"/>
                  <a:pt x="76" y="69"/>
                </a:cubicBezTo>
                <a:cubicBezTo>
                  <a:pt x="81" y="74"/>
                  <a:pt x="83" y="81"/>
                  <a:pt x="83" y="89"/>
                </a:cubicBezTo>
                <a:cubicBezTo>
                  <a:pt x="83" y="100"/>
                  <a:pt x="79" y="110"/>
                  <a:pt x="71" y="117"/>
                </a:cubicBezTo>
                <a:cubicBezTo>
                  <a:pt x="62" y="125"/>
                  <a:pt x="52" y="129"/>
                  <a:pt x="40" y="129"/>
                </a:cubicBezTo>
                <a:cubicBezTo>
                  <a:pt x="29" y="129"/>
                  <a:pt x="20" y="126"/>
                  <a:pt x="13" y="119"/>
                </a:cubicBezTo>
                <a:cubicBezTo>
                  <a:pt x="5" y="112"/>
                  <a:pt x="1" y="104"/>
                  <a:pt x="0" y="93"/>
                </a:cubicBez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27" name="Freeform 154"/>
          <p:cNvSpPr>
            <a:spLocks noEditPoints="1"/>
          </p:cNvSpPr>
          <p:nvPr/>
        </p:nvSpPr>
        <p:spPr bwMode="auto">
          <a:xfrm>
            <a:off x="4724998" y="5407043"/>
            <a:ext cx="41011" cy="64823"/>
          </a:xfrm>
          <a:custGeom>
            <a:avLst/>
            <a:gdLst>
              <a:gd name="T0" fmla="*/ 0 w 82"/>
              <a:gd name="T1" fmla="*/ 64 h 129"/>
              <a:gd name="T2" fmla="*/ 5 w 82"/>
              <a:gd name="T3" fmla="*/ 28 h 129"/>
              <a:gd name="T4" fmla="*/ 18 w 82"/>
              <a:gd name="T5" fmla="*/ 7 h 129"/>
              <a:gd name="T6" fmla="*/ 41 w 82"/>
              <a:gd name="T7" fmla="*/ 0 h 129"/>
              <a:gd name="T8" fmla="*/ 59 w 82"/>
              <a:gd name="T9" fmla="*/ 4 h 129"/>
              <a:gd name="T10" fmla="*/ 72 w 82"/>
              <a:gd name="T11" fmla="*/ 16 h 129"/>
              <a:gd name="T12" fmla="*/ 79 w 82"/>
              <a:gd name="T13" fmla="*/ 35 h 129"/>
              <a:gd name="T14" fmla="*/ 82 w 82"/>
              <a:gd name="T15" fmla="*/ 64 h 129"/>
              <a:gd name="T16" fmla="*/ 78 w 82"/>
              <a:gd name="T17" fmla="*/ 100 h 129"/>
              <a:gd name="T18" fmla="*/ 64 w 82"/>
              <a:gd name="T19" fmla="*/ 121 h 129"/>
              <a:gd name="T20" fmla="*/ 41 w 82"/>
              <a:gd name="T21" fmla="*/ 129 h 129"/>
              <a:gd name="T22" fmla="*/ 13 w 82"/>
              <a:gd name="T23" fmla="*/ 116 h 129"/>
              <a:gd name="T24" fmla="*/ 0 w 82"/>
              <a:gd name="T25" fmla="*/ 64 h 129"/>
              <a:gd name="T26" fmla="*/ 16 w 82"/>
              <a:gd name="T27" fmla="*/ 64 h 129"/>
              <a:gd name="T28" fmla="*/ 23 w 82"/>
              <a:gd name="T29" fmla="*/ 106 h 129"/>
              <a:gd name="T30" fmla="*/ 41 w 82"/>
              <a:gd name="T31" fmla="*/ 116 h 129"/>
              <a:gd name="T32" fmla="*/ 59 w 82"/>
              <a:gd name="T33" fmla="*/ 106 h 129"/>
              <a:gd name="T34" fmla="*/ 66 w 82"/>
              <a:gd name="T35" fmla="*/ 64 h 129"/>
              <a:gd name="T36" fmla="*/ 59 w 82"/>
              <a:gd name="T37" fmla="*/ 23 h 129"/>
              <a:gd name="T38" fmla="*/ 41 w 82"/>
              <a:gd name="T39" fmla="*/ 13 h 129"/>
              <a:gd name="T40" fmla="*/ 24 w 82"/>
              <a:gd name="T41" fmla="*/ 22 h 129"/>
              <a:gd name="T42" fmla="*/ 16 w 82"/>
              <a:gd name="T43" fmla="*/ 64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82" h="129">
                <a:moveTo>
                  <a:pt x="0" y="64"/>
                </a:moveTo>
                <a:cubicBezTo>
                  <a:pt x="0" y="49"/>
                  <a:pt x="2" y="38"/>
                  <a:pt x="5" y="28"/>
                </a:cubicBezTo>
                <a:cubicBezTo>
                  <a:pt x="8" y="19"/>
                  <a:pt x="12" y="12"/>
                  <a:pt x="18" y="7"/>
                </a:cubicBezTo>
                <a:cubicBezTo>
                  <a:pt x="25" y="3"/>
                  <a:pt x="32" y="0"/>
                  <a:pt x="41" y="0"/>
                </a:cubicBezTo>
                <a:cubicBezTo>
                  <a:pt x="48" y="0"/>
                  <a:pt x="54" y="1"/>
                  <a:pt x="59" y="4"/>
                </a:cubicBezTo>
                <a:cubicBezTo>
                  <a:pt x="64" y="7"/>
                  <a:pt x="68" y="11"/>
                  <a:pt x="72" y="16"/>
                </a:cubicBezTo>
                <a:cubicBezTo>
                  <a:pt x="75" y="21"/>
                  <a:pt x="78" y="27"/>
                  <a:pt x="79" y="35"/>
                </a:cubicBezTo>
                <a:cubicBezTo>
                  <a:pt x="81" y="42"/>
                  <a:pt x="82" y="52"/>
                  <a:pt x="82" y="64"/>
                </a:cubicBezTo>
                <a:cubicBezTo>
                  <a:pt x="82" y="79"/>
                  <a:pt x="81" y="91"/>
                  <a:pt x="78" y="100"/>
                </a:cubicBezTo>
                <a:cubicBezTo>
                  <a:pt x="75" y="109"/>
                  <a:pt x="70" y="116"/>
                  <a:pt x="64" y="121"/>
                </a:cubicBezTo>
                <a:cubicBezTo>
                  <a:pt x="58" y="126"/>
                  <a:pt x="51" y="129"/>
                  <a:pt x="41" y="129"/>
                </a:cubicBezTo>
                <a:cubicBezTo>
                  <a:pt x="29" y="129"/>
                  <a:pt x="20" y="124"/>
                  <a:pt x="13" y="116"/>
                </a:cubicBezTo>
                <a:cubicBezTo>
                  <a:pt x="4" y="105"/>
                  <a:pt x="0" y="88"/>
                  <a:pt x="0" y="64"/>
                </a:cubicBezTo>
                <a:close/>
                <a:moveTo>
                  <a:pt x="16" y="64"/>
                </a:moveTo>
                <a:cubicBezTo>
                  <a:pt x="16" y="85"/>
                  <a:pt x="19" y="99"/>
                  <a:pt x="23" y="106"/>
                </a:cubicBezTo>
                <a:cubicBezTo>
                  <a:pt x="28" y="113"/>
                  <a:pt x="34" y="116"/>
                  <a:pt x="41" y="116"/>
                </a:cubicBezTo>
                <a:cubicBezTo>
                  <a:pt x="48" y="116"/>
                  <a:pt x="54" y="113"/>
                  <a:pt x="59" y="106"/>
                </a:cubicBezTo>
                <a:cubicBezTo>
                  <a:pt x="64" y="99"/>
                  <a:pt x="66" y="85"/>
                  <a:pt x="66" y="64"/>
                </a:cubicBezTo>
                <a:cubicBezTo>
                  <a:pt x="66" y="44"/>
                  <a:pt x="64" y="30"/>
                  <a:pt x="59" y="23"/>
                </a:cubicBezTo>
                <a:cubicBezTo>
                  <a:pt x="54" y="16"/>
                  <a:pt x="48" y="13"/>
                  <a:pt x="41" y="13"/>
                </a:cubicBezTo>
                <a:cubicBezTo>
                  <a:pt x="34" y="13"/>
                  <a:pt x="28" y="16"/>
                  <a:pt x="24" y="22"/>
                </a:cubicBezTo>
                <a:cubicBezTo>
                  <a:pt x="19" y="29"/>
                  <a:pt x="16" y="44"/>
                  <a:pt x="16" y="64"/>
                </a:cubicBez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28" name="Line 155"/>
          <p:cNvSpPr>
            <a:spLocks noChangeShapeType="1"/>
          </p:cNvSpPr>
          <p:nvPr/>
        </p:nvSpPr>
        <p:spPr bwMode="auto">
          <a:xfrm>
            <a:off x="4583446" y="2307445"/>
            <a:ext cx="0" cy="3021545"/>
          </a:xfrm>
          <a:prstGeom prst="line">
            <a:avLst/>
          </a:prstGeom>
          <a:noFill/>
          <a:ln w="1905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29" name="Line 156"/>
          <p:cNvSpPr>
            <a:spLocks noChangeShapeType="1"/>
          </p:cNvSpPr>
          <p:nvPr/>
        </p:nvSpPr>
        <p:spPr bwMode="auto">
          <a:xfrm flipH="1">
            <a:off x="4527884" y="5178178"/>
            <a:ext cx="55563" cy="0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30" name="Line 157"/>
          <p:cNvSpPr>
            <a:spLocks noChangeShapeType="1"/>
          </p:cNvSpPr>
          <p:nvPr/>
        </p:nvSpPr>
        <p:spPr bwMode="auto">
          <a:xfrm flipH="1">
            <a:off x="4527884" y="4905656"/>
            <a:ext cx="55563" cy="0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31" name="Line 158"/>
          <p:cNvSpPr>
            <a:spLocks noChangeShapeType="1"/>
          </p:cNvSpPr>
          <p:nvPr/>
        </p:nvSpPr>
        <p:spPr bwMode="auto">
          <a:xfrm flipH="1">
            <a:off x="4527884" y="4634458"/>
            <a:ext cx="55563" cy="0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32" name="Line 159"/>
          <p:cNvSpPr>
            <a:spLocks noChangeShapeType="1"/>
          </p:cNvSpPr>
          <p:nvPr/>
        </p:nvSpPr>
        <p:spPr bwMode="auto">
          <a:xfrm flipH="1">
            <a:off x="4527884" y="4361937"/>
            <a:ext cx="55563" cy="0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33" name="Line 160"/>
          <p:cNvSpPr>
            <a:spLocks noChangeShapeType="1"/>
          </p:cNvSpPr>
          <p:nvPr/>
        </p:nvSpPr>
        <p:spPr bwMode="auto">
          <a:xfrm flipH="1">
            <a:off x="4527884" y="4090738"/>
            <a:ext cx="55563" cy="0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34" name="Line 161"/>
          <p:cNvSpPr>
            <a:spLocks noChangeShapeType="1"/>
          </p:cNvSpPr>
          <p:nvPr/>
        </p:nvSpPr>
        <p:spPr bwMode="auto">
          <a:xfrm flipH="1">
            <a:off x="4527884" y="3818218"/>
            <a:ext cx="55563" cy="0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35" name="Line 162"/>
          <p:cNvSpPr>
            <a:spLocks noChangeShapeType="1"/>
          </p:cNvSpPr>
          <p:nvPr/>
        </p:nvSpPr>
        <p:spPr bwMode="auto">
          <a:xfrm flipH="1">
            <a:off x="4527884" y="3545696"/>
            <a:ext cx="55563" cy="0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36" name="Line 163"/>
          <p:cNvSpPr>
            <a:spLocks noChangeShapeType="1"/>
          </p:cNvSpPr>
          <p:nvPr/>
        </p:nvSpPr>
        <p:spPr bwMode="auto">
          <a:xfrm flipH="1">
            <a:off x="4527884" y="3274498"/>
            <a:ext cx="55563" cy="0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37" name="Line 164"/>
          <p:cNvSpPr>
            <a:spLocks noChangeShapeType="1"/>
          </p:cNvSpPr>
          <p:nvPr/>
        </p:nvSpPr>
        <p:spPr bwMode="auto">
          <a:xfrm flipH="1">
            <a:off x="4527884" y="3001977"/>
            <a:ext cx="55563" cy="0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38" name="Line 165"/>
          <p:cNvSpPr>
            <a:spLocks noChangeShapeType="1"/>
          </p:cNvSpPr>
          <p:nvPr/>
        </p:nvSpPr>
        <p:spPr bwMode="auto">
          <a:xfrm flipH="1">
            <a:off x="4527884" y="2730778"/>
            <a:ext cx="55563" cy="0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39" name="Line 166"/>
          <p:cNvSpPr>
            <a:spLocks noChangeShapeType="1"/>
          </p:cNvSpPr>
          <p:nvPr/>
        </p:nvSpPr>
        <p:spPr bwMode="auto">
          <a:xfrm flipH="1">
            <a:off x="4527884" y="2458258"/>
            <a:ext cx="55563" cy="0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3" name="Freeform 168"/>
          <p:cNvSpPr>
            <a:spLocks noEditPoints="1"/>
          </p:cNvSpPr>
          <p:nvPr/>
        </p:nvSpPr>
        <p:spPr bwMode="auto">
          <a:xfrm>
            <a:off x="4418081" y="2438413"/>
            <a:ext cx="105833" cy="75407"/>
          </a:xfrm>
          <a:custGeom>
            <a:avLst/>
            <a:gdLst>
              <a:gd name="T0" fmla="*/ 46 w 214"/>
              <a:gd name="T1" fmla="*/ 126 h 151"/>
              <a:gd name="T2" fmla="*/ 30 w 214"/>
              <a:gd name="T3" fmla="*/ 126 h 151"/>
              <a:gd name="T4" fmla="*/ 30 w 214"/>
              <a:gd name="T5" fmla="*/ 28 h 151"/>
              <a:gd name="T6" fmla="*/ 16 w 214"/>
              <a:gd name="T7" fmla="*/ 38 h 151"/>
              <a:gd name="T8" fmla="*/ 0 w 214"/>
              <a:gd name="T9" fmla="*/ 46 h 151"/>
              <a:gd name="T10" fmla="*/ 0 w 214"/>
              <a:gd name="T11" fmla="*/ 31 h 151"/>
              <a:gd name="T12" fmla="*/ 22 w 214"/>
              <a:gd name="T13" fmla="*/ 17 h 151"/>
              <a:gd name="T14" fmla="*/ 36 w 214"/>
              <a:gd name="T15" fmla="*/ 0 h 151"/>
              <a:gd name="T16" fmla="*/ 46 w 214"/>
              <a:gd name="T17" fmla="*/ 0 h 151"/>
              <a:gd name="T18" fmla="*/ 46 w 214"/>
              <a:gd name="T19" fmla="*/ 126 h 151"/>
              <a:gd name="T20" fmla="*/ 92 w 214"/>
              <a:gd name="T21" fmla="*/ 126 h 151"/>
              <a:gd name="T22" fmla="*/ 92 w 214"/>
              <a:gd name="T23" fmla="*/ 109 h 151"/>
              <a:gd name="T24" fmla="*/ 110 w 214"/>
              <a:gd name="T25" fmla="*/ 109 h 151"/>
              <a:gd name="T26" fmla="*/ 110 w 214"/>
              <a:gd name="T27" fmla="*/ 126 h 151"/>
              <a:gd name="T28" fmla="*/ 106 w 214"/>
              <a:gd name="T29" fmla="*/ 142 h 151"/>
              <a:gd name="T30" fmla="*/ 95 w 214"/>
              <a:gd name="T31" fmla="*/ 151 h 151"/>
              <a:gd name="T32" fmla="*/ 91 w 214"/>
              <a:gd name="T33" fmla="*/ 144 h 151"/>
              <a:gd name="T34" fmla="*/ 98 w 214"/>
              <a:gd name="T35" fmla="*/ 138 h 151"/>
              <a:gd name="T36" fmla="*/ 101 w 214"/>
              <a:gd name="T37" fmla="*/ 126 h 151"/>
              <a:gd name="T38" fmla="*/ 92 w 214"/>
              <a:gd name="T39" fmla="*/ 126 h 151"/>
              <a:gd name="T40" fmla="*/ 132 w 214"/>
              <a:gd name="T41" fmla="*/ 64 h 151"/>
              <a:gd name="T42" fmla="*/ 136 w 214"/>
              <a:gd name="T43" fmla="*/ 28 h 151"/>
              <a:gd name="T44" fmla="*/ 150 w 214"/>
              <a:gd name="T45" fmla="*/ 7 h 151"/>
              <a:gd name="T46" fmla="*/ 173 w 214"/>
              <a:gd name="T47" fmla="*/ 0 h 151"/>
              <a:gd name="T48" fmla="*/ 190 w 214"/>
              <a:gd name="T49" fmla="*/ 4 h 151"/>
              <a:gd name="T50" fmla="*/ 203 w 214"/>
              <a:gd name="T51" fmla="*/ 16 h 151"/>
              <a:gd name="T52" fmla="*/ 211 w 214"/>
              <a:gd name="T53" fmla="*/ 34 h 151"/>
              <a:gd name="T54" fmla="*/ 214 w 214"/>
              <a:gd name="T55" fmla="*/ 64 h 151"/>
              <a:gd name="T56" fmla="*/ 209 w 214"/>
              <a:gd name="T57" fmla="*/ 100 h 151"/>
              <a:gd name="T58" fmla="*/ 196 w 214"/>
              <a:gd name="T59" fmla="*/ 121 h 151"/>
              <a:gd name="T60" fmla="*/ 173 w 214"/>
              <a:gd name="T61" fmla="*/ 128 h 151"/>
              <a:gd name="T62" fmla="*/ 144 w 214"/>
              <a:gd name="T63" fmla="*/ 115 h 151"/>
              <a:gd name="T64" fmla="*/ 132 w 214"/>
              <a:gd name="T65" fmla="*/ 64 h 151"/>
              <a:gd name="T66" fmla="*/ 148 w 214"/>
              <a:gd name="T67" fmla="*/ 64 h 151"/>
              <a:gd name="T68" fmla="*/ 155 w 214"/>
              <a:gd name="T69" fmla="*/ 105 h 151"/>
              <a:gd name="T70" fmla="*/ 173 w 214"/>
              <a:gd name="T71" fmla="*/ 116 h 151"/>
              <a:gd name="T72" fmla="*/ 191 w 214"/>
              <a:gd name="T73" fmla="*/ 105 h 151"/>
              <a:gd name="T74" fmla="*/ 198 w 214"/>
              <a:gd name="T75" fmla="*/ 64 h 151"/>
              <a:gd name="T76" fmla="*/ 191 w 214"/>
              <a:gd name="T77" fmla="*/ 23 h 151"/>
              <a:gd name="T78" fmla="*/ 173 w 214"/>
              <a:gd name="T79" fmla="*/ 12 h 151"/>
              <a:gd name="T80" fmla="*/ 156 w 214"/>
              <a:gd name="T81" fmla="*/ 21 h 151"/>
              <a:gd name="T82" fmla="*/ 148 w 214"/>
              <a:gd name="T83" fmla="*/ 64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14" h="151">
                <a:moveTo>
                  <a:pt x="46" y="126"/>
                </a:moveTo>
                <a:lnTo>
                  <a:pt x="30" y="126"/>
                </a:lnTo>
                <a:lnTo>
                  <a:pt x="30" y="28"/>
                </a:lnTo>
                <a:cubicBezTo>
                  <a:pt x="27" y="31"/>
                  <a:pt x="22" y="35"/>
                  <a:pt x="16" y="38"/>
                </a:cubicBezTo>
                <a:cubicBezTo>
                  <a:pt x="10" y="42"/>
                  <a:pt x="4" y="44"/>
                  <a:pt x="0" y="46"/>
                </a:cubicBezTo>
                <a:lnTo>
                  <a:pt x="0" y="31"/>
                </a:lnTo>
                <a:cubicBezTo>
                  <a:pt x="8" y="27"/>
                  <a:pt x="16" y="22"/>
                  <a:pt x="22" y="17"/>
                </a:cubicBezTo>
                <a:cubicBezTo>
                  <a:pt x="29" y="11"/>
                  <a:pt x="33" y="5"/>
                  <a:pt x="36" y="0"/>
                </a:cubicBezTo>
                <a:lnTo>
                  <a:pt x="46" y="0"/>
                </a:lnTo>
                <a:lnTo>
                  <a:pt x="46" y="126"/>
                </a:lnTo>
                <a:close/>
                <a:moveTo>
                  <a:pt x="92" y="126"/>
                </a:moveTo>
                <a:lnTo>
                  <a:pt x="92" y="109"/>
                </a:lnTo>
                <a:lnTo>
                  <a:pt x="110" y="109"/>
                </a:lnTo>
                <a:lnTo>
                  <a:pt x="110" y="126"/>
                </a:lnTo>
                <a:cubicBezTo>
                  <a:pt x="110" y="133"/>
                  <a:pt x="108" y="138"/>
                  <a:pt x="106" y="142"/>
                </a:cubicBezTo>
                <a:cubicBezTo>
                  <a:pt x="104" y="146"/>
                  <a:pt x="100" y="149"/>
                  <a:pt x="95" y="151"/>
                </a:cubicBezTo>
                <a:lnTo>
                  <a:pt x="91" y="144"/>
                </a:lnTo>
                <a:cubicBezTo>
                  <a:pt x="94" y="143"/>
                  <a:pt x="97" y="141"/>
                  <a:pt x="98" y="138"/>
                </a:cubicBezTo>
                <a:cubicBezTo>
                  <a:pt x="100" y="135"/>
                  <a:pt x="101" y="131"/>
                  <a:pt x="101" y="126"/>
                </a:cubicBezTo>
                <a:lnTo>
                  <a:pt x="92" y="126"/>
                </a:lnTo>
                <a:close/>
                <a:moveTo>
                  <a:pt x="132" y="64"/>
                </a:moveTo>
                <a:cubicBezTo>
                  <a:pt x="132" y="49"/>
                  <a:pt x="133" y="37"/>
                  <a:pt x="136" y="28"/>
                </a:cubicBezTo>
                <a:cubicBezTo>
                  <a:pt x="139" y="19"/>
                  <a:pt x="144" y="12"/>
                  <a:pt x="150" y="7"/>
                </a:cubicBezTo>
                <a:cubicBezTo>
                  <a:pt x="156" y="2"/>
                  <a:pt x="164" y="0"/>
                  <a:pt x="173" y="0"/>
                </a:cubicBezTo>
                <a:cubicBezTo>
                  <a:pt x="180" y="0"/>
                  <a:pt x="185" y="1"/>
                  <a:pt x="190" y="4"/>
                </a:cubicBezTo>
                <a:cubicBezTo>
                  <a:pt x="196" y="7"/>
                  <a:pt x="200" y="10"/>
                  <a:pt x="203" y="16"/>
                </a:cubicBezTo>
                <a:cubicBezTo>
                  <a:pt x="206" y="21"/>
                  <a:pt x="209" y="27"/>
                  <a:pt x="211" y="34"/>
                </a:cubicBezTo>
                <a:cubicBezTo>
                  <a:pt x="213" y="42"/>
                  <a:pt x="214" y="52"/>
                  <a:pt x="214" y="64"/>
                </a:cubicBezTo>
                <a:cubicBezTo>
                  <a:pt x="214" y="79"/>
                  <a:pt x="212" y="91"/>
                  <a:pt x="209" y="100"/>
                </a:cubicBezTo>
                <a:cubicBezTo>
                  <a:pt x="206" y="109"/>
                  <a:pt x="202" y="116"/>
                  <a:pt x="196" y="121"/>
                </a:cubicBezTo>
                <a:cubicBezTo>
                  <a:pt x="190" y="126"/>
                  <a:pt x="182" y="128"/>
                  <a:pt x="173" y="128"/>
                </a:cubicBezTo>
                <a:cubicBezTo>
                  <a:pt x="161" y="128"/>
                  <a:pt x="151" y="124"/>
                  <a:pt x="144" y="115"/>
                </a:cubicBezTo>
                <a:cubicBezTo>
                  <a:pt x="136" y="105"/>
                  <a:pt x="132" y="88"/>
                  <a:pt x="132" y="64"/>
                </a:cubicBezTo>
                <a:close/>
                <a:moveTo>
                  <a:pt x="148" y="64"/>
                </a:moveTo>
                <a:cubicBezTo>
                  <a:pt x="148" y="85"/>
                  <a:pt x="150" y="99"/>
                  <a:pt x="155" y="105"/>
                </a:cubicBezTo>
                <a:cubicBezTo>
                  <a:pt x="160" y="112"/>
                  <a:pt x="166" y="116"/>
                  <a:pt x="173" y="116"/>
                </a:cubicBezTo>
                <a:cubicBezTo>
                  <a:pt x="180" y="116"/>
                  <a:pt x="186" y="112"/>
                  <a:pt x="191" y="105"/>
                </a:cubicBezTo>
                <a:cubicBezTo>
                  <a:pt x="195" y="98"/>
                  <a:pt x="198" y="85"/>
                  <a:pt x="198" y="64"/>
                </a:cubicBezTo>
                <a:cubicBezTo>
                  <a:pt x="198" y="43"/>
                  <a:pt x="195" y="29"/>
                  <a:pt x="191" y="23"/>
                </a:cubicBezTo>
                <a:cubicBezTo>
                  <a:pt x="186" y="16"/>
                  <a:pt x="180" y="12"/>
                  <a:pt x="173" y="12"/>
                </a:cubicBezTo>
                <a:cubicBezTo>
                  <a:pt x="165" y="12"/>
                  <a:pt x="160" y="15"/>
                  <a:pt x="156" y="21"/>
                </a:cubicBezTo>
                <a:cubicBezTo>
                  <a:pt x="150" y="29"/>
                  <a:pt x="148" y="43"/>
                  <a:pt x="148" y="64"/>
                </a:cubicBez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4" name="Freeform 169"/>
          <p:cNvSpPr>
            <a:spLocks noEditPoints="1"/>
          </p:cNvSpPr>
          <p:nvPr/>
        </p:nvSpPr>
        <p:spPr bwMode="auto">
          <a:xfrm>
            <a:off x="4412789" y="2709612"/>
            <a:ext cx="112448" cy="75407"/>
          </a:xfrm>
          <a:custGeom>
            <a:avLst/>
            <a:gdLst>
              <a:gd name="T0" fmla="*/ 4 w 227"/>
              <a:gd name="T1" fmla="*/ 28 h 151"/>
              <a:gd name="T2" fmla="*/ 41 w 227"/>
              <a:gd name="T3" fmla="*/ 0 h 151"/>
              <a:gd name="T4" fmla="*/ 71 w 227"/>
              <a:gd name="T5" fmla="*/ 16 h 151"/>
              <a:gd name="T6" fmla="*/ 82 w 227"/>
              <a:gd name="T7" fmla="*/ 64 h 151"/>
              <a:gd name="T8" fmla="*/ 64 w 227"/>
              <a:gd name="T9" fmla="*/ 121 h 151"/>
              <a:gd name="T10" fmla="*/ 12 w 227"/>
              <a:gd name="T11" fmla="*/ 115 h 151"/>
              <a:gd name="T12" fmla="*/ 16 w 227"/>
              <a:gd name="T13" fmla="*/ 64 h 151"/>
              <a:gd name="T14" fmla="*/ 41 w 227"/>
              <a:gd name="T15" fmla="*/ 116 h 151"/>
              <a:gd name="T16" fmla="*/ 66 w 227"/>
              <a:gd name="T17" fmla="*/ 64 h 151"/>
              <a:gd name="T18" fmla="*/ 41 w 227"/>
              <a:gd name="T19" fmla="*/ 13 h 151"/>
              <a:gd name="T20" fmla="*/ 16 w 227"/>
              <a:gd name="T21" fmla="*/ 64 h 151"/>
              <a:gd name="T22" fmla="*/ 104 w 227"/>
              <a:gd name="T23" fmla="*/ 109 h 151"/>
              <a:gd name="T24" fmla="*/ 122 w 227"/>
              <a:gd name="T25" fmla="*/ 126 h 151"/>
              <a:gd name="T26" fmla="*/ 107 w 227"/>
              <a:gd name="T27" fmla="*/ 151 h 151"/>
              <a:gd name="T28" fmla="*/ 110 w 227"/>
              <a:gd name="T29" fmla="*/ 138 h 151"/>
              <a:gd name="T30" fmla="*/ 104 w 227"/>
              <a:gd name="T31" fmla="*/ 126 h 151"/>
              <a:gd name="T32" fmla="*/ 161 w 227"/>
              <a:gd name="T33" fmla="*/ 96 h 151"/>
              <a:gd name="T34" fmla="*/ 182 w 227"/>
              <a:gd name="T35" fmla="*/ 116 h 151"/>
              <a:gd name="T36" fmla="*/ 203 w 227"/>
              <a:gd name="T37" fmla="*/ 104 h 151"/>
              <a:gd name="T38" fmla="*/ 211 w 227"/>
              <a:gd name="T39" fmla="*/ 70 h 151"/>
              <a:gd name="T40" fmla="*/ 198 w 227"/>
              <a:gd name="T41" fmla="*/ 79 h 151"/>
              <a:gd name="T42" fmla="*/ 154 w 227"/>
              <a:gd name="T43" fmla="*/ 72 h 151"/>
              <a:gd name="T44" fmla="*/ 155 w 227"/>
              <a:gd name="T45" fmla="*/ 11 h 151"/>
              <a:gd name="T46" fmla="*/ 206 w 227"/>
              <a:gd name="T47" fmla="*/ 6 h 151"/>
              <a:gd name="T48" fmla="*/ 227 w 227"/>
              <a:gd name="T49" fmla="*/ 61 h 151"/>
              <a:gd name="T50" fmla="*/ 206 w 227"/>
              <a:gd name="T51" fmla="*/ 121 h 151"/>
              <a:gd name="T52" fmla="*/ 157 w 227"/>
              <a:gd name="T53" fmla="*/ 120 h 151"/>
              <a:gd name="T54" fmla="*/ 209 w 227"/>
              <a:gd name="T55" fmla="*/ 42 h 151"/>
              <a:gd name="T56" fmla="*/ 185 w 227"/>
              <a:gd name="T57" fmla="*/ 13 h 151"/>
              <a:gd name="T58" fmla="*/ 160 w 227"/>
              <a:gd name="T59" fmla="*/ 43 h 151"/>
              <a:gd name="T60" fmla="*/ 185 w 227"/>
              <a:gd name="T61" fmla="*/ 70 h 151"/>
              <a:gd name="T62" fmla="*/ 209 w 227"/>
              <a:gd name="T63" fmla="*/ 42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27" h="151">
                <a:moveTo>
                  <a:pt x="0" y="64"/>
                </a:moveTo>
                <a:cubicBezTo>
                  <a:pt x="0" y="49"/>
                  <a:pt x="1" y="37"/>
                  <a:pt x="4" y="28"/>
                </a:cubicBezTo>
                <a:cubicBezTo>
                  <a:pt x="7" y="19"/>
                  <a:pt x="12" y="12"/>
                  <a:pt x="18" y="7"/>
                </a:cubicBezTo>
                <a:cubicBezTo>
                  <a:pt x="24" y="2"/>
                  <a:pt x="32" y="0"/>
                  <a:pt x="41" y="0"/>
                </a:cubicBezTo>
                <a:cubicBezTo>
                  <a:pt x="48" y="0"/>
                  <a:pt x="53" y="1"/>
                  <a:pt x="58" y="4"/>
                </a:cubicBezTo>
                <a:cubicBezTo>
                  <a:pt x="64" y="7"/>
                  <a:pt x="68" y="11"/>
                  <a:pt x="71" y="16"/>
                </a:cubicBezTo>
                <a:cubicBezTo>
                  <a:pt x="74" y="21"/>
                  <a:pt x="77" y="27"/>
                  <a:pt x="79" y="34"/>
                </a:cubicBezTo>
                <a:cubicBezTo>
                  <a:pt x="81" y="42"/>
                  <a:pt x="82" y="52"/>
                  <a:pt x="82" y="64"/>
                </a:cubicBezTo>
                <a:cubicBezTo>
                  <a:pt x="82" y="79"/>
                  <a:pt x="80" y="91"/>
                  <a:pt x="77" y="100"/>
                </a:cubicBezTo>
                <a:cubicBezTo>
                  <a:pt x="74" y="109"/>
                  <a:pt x="70" y="116"/>
                  <a:pt x="64" y="121"/>
                </a:cubicBezTo>
                <a:cubicBezTo>
                  <a:pt x="58" y="126"/>
                  <a:pt x="50" y="129"/>
                  <a:pt x="41" y="129"/>
                </a:cubicBezTo>
                <a:cubicBezTo>
                  <a:pt x="29" y="129"/>
                  <a:pt x="19" y="124"/>
                  <a:pt x="12" y="115"/>
                </a:cubicBezTo>
                <a:cubicBezTo>
                  <a:pt x="4" y="105"/>
                  <a:pt x="0" y="88"/>
                  <a:pt x="0" y="64"/>
                </a:cubicBezTo>
                <a:close/>
                <a:moveTo>
                  <a:pt x="16" y="64"/>
                </a:moveTo>
                <a:cubicBezTo>
                  <a:pt x="16" y="85"/>
                  <a:pt x="18" y="99"/>
                  <a:pt x="23" y="106"/>
                </a:cubicBezTo>
                <a:cubicBezTo>
                  <a:pt x="28" y="112"/>
                  <a:pt x="34" y="116"/>
                  <a:pt x="41" y="116"/>
                </a:cubicBezTo>
                <a:cubicBezTo>
                  <a:pt x="48" y="116"/>
                  <a:pt x="54" y="112"/>
                  <a:pt x="59" y="105"/>
                </a:cubicBezTo>
                <a:cubicBezTo>
                  <a:pt x="63" y="99"/>
                  <a:pt x="66" y="85"/>
                  <a:pt x="66" y="64"/>
                </a:cubicBezTo>
                <a:cubicBezTo>
                  <a:pt x="66" y="43"/>
                  <a:pt x="63" y="30"/>
                  <a:pt x="59" y="23"/>
                </a:cubicBezTo>
                <a:cubicBezTo>
                  <a:pt x="54" y="16"/>
                  <a:pt x="48" y="13"/>
                  <a:pt x="41" y="13"/>
                </a:cubicBezTo>
                <a:cubicBezTo>
                  <a:pt x="33" y="13"/>
                  <a:pt x="28" y="16"/>
                  <a:pt x="24" y="22"/>
                </a:cubicBezTo>
                <a:cubicBezTo>
                  <a:pt x="18" y="29"/>
                  <a:pt x="16" y="43"/>
                  <a:pt x="16" y="64"/>
                </a:cubicBezTo>
                <a:close/>
                <a:moveTo>
                  <a:pt x="104" y="126"/>
                </a:moveTo>
                <a:lnTo>
                  <a:pt x="104" y="109"/>
                </a:lnTo>
                <a:lnTo>
                  <a:pt x="122" y="109"/>
                </a:lnTo>
                <a:lnTo>
                  <a:pt x="122" y="126"/>
                </a:lnTo>
                <a:cubicBezTo>
                  <a:pt x="122" y="133"/>
                  <a:pt x="120" y="138"/>
                  <a:pt x="118" y="142"/>
                </a:cubicBezTo>
                <a:cubicBezTo>
                  <a:pt x="116" y="146"/>
                  <a:pt x="112" y="149"/>
                  <a:pt x="107" y="151"/>
                </a:cubicBezTo>
                <a:lnTo>
                  <a:pt x="103" y="145"/>
                </a:lnTo>
                <a:cubicBezTo>
                  <a:pt x="106" y="143"/>
                  <a:pt x="109" y="141"/>
                  <a:pt x="110" y="138"/>
                </a:cubicBezTo>
                <a:cubicBezTo>
                  <a:pt x="112" y="135"/>
                  <a:pt x="113" y="131"/>
                  <a:pt x="113" y="126"/>
                </a:cubicBezTo>
                <a:lnTo>
                  <a:pt x="104" y="126"/>
                </a:lnTo>
                <a:close/>
                <a:moveTo>
                  <a:pt x="146" y="97"/>
                </a:moveTo>
                <a:lnTo>
                  <a:pt x="161" y="96"/>
                </a:lnTo>
                <a:cubicBezTo>
                  <a:pt x="162" y="103"/>
                  <a:pt x="165" y="108"/>
                  <a:pt x="168" y="111"/>
                </a:cubicBezTo>
                <a:cubicBezTo>
                  <a:pt x="172" y="114"/>
                  <a:pt x="176" y="116"/>
                  <a:pt x="182" y="116"/>
                </a:cubicBezTo>
                <a:cubicBezTo>
                  <a:pt x="187" y="116"/>
                  <a:pt x="191" y="115"/>
                  <a:pt x="194" y="113"/>
                </a:cubicBezTo>
                <a:cubicBezTo>
                  <a:pt x="198" y="110"/>
                  <a:pt x="201" y="107"/>
                  <a:pt x="203" y="104"/>
                </a:cubicBezTo>
                <a:cubicBezTo>
                  <a:pt x="205" y="100"/>
                  <a:pt x="207" y="95"/>
                  <a:pt x="209" y="89"/>
                </a:cubicBezTo>
                <a:cubicBezTo>
                  <a:pt x="210" y="83"/>
                  <a:pt x="211" y="77"/>
                  <a:pt x="211" y="70"/>
                </a:cubicBezTo>
                <a:cubicBezTo>
                  <a:pt x="211" y="69"/>
                  <a:pt x="211" y="68"/>
                  <a:pt x="211" y="67"/>
                </a:cubicBezTo>
                <a:cubicBezTo>
                  <a:pt x="208" y="72"/>
                  <a:pt x="204" y="76"/>
                  <a:pt x="198" y="79"/>
                </a:cubicBezTo>
                <a:cubicBezTo>
                  <a:pt x="193" y="82"/>
                  <a:pt x="187" y="84"/>
                  <a:pt x="181" y="84"/>
                </a:cubicBezTo>
                <a:cubicBezTo>
                  <a:pt x="171" y="84"/>
                  <a:pt x="162" y="80"/>
                  <a:pt x="154" y="72"/>
                </a:cubicBezTo>
                <a:cubicBezTo>
                  <a:pt x="147" y="65"/>
                  <a:pt x="144" y="55"/>
                  <a:pt x="144" y="42"/>
                </a:cubicBezTo>
                <a:cubicBezTo>
                  <a:pt x="144" y="29"/>
                  <a:pt x="147" y="19"/>
                  <a:pt x="155" y="11"/>
                </a:cubicBezTo>
                <a:cubicBezTo>
                  <a:pt x="163" y="4"/>
                  <a:pt x="172" y="0"/>
                  <a:pt x="183" y="0"/>
                </a:cubicBezTo>
                <a:cubicBezTo>
                  <a:pt x="192" y="0"/>
                  <a:pt x="199" y="2"/>
                  <a:pt x="206" y="6"/>
                </a:cubicBezTo>
                <a:cubicBezTo>
                  <a:pt x="212" y="11"/>
                  <a:pt x="218" y="17"/>
                  <a:pt x="221" y="25"/>
                </a:cubicBezTo>
                <a:cubicBezTo>
                  <a:pt x="225" y="33"/>
                  <a:pt x="227" y="45"/>
                  <a:pt x="227" y="61"/>
                </a:cubicBezTo>
                <a:cubicBezTo>
                  <a:pt x="227" y="77"/>
                  <a:pt x="225" y="90"/>
                  <a:pt x="221" y="99"/>
                </a:cubicBezTo>
                <a:cubicBezTo>
                  <a:pt x="218" y="109"/>
                  <a:pt x="213" y="116"/>
                  <a:pt x="206" y="121"/>
                </a:cubicBezTo>
                <a:cubicBezTo>
                  <a:pt x="199" y="126"/>
                  <a:pt x="191" y="129"/>
                  <a:pt x="181" y="129"/>
                </a:cubicBezTo>
                <a:cubicBezTo>
                  <a:pt x="172" y="129"/>
                  <a:pt x="163" y="126"/>
                  <a:pt x="157" y="120"/>
                </a:cubicBezTo>
                <a:cubicBezTo>
                  <a:pt x="151" y="115"/>
                  <a:pt x="147" y="107"/>
                  <a:pt x="146" y="97"/>
                </a:cubicBezTo>
                <a:close/>
                <a:moveTo>
                  <a:pt x="209" y="42"/>
                </a:moveTo>
                <a:cubicBezTo>
                  <a:pt x="209" y="33"/>
                  <a:pt x="207" y="26"/>
                  <a:pt x="202" y="20"/>
                </a:cubicBezTo>
                <a:cubicBezTo>
                  <a:pt x="197" y="15"/>
                  <a:pt x="192" y="13"/>
                  <a:pt x="185" y="13"/>
                </a:cubicBezTo>
                <a:cubicBezTo>
                  <a:pt x="178" y="13"/>
                  <a:pt x="172" y="15"/>
                  <a:pt x="167" y="21"/>
                </a:cubicBezTo>
                <a:cubicBezTo>
                  <a:pt x="162" y="27"/>
                  <a:pt x="160" y="34"/>
                  <a:pt x="160" y="43"/>
                </a:cubicBezTo>
                <a:cubicBezTo>
                  <a:pt x="160" y="51"/>
                  <a:pt x="162" y="57"/>
                  <a:pt x="167" y="62"/>
                </a:cubicBezTo>
                <a:cubicBezTo>
                  <a:pt x="172" y="67"/>
                  <a:pt x="178" y="70"/>
                  <a:pt x="185" y="70"/>
                </a:cubicBezTo>
                <a:cubicBezTo>
                  <a:pt x="192" y="70"/>
                  <a:pt x="198" y="67"/>
                  <a:pt x="202" y="62"/>
                </a:cubicBezTo>
                <a:cubicBezTo>
                  <a:pt x="207" y="57"/>
                  <a:pt x="209" y="50"/>
                  <a:pt x="209" y="42"/>
                </a:cubicBez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5" name="Freeform 170"/>
          <p:cNvSpPr>
            <a:spLocks noEditPoints="1"/>
          </p:cNvSpPr>
          <p:nvPr/>
        </p:nvSpPr>
        <p:spPr bwMode="auto">
          <a:xfrm>
            <a:off x="4412789" y="2982133"/>
            <a:ext cx="112448" cy="75407"/>
          </a:xfrm>
          <a:custGeom>
            <a:avLst/>
            <a:gdLst>
              <a:gd name="T0" fmla="*/ 4 w 227"/>
              <a:gd name="T1" fmla="*/ 28 h 151"/>
              <a:gd name="T2" fmla="*/ 41 w 227"/>
              <a:gd name="T3" fmla="*/ 0 h 151"/>
              <a:gd name="T4" fmla="*/ 71 w 227"/>
              <a:gd name="T5" fmla="*/ 16 h 151"/>
              <a:gd name="T6" fmla="*/ 82 w 227"/>
              <a:gd name="T7" fmla="*/ 64 h 151"/>
              <a:gd name="T8" fmla="*/ 64 w 227"/>
              <a:gd name="T9" fmla="*/ 121 h 151"/>
              <a:gd name="T10" fmla="*/ 12 w 227"/>
              <a:gd name="T11" fmla="*/ 115 h 151"/>
              <a:gd name="T12" fmla="*/ 16 w 227"/>
              <a:gd name="T13" fmla="*/ 64 h 151"/>
              <a:gd name="T14" fmla="*/ 41 w 227"/>
              <a:gd name="T15" fmla="*/ 116 h 151"/>
              <a:gd name="T16" fmla="*/ 66 w 227"/>
              <a:gd name="T17" fmla="*/ 64 h 151"/>
              <a:gd name="T18" fmla="*/ 41 w 227"/>
              <a:gd name="T19" fmla="*/ 13 h 151"/>
              <a:gd name="T20" fmla="*/ 16 w 227"/>
              <a:gd name="T21" fmla="*/ 64 h 151"/>
              <a:gd name="T22" fmla="*/ 104 w 227"/>
              <a:gd name="T23" fmla="*/ 109 h 151"/>
              <a:gd name="T24" fmla="*/ 122 w 227"/>
              <a:gd name="T25" fmla="*/ 126 h 151"/>
              <a:gd name="T26" fmla="*/ 107 w 227"/>
              <a:gd name="T27" fmla="*/ 151 h 151"/>
              <a:gd name="T28" fmla="*/ 110 w 227"/>
              <a:gd name="T29" fmla="*/ 138 h 151"/>
              <a:gd name="T30" fmla="*/ 104 w 227"/>
              <a:gd name="T31" fmla="*/ 126 h 151"/>
              <a:gd name="T32" fmla="*/ 153 w 227"/>
              <a:gd name="T33" fmla="*/ 48 h 151"/>
              <a:gd name="T34" fmla="*/ 158 w 227"/>
              <a:gd name="T35" fmla="*/ 9 h 151"/>
              <a:gd name="T36" fmla="*/ 211 w 227"/>
              <a:gd name="T37" fmla="*/ 10 h 151"/>
              <a:gd name="T38" fmla="*/ 217 w 227"/>
              <a:gd name="T39" fmla="*/ 48 h 151"/>
              <a:gd name="T40" fmla="*/ 220 w 227"/>
              <a:gd name="T41" fmla="*/ 70 h 151"/>
              <a:gd name="T42" fmla="*/ 215 w 227"/>
              <a:gd name="T43" fmla="*/ 118 h 151"/>
              <a:gd name="T44" fmla="*/ 155 w 227"/>
              <a:gd name="T45" fmla="*/ 118 h 151"/>
              <a:gd name="T46" fmla="*/ 150 w 227"/>
              <a:gd name="T47" fmla="*/ 69 h 151"/>
              <a:gd name="T48" fmla="*/ 164 w 227"/>
              <a:gd name="T49" fmla="*/ 32 h 151"/>
              <a:gd name="T50" fmla="*/ 185 w 227"/>
              <a:gd name="T51" fmla="*/ 52 h 151"/>
              <a:gd name="T52" fmla="*/ 205 w 227"/>
              <a:gd name="T53" fmla="*/ 33 h 151"/>
              <a:gd name="T54" fmla="*/ 185 w 227"/>
              <a:gd name="T55" fmla="*/ 13 h 151"/>
              <a:gd name="T56" fmla="*/ 164 w 227"/>
              <a:gd name="T57" fmla="*/ 32 h 151"/>
              <a:gd name="T58" fmla="*/ 162 w 227"/>
              <a:gd name="T59" fmla="*/ 103 h 151"/>
              <a:gd name="T60" fmla="*/ 185 w 227"/>
              <a:gd name="T61" fmla="*/ 116 h 151"/>
              <a:gd name="T62" fmla="*/ 211 w 227"/>
              <a:gd name="T63" fmla="*/ 91 h 151"/>
              <a:gd name="T64" fmla="*/ 185 w 227"/>
              <a:gd name="T65" fmla="*/ 65 h 151"/>
              <a:gd name="T66" fmla="*/ 159 w 227"/>
              <a:gd name="T67" fmla="*/ 90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27" h="151">
                <a:moveTo>
                  <a:pt x="0" y="64"/>
                </a:moveTo>
                <a:cubicBezTo>
                  <a:pt x="0" y="49"/>
                  <a:pt x="1" y="37"/>
                  <a:pt x="4" y="28"/>
                </a:cubicBezTo>
                <a:cubicBezTo>
                  <a:pt x="7" y="19"/>
                  <a:pt x="12" y="12"/>
                  <a:pt x="18" y="7"/>
                </a:cubicBezTo>
                <a:cubicBezTo>
                  <a:pt x="24" y="2"/>
                  <a:pt x="32" y="0"/>
                  <a:pt x="41" y="0"/>
                </a:cubicBezTo>
                <a:cubicBezTo>
                  <a:pt x="48" y="0"/>
                  <a:pt x="53" y="1"/>
                  <a:pt x="58" y="4"/>
                </a:cubicBezTo>
                <a:cubicBezTo>
                  <a:pt x="64" y="7"/>
                  <a:pt x="68" y="11"/>
                  <a:pt x="71" y="16"/>
                </a:cubicBezTo>
                <a:cubicBezTo>
                  <a:pt x="74" y="21"/>
                  <a:pt x="77" y="27"/>
                  <a:pt x="79" y="35"/>
                </a:cubicBezTo>
                <a:cubicBezTo>
                  <a:pt x="81" y="42"/>
                  <a:pt x="82" y="52"/>
                  <a:pt x="82" y="64"/>
                </a:cubicBezTo>
                <a:cubicBezTo>
                  <a:pt x="82" y="79"/>
                  <a:pt x="80" y="91"/>
                  <a:pt x="77" y="100"/>
                </a:cubicBezTo>
                <a:cubicBezTo>
                  <a:pt x="74" y="109"/>
                  <a:pt x="70" y="116"/>
                  <a:pt x="64" y="121"/>
                </a:cubicBezTo>
                <a:cubicBezTo>
                  <a:pt x="58" y="126"/>
                  <a:pt x="50" y="129"/>
                  <a:pt x="41" y="129"/>
                </a:cubicBezTo>
                <a:cubicBezTo>
                  <a:pt x="29" y="129"/>
                  <a:pt x="19" y="124"/>
                  <a:pt x="12" y="115"/>
                </a:cubicBezTo>
                <a:cubicBezTo>
                  <a:pt x="4" y="105"/>
                  <a:pt x="0" y="88"/>
                  <a:pt x="0" y="64"/>
                </a:cubicBezTo>
                <a:close/>
                <a:moveTo>
                  <a:pt x="16" y="64"/>
                </a:moveTo>
                <a:cubicBezTo>
                  <a:pt x="16" y="85"/>
                  <a:pt x="18" y="99"/>
                  <a:pt x="23" y="106"/>
                </a:cubicBezTo>
                <a:cubicBezTo>
                  <a:pt x="28" y="113"/>
                  <a:pt x="34" y="116"/>
                  <a:pt x="41" y="116"/>
                </a:cubicBezTo>
                <a:cubicBezTo>
                  <a:pt x="48" y="116"/>
                  <a:pt x="54" y="112"/>
                  <a:pt x="59" y="106"/>
                </a:cubicBezTo>
                <a:cubicBezTo>
                  <a:pt x="63" y="99"/>
                  <a:pt x="66" y="85"/>
                  <a:pt x="66" y="64"/>
                </a:cubicBezTo>
                <a:cubicBezTo>
                  <a:pt x="66" y="44"/>
                  <a:pt x="63" y="30"/>
                  <a:pt x="59" y="23"/>
                </a:cubicBezTo>
                <a:cubicBezTo>
                  <a:pt x="54" y="16"/>
                  <a:pt x="48" y="13"/>
                  <a:pt x="41" y="13"/>
                </a:cubicBezTo>
                <a:cubicBezTo>
                  <a:pt x="33" y="13"/>
                  <a:pt x="28" y="16"/>
                  <a:pt x="24" y="22"/>
                </a:cubicBezTo>
                <a:cubicBezTo>
                  <a:pt x="18" y="29"/>
                  <a:pt x="16" y="44"/>
                  <a:pt x="16" y="64"/>
                </a:cubicBezTo>
                <a:close/>
                <a:moveTo>
                  <a:pt x="104" y="126"/>
                </a:moveTo>
                <a:lnTo>
                  <a:pt x="104" y="109"/>
                </a:lnTo>
                <a:lnTo>
                  <a:pt x="122" y="109"/>
                </a:lnTo>
                <a:lnTo>
                  <a:pt x="122" y="126"/>
                </a:lnTo>
                <a:cubicBezTo>
                  <a:pt x="122" y="133"/>
                  <a:pt x="120" y="138"/>
                  <a:pt x="118" y="142"/>
                </a:cubicBezTo>
                <a:cubicBezTo>
                  <a:pt x="116" y="146"/>
                  <a:pt x="112" y="149"/>
                  <a:pt x="107" y="151"/>
                </a:cubicBezTo>
                <a:lnTo>
                  <a:pt x="103" y="145"/>
                </a:lnTo>
                <a:cubicBezTo>
                  <a:pt x="106" y="143"/>
                  <a:pt x="109" y="141"/>
                  <a:pt x="110" y="138"/>
                </a:cubicBezTo>
                <a:cubicBezTo>
                  <a:pt x="112" y="136"/>
                  <a:pt x="113" y="132"/>
                  <a:pt x="113" y="126"/>
                </a:cubicBezTo>
                <a:lnTo>
                  <a:pt x="104" y="126"/>
                </a:lnTo>
                <a:close/>
                <a:moveTo>
                  <a:pt x="167" y="58"/>
                </a:moveTo>
                <a:cubicBezTo>
                  <a:pt x="161" y="56"/>
                  <a:pt x="156" y="52"/>
                  <a:pt x="153" y="48"/>
                </a:cubicBezTo>
                <a:cubicBezTo>
                  <a:pt x="150" y="44"/>
                  <a:pt x="149" y="38"/>
                  <a:pt x="149" y="32"/>
                </a:cubicBezTo>
                <a:cubicBezTo>
                  <a:pt x="149" y="23"/>
                  <a:pt x="152" y="16"/>
                  <a:pt x="158" y="9"/>
                </a:cubicBezTo>
                <a:cubicBezTo>
                  <a:pt x="165" y="3"/>
                  <a:pt x="174" y="0"/>
                  <a:pt x="185" y="0"/>
                </a:cubicBezTo>
                <a:cubicBezTo>
                  <a:pt x="196" y="0"/>
                  <a:pt x="205" y="3"/>
                  <a:pt x="211" y="10"/>
                </a:cubicBezTo>
                <a:cubicBezTo>
                  <a:pt x="218" y="16"/>
                  <a:pt x="221" y="24"/>
                  <a:pt x="221" y="33"/>
                </a:cubicBezTo>
                <a:cubicBezTo>
                  <a:pt x="221" y="39"/>
                  <a:pt x="220" y="44"/>
                  <a:pt x="217" y="48"/>
                </a:cubicBezTo>
                <a:cubicBezTo>
                  <a:pt x="214" y="53"/>
                  <a:pt x="209" y="56"/>
                  <a:pt x="203" y="58"/>
                </a:cubicBezTo>
                <a:cubicBezTo>
                  <a:pt x="211" y="61"/>
                  <a:pt x="216" y="65"/>
                  <a:pt x="220" y="70"/>
                </a:cubicBezTo>
                <a:cubicBezTo>
                  <a:pt x="225" y="76"/>
                  <a:pt x="227" y="83"/>
                  <a:pt x="227" y="90"/>
                </a:cubicBezTo>
                <a:cubicBezTo>
                  <a:pt x="227" y="101"/>
                  <a:pt x="223" y="110"/>
                  <a:pt x="215" y="118"/>
                </a:cubicBezTo>
                <a:cubicBezTo>
                  <a:pt x="207" y="125"/>
                  <a:pt x="197" y="129"/>
                  <a:pt x="185" y="129"/>
                </a:cubicBezTo>
                <a:cubicBezTo>
                  <a:pt x="173" y="129"/>
                  <a:pt x="163" y="125"/>
                  <a:pt x="155" y="118"/>
                </a:cubicBezTo>
                <a:cubicBezTo>
                  <a:pt x="147" y="110"/>
                  <a:pt x="144" y="101"/>
                  <a:pt x="144" y="90"/>
                </a:cubicBezTo>
                <a:cubicBezTo>
                  <a:pt x="144" y="82"/>
                  <a:pt x="146" y="75"/>
                  <a:pt x="150" y="69"/>
                </a:cubicBezTo>
                <a:cubicBezTo>
                  <a:pt x="154" y="64"/>
                  <a:pt x="160" y="60"/>
                  <a:pt x="167" y="58"/>
                </a:cubicBezTo>
                <a:close/>
                <a:moveTo>
                  <a:pt x="164" y="32"/>
                </a:moveTo>
                <a:cubicBezTo>
                  <a:pt x="164" y="38"/>
                  <a:pt x="166" y="43"/>
                  <a:pt x="170" y="47"/>
                </a:cubicBezTo>
                <a:cubicBezTo>
                  <a:pt x="174" y="50"/>
                  <a:pt x="179" y="52"/>
                  <a:pt x="185" y="52"/>
                </a:cubicBezTo>
                <a:cubicBezTo>
                  <a:pt x="191" y="52"/>
                  <a:pt x="196" y="50"/>
                  <a:pt x="200" y="47"/>
                </a:cubicBezTo>
                <a:cubicBezTo>
                  <a:pt x="203" y="43"/>
                  <a:pt x="205" y="38"/>
                  <a:pt x="205" y="33"/>
                </a:cubicBezTo>
                <a:cubicBezTo>
                  <a:pt x="205" y="27"/>
                  <a:pt x="203" y="22"/>
                  <a:pt x="199" y="18"/>
                </a:cubicBezTo>
                <a:cubicBezTo>
                  <a:pt x="196" y="15"/>
                  <a:pt x="191" y="13"/>
                  <a:pt x="185" y="13"/>
                </a:cubicBezTo>
                <a:cubicBezTo>
                  <a:pt x="179" y="13"/>
                  <a:pt x="174" y="15"/>
                  <a:pt x="170" y="18"/>
                </a:cubicBezTo>
                <a:cubicBezTo>
                  <a:pt x="166" y="22"/>
                  <a:pt x="164" y="27"/>
                  <a:pt x="164" y="32"/>
                </a:cubicBezTo>
                <a:close/>
                <a:moveTo>
                  <a:pt x="159" y="90"/>
                </a:moveTo>
                <a:cubicBezTo>
                  <a:pt x="159" y="95"/>
                  <a:pt x="160" y="99"/>
                  <a:pt x="162" y="103"/>
                </a:cubicBezTo>
                <a:cubicBezTo>
                  <a:pt x="165" y="107"/>
                  <a:pt x="168" y="110"/>
                  <a:pt x="172" y="113"/>
                </a:cubicBezTo>
                <a:cubicBezTo>
                  <a:pt x="176" y="115"/>
                  <a:pt x="180" y="116"/>
                  <a:pt x="185" y="116"/>
                </a:cubicBezTo>
                <a:cubicBezTo>
                  <a:pt x="193" y="116"/>
                  <a:pt x="199" y="114"/>
                  <a:pt x="203" y="109"/>
                </a:cubicBezTo>
                <a:cubicBezTo>
                  <a:pt x="208" y="104"/>
                  <a:pt x="211" y="98"/>
                  <a:pt x="211" y="91"/>
                </a:cubicBezTo>
                <a:cubicBezTo>
                  <a:pt x="211" y="83"/>
                  <a:pt x="208" y="77"/>
                  <a:pt x="203" y="72"/>
                </a:cubicBezTo>
                <a:cubicBezTo>
                  <a:pt x="198" y="67"/>
                  <a:pt x="192" y="65"/>
                  <a:pt x="185" y="65"/>
                </a:cubicBezTo>
                <a:cubicBezTo>
                  <a:pt x="177" y="65"/>
                  <a:pt x="171" y="67"/>
                  <a:pt x="167" y="72"/>
                </a:cubicBezTo>
                <a:cubicBezTo>
                  <a:pt x="162" y="77"/>
                  <a:pt x="159" y="83"/>
                  <a:pt x="159" y="90"/>
                </a:cubicBez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6" name="Freeform 171"/>
          <p:cNvSpPr>
            <a:spLocks noEditPoints="1"/>
          </p:cNvSpPr>
          <p:nvPr/>
        </p:nvSpPr>
        <p:spPr bwMode="auto">
          <a:xfrm>
            <a:off x="4412789" y="3254654"/>
            <a:ext cx="111125" cy="75407"/>
          </a:xfrm>
          <a:custGeom>
            <a:avLst/>
            <a:gdLst>
              <a:gd name="T0" fmla="*/ 0 w 226"/>
              <a:gd name="T1" fmla="*/ 64 h 152"/>
              <a:gd name="T2" fmla="*/ 4 w 226"/>
              <a:gd name="T3" fmla="*/ 28 h 152"/>
              <a:gd name="T4" fmla="*/ 18 w 226"/>
              <a:gd name="T5" fmla="*/ 7 h 152"/>
              <a:gd name="T6" fmla="*/ 41 w 226"/>
              <a:gd name="T7" fmla="*/ 0 h 152"/>
              <a:gd name="T8" fmla="*/ 58 w 226"/>
              <a:gd name="T9" fmla="*/ 4 h 152"/>
              <a:gd name="T10" fmla="*/ 71 w 226"/>
              <a:gd name="T11" fmla="*/ 16 h 152"/>
              <a:gd name="T12" fmla="*/ 79 w 226"/>
              <a:gd name="T13" fmla="*/ 35 h 152"/>
              <a:gd name="T14" fmla="*/ 82 w 226"/>
              <a:gd name="T15" fmla="*/ 64 h 152"/>
              <a:gd name="T16" fmla="*/ 77 w 226"/>
              <a:gd name="T17" fmla="*/ 100 h 152"/>
              <a:gd name="T18" fmla="*/ 64 w 226"/>
              <a:gd name="T19" fmla="*/ 121 h 152"/>
              <a:gd name="T20" fmla="*/ 41 w 226"/>
              <a:gd name="T21" fmla="*/ 129 h 152"/>
              <a:gd name="T22" fmla="*/ 12 w 226"/>
              <a:gd name="T23" fmla="*/ 116 h 152"/>
              <a:gd name="T24" fmla="*/ 0 w 226"/>
              <a:gd name="T25" fmla="*/ 64 h 152"/>
              <a:gd name="T26" fmla="*/ 16 w 226"/>
              <a:gd name="T27" fmla="*/ 64 h 152"/>
              <a:gd name="T28" fmla="*/ 23 w 226"/>
              <a:gd name="T29" fmla="*/ 106 h 152"/>
              <a:gd name="T30" fmla="*/ 41 w 226"/>
              <a:gd name="T31" fmla="*/ 116 h 152"/>
              <a:gd name="T32" fmla="*/ 59 w 226"/>
              <a:gd name="T33" fmla="*/ 106 h 152"/>
              <a:gd name="T34" fmla="*/ 66 w 226"/>
              <a:gd name="T35" fmla="*/ 64 h 152"/>
              <a:gd name="T36" fmla="*/ 59 w 226"/>
              <a:gd name="T37" fmla="*/ 23 h 152"/>
              <a:gd name="T38" fmla="*/ 41 w 226"/>
              <a:gd name="T39" fmla="*/ 13 h 152"/>
              <a:gd name="T40" fmla="*/ 24 w 226"/>
              <a:gd name="T41" fmla="*/ 22 h 152"/>
              <a:gd name="T42" fmla="*/ 16 w 226"/>
              <a:gd name="T43" fmla="*/ 64 h 152"/>
              <a:gd name="T44" fmla="*/ 104 w 226"/>
              <a:gd name="T45" fmla="*/ 127 h 152"/>
              <a:gd name="T46" fmla="*/ 104 w 226"/>
              <a:gd name="T47" fmla="*/ 109 h 152"/>
              <a:gd name="T48" fmla="*/ 122 w 226"/>
              <a:gd name="T49" fmla="*/ 109 h 152"/>
              <a:gd name="T50" fmla="*/ 122 w 226"/>
              <a:gd name="T51" fmla="*/ 127 h 152"/>
              <a:gd name="T52" fmla="*/ 118 w 226"/>
              <a:gd name="T53" fmla="*/ 142 h 152"/>
              <a:gd name="T54" fmla="*/ 107 w 226"/>
              <a:gd name="T55" fmla="*/ 152 h 152"/>
              <a:gd name="T56" fmla="*/ 103 w 226"/>
              <a:gd name="T57" fmla="*/ 145 h 152"/>
              <a:gd name="T58" fmla="*/ 110 w 226"/>
              <a:gd name="T59" fmla="*/ 139 h 152"/>
              <a:gd name="T60" fmla="*/ 113 w 226"/>
              <a:gd name="T61" fmla="*/ 127 h 152"/>
              <a:gd name="T62" fmla="*/ 104 w 226"/>
              <a:gd name="T63" fmla="*/ 127 h 152"/>
              <a:gd name="T64" fmla="*/ 145 w 226"/>
              <a:gd name="T65" fmla="*/ 17 h 152"/>
              <a:gd name="T66" fmla="*/ 145 w 226"/>
              <a:gd name="T67" fmla="*/ 2 h 152"/>
              <a:gd name="T68" fmla="*/ 226 w 226"/>
              <a:gd name="T69" fmla="*/ 2 h 152"/>
              <a:gd name="T70" fmla="*/ 226 w 226"/>
              <a:gd name="T71" fmla="*/ 14 h 152"/>
              <a:gd name="T72" fmla="*/ 202 w 226"/>
              <a:gd name="T73" fmla="*/ 48 h 152"/>
              <a:gd name="T74" fmla="*/ 184 w 226"/>
              <a:gd name="T75" fmla="*/ 92 h 152"/>
              <a:gd name="T76" fmla="*/ 178 w 226"/>
              <a:gd name="T77" fmla="*/ 127 h 152"/>
              <a:gd name="T78" fmla="*/ 162 w 226"/>
              <a:gd name="T79" fmla="*/ 127 h 152"/>
              <a:gd name="T80" fmla="*/ 168 w 226"/>
              <a:gd name="T81" fmla="*/ 91 h 152"/>
              <a:gd name="T82" fmla="*/ 184 w 226"/>
              <a:gd name="T83" fmla="*/ 50 h 152"/>
              <a:gd name="T84" fmla="*/ 206 w 226"/>
              <a:gd name="T85" fmla="*/ 17 h 152"/>
              <a:gd name="T86" fmla="*/ 145 w 226"/>
              <a:gd name="T87" fmla="*/ 17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26" h="152">
                <a:moveTo>
                  <a:pt x="0" y="64"/>
                </a:moveTo>
                <a:cubicBezTo>
                  <a:pt x="0" y="50"/>
                  <a:pt x="1" y="38"/>
                  <a:pt x="4" y="28"/>
                </a:cubicBezTo>
                <a:cubicBezTo>
                  <a:pt x="7" y="19"/>
                  <a:pt x="12" y="12"/>
                  <a:pt x="18" y="7"/>
                </a:cubicBezTo>
                <a:cubicBezTo>
                  <a:pt x="24" y="3"/>
                  <a:pt x="32" y="0"/>
                  <a:pt x="41" y="0"/>
                </a:cubicBezTo>
                <a:cubicBezTo>
                  <a:pt x="48" y="0"/>
                  <a:pt x="53" y="1"/>
                  <a:pt x="58" y="4"/>
                </a:cubicBezTo>
                <a:cubicBezTo>
                  <a:pt x="64" y="7"/>
                  <a:pt x="68" y="11"/>
                  <a:pt x="71" y="16"/>
                </a:cubicBezTo>
                <a:cubicBezTo>
                  <a:pt x="74" y="21"/>
                  <a:pt x="77" y="27"/>
                  <a:pt x="79" y="35"/>
                </a:cubicBezTo>
                <a:cubicBezTo>
                  <a:pt x="81" y="42"/>
                  <a:pt x="82" y="52"/>
                  <a:pt x="82" y="64"/>
                </a:cubicBezTo>
                <a:cubicBezTo>
                  <a:pt x="82" y="79"/>
                  <a:pt x="80" y="91"/>
                  <a:pt x="77" y="100"/>
                </a:cubicBezTo>
                <a:cubicBezTo>
                  <a:pt x="74" y="109"/>
                  <a:pt x="70" y="116"/>
                  <a:pt x="64" y="121"/>
                </a:cubicBezTo>
                <a:cubicBezTo>
                  <a:pt x="58" y="126"/>
                  <a:pt x="50" y="129"/>
                  <a:pt x="41" y="129"/>
                </a:cubicBezTo>
                <a:cubicBezTo>
                  <a:pt x="29" y="129"/>
                  <a:pt x="19" y="124"/>
                  <a:pt x="12" y="116"/>
                </a:cubicBezTo>
                <a:cubicBezTo>
                  <a:pt x="4" y="105"/>
                  <a:pt x="0" y="88"/>
                  <a:pt x="0" y="64"/>
                </a:cubicBezTo>
                <a:close/>
                <a:moveTo>
                  <a:pt x="16" y="64"/>
                </a:moveTo>
                <a:cubicBezTo>
                  <a:pt x="16" y="85"/>
                  <a:pt x="18" y="99"/>
                  <a:pt x="23" y="106"/>
                </a:cubicBezTo>
                <a:cubicBezTo>
                  <a:pt x="28" y="113"/>
                  <a:pt x="34" y="116"/>
                  <a:pt x="41" y="116"/>
                </a:cubicBezTo>
                <a:cubicBezTo>
                  <a:pt x="48" y="116"/>
                  <a:pt x="54" y="113"/>
                  <a:pt x="59" y="106"/>
                </a:cubicBezTo>
                <a:cubicBezTo>
                  <a:pt x="63" y="99"/>
                  <a:pt x="66" y="85"/>
                  <a:pt x="66" y="64"/>
                </a:cubicBezTo>
                <a:cubicBezTo>
                  <a:pt x="66" y="44"/>
                  <a:pt x="63" y="30"/>
                  <a:pt x="59" y="23"/>
                </a:cubicBezTo>
                <a:cubicBezTo>
                  <a:pt x="54" y="16"/>
                  <a:pt x="48" y="13"/>
                  <a:pt x="41" y="13"/>
                </a:cubicBezTo>
                <a:cubicBezTo>
                  <a:pt x="33" y="13"/>
                  <a:pt x="28" y="16"/>
                  <a:pt x="24" y="22"/>
                </a:cubicBezTo>
                <a:cubicBezTo>
                  <a:pt x="18" y="30"/>
                  <a:pt x="16" y="44"/>
                  <a:pt x="16" y="64"/>
                </a:cubicBezTo>
                <a:close/>
                <a:moveTo>
                  <a:pt x="104" y="127"/>
                </a:moveTo>
                <a:lnTo>
                  <a:pt x="104" y="109"/>
                </a:lnTo>
                <a:lnTo>
                  <a:pt x="122" y="109"/>
                </a:lnTo>
                <a:lnTo>
                  <a:pt x="122" y="127"/>
                </a:lnTo>
                <a:cubicBezTo>
                  <a:pt x="122" y="133"/>
                  <a:pt x="120" y="138"/>
                  <a:pt x="118" y="142"/>
                </a:cubicBezTo>
                <a:cubicBezTo>
                  <a:pt x="116" y="146"/>
                  <a:pt x="112" y="149"/>
                  <a:pt x="107" y="152"/>
                </a:cubicBezTo>
                <a:lnTo>
                  <a:pt x="103" y="145"/>
                </a:lnTo>
                <a:cubicBezTo>
                  <a:pt x="106" y="144"/>
                  <a:pt x="109" y="141"/>
                  <a:pt x="110" y="139"/>
                </a:cubicBezTo>
                <a:cubicBezTo>
                  <a:pt x="112" y="136"/>
                  <a:pt x="113" y="132"/>
                  <a:pt x="113" y="127"/>
                </a:cubicBezTo>
                <a:lnTo>
                  <a:pt x="104" y="127"/>
                </a:lnTo>
                <a:close/>
                <a:moveTo>
                  <a:pt x="145" y="17"/>
                </a:moveTo>
                <a:lnTo>
                  <a:pt x="145" y="2"/>
                </a:lnTo>
                <a:lnTo>
                  <a:pt x="226" y="2"/>
                </a:lnTo>
                <a:lnTo>
                  <a:pt x="226" y="14"/>
                </a:lnTo>
                <a:cubicBezTo>
                  <a:pt x="218" y="23"/>
                  <a:pt x="210" y="34"/>
                  <a:pt x="202" y="48"/>
                </a:cubicBezTo>
                <a:cubicBezTo>
                  <a:pt x="195" y="63"/>
                  <a:pt x="188" y="77"/>
                  <a:pt x="184" y="92"/>
                </a:cubicBezTo>
                <a:cubicBezTo>
                  <a:pt x="181" y="103"/>
                  <a:pt x="179" y="114"/>
                  <a:pt x="178" y="127"/>
                </a:cubicBezTo>
                <a:lnTo>
                  <a:pt x="162" y="127"/>
                </a:lnTo>
                <a:cubicBezTo>
                  <a:pt x="163" y="117"/>
                  <a:pt x="164" y="105"/>
                  <a:pt x="168" y="91"/>
                </a:cubicBezTo>
                <a:cubicBezTo>
                  <a:pt x="172" y="77"/>
                  <a:pt x="177" y="63"/>
                  <a:pt x="184" y="50"/>
                </a:cubicBezTo>
                <a:cubicBezTo>
                  <a:pt x="191" y="37"/>
                  <a:pt x="199" y="26"/>
                  <a:pt x="206" y="17"/>
                </a:cubicBezTo>
                <a:lnTo>
                  <a:pt x="145" y="17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7" name="Freeform 172"/>
          <p:cNvSpPr>
            <a:spLocks noEditPoints="1"/>
          </p:cNvSpPr>
          <p:nvPr/>
        </p:nvSpPr>
        <p:spPr bwMode="auto">
          <a:xfrm>
            <a:off x="4412789" y="3525852"/>
            <a:ext cx="111125" cy="75407"/>
          </a:xfrm>
          <a:custGeom>
            <a:avLst/>
            <a:gdLst>
              <a:gd name="T0" fmla="*/ 0 w 226"/>
              <a:gd name="T1" fmla="*/ 64 h 152"/>
              <a:gd name="T2" fmla="*/ 4 w 226"/>
              <a:gd name="T3" fmla="*/ 29 h 152"/>
              <a:gd name="T4" fmla="*/ 18 w 226"/>
              <a:gd name="T5" fmla="*/ 8 h 152"/>
              <a:gd name="T6" fmla="*/ 41 w 226"/>
              <a:gd name="T7" fmla="*/ 0 h 152"/>
              <a:gd name="T8" fmla="*/ 58 w 226"/>
              <a:gd name="T9" fmla="*/ 4 h 152"/>
              <a:gd name="T10" fmla="*/ 71 w 226"/>
              <a:gd name="T11" fmla="*/ 16 h 152"/>
              <a:gd name="T12" fmla="*/ 79 w 226"/>
              <a:gd name="T13" fmla="*/ 35 h 152"/>
              <a:gd name="T14" fmla="*/ 82 w 226"/>
              <a:gd name="T15" fmla="*/ 64 h 152"/>
              <a:gd name="T16" fmla="*/ 77 w 226"/>
              <a:gd name="T17" fmla="*/ 100 h 152"/>
              <a:gd name="T18" fmla="*/ 64 w 226"/>
              <a:gd name="T19" fmla="*/ 121 h 152"/>
              <a:gd name="T20" fmla="*/ 41 w 226"/>
              <a:gd name="T21" fmla="*/ 129 h 152"/>
              <a:gd name="T22" fmla="*/ 12 w 226"/>
              <a:gd name="T23" fmla="*/ 116 h 152"/>
              <a:gd name="T24" fmla="*/ 0 w 226"/>
              <a:gd name="T25" fmla="*/ 64 h 152"/>
              <a:gd name="T26" fmla="*/ 16 w 226"/>
              <a:gd name="T27" fmla="*/ 64 h 152"/>
              <a:gd name="T28" fmla="*/ 23 w 226"/>
              <a:gd name="T29" fmla="*/ 106 h 152"/>
              <a:gd name="T30" fmla="*/ 41 w 226"/>
              <a:gd name="T31" fmla="*/ 116 h 152"/>
              <a:gd name="T32" fmla="*/ 59 w 226"/>
              <a:gd name="T33" fmla="*/ 106 h 152"/>
              <a:gd name="T34" fmla="*/ 66 w 226"/>
              <a:gd name="T35" fmla="*/ 64 h 152"/>
              <a:gd name="T36" fmla="*/ 59 w 226"/>
              <a:gd name="T37" fmla="*/ 23 h 152"/>
              <a:gd name="T38" fmla="*/ 41 w 226"/>
              <a:gd name="T39" fmla="*/ 13 h 152"/>
              <a:gd name="T40" fmla="*/ 24 w 226"/>
              <a:gd name="T41" fmla="*/ 22 h 152"/>
              <a:gd name="T42" fmla="*/ 16 w 226"/>
              <a:gd name="T43" fmla="*/ 64 h 152"/>
              <a:gd name="T44" fmla="*/ 104 w 226"/>
              <a:gd name="T45" fmla="*/ 127 h 152"/>
              <a:gd name="T46" fmla="*/ 104 w 226"/>
              <a:gd name="T47" fmla="*/ 109 h 152"/>
              <a:gd name="T48" fmla="*/ 122 w 226"/>
              <a:gd name="T49" fmla="*/ 109 h 152"/>
              <a:gd name="T50" fmla="*/ 122 w 226"/>
              <a:gd name="T51" fmla="*/ 127 h 152"/>
              <a:gd name="T52" fmla="*/ 118 w 226"/>
              <a:gd name="T53" fmla="*/ 142 h 152"/>
              <a:gd name="T54" fmla="*/ 107 w 226"/>
              <a:gd name="T55" fmla="*/ 152 h 152"/>
              <a:gd name="T56" fmla="*/ 103 w 226"/>
              <a:gd name="T57" fmla="*/ 145 h 152"/>
              <a:gd name="T58" fmla="*/ 110 w 226"/>
              <a:gd name="T59" fmla="*/ 139 h 152"/>
              <a:gd name="T60" fmla="*/ 113 w 226"/>
              <a:gd name="T61" fmla="*/ 127 h 152"/>
              <a:gd name="T62" fmla="*/ 104 w 226"/>
              <a:gd name="T63" fmla="*/ 127 h 152"/>
              <a:gd name="T64" fmla="*/ 224 w 226"/>
              <a:gd name="T65" fmla="*/ 31 h 152"/>
              <a:gd name="T66" fmla="*/ 209 w 226"/>
              <a:gd name="T67" fmla="*/ 33 h 152"/>
              <a:gd name="T68" fmla="*/ 203 w 226"/>
              <a:gd name="T69" fmla="*/ 19 h 152"/>
              <a:gd name="T70" fmla="*/ 187 w 226"/>
              <a:gd name="T71" fmla="*/ 13 h 152"/>
              <a:gd name="T72" fmla="*/ 174 w 226"/>
              <a:gd name="T73" fmla="*/ 17 h 152"/>
              <a:gd name="T74" fmla="*/ 163 w 226"/>
              <a:gd name="T75" fmla="*/ 33 h 152"/>
              <a:gd name="T76" fmla="*/ 158 w 226"/>
              <a:gd name="T77" fmla="*/ 62 h 152"/>
              <a:gd name="T78" fmla="*/ 172 w 226"/>
              <a:gd name="T79" fmla="*/ 49 h 152"/>
              <a:gd name="T80" fmla="*/ 189 w 226"/>
              <a:gd name="T81" fmla="*/ 45 h 152"/>
              <a:gd name="T82" fmla="*/ 215 w 226"/>
              <a:gd name="T83" fmla="*/ 56 h 152"/>
              <a:gd name="T84" fmla="*/ 226 w 226"/>
              <a:gd name="T85" fmla="*/ 86 h 152"/>
              <a:gd name="T86" fmla="*/ 221 w 226"/>
              <a:gd name="T87" fmla="*/ 108 h 152"/>
              <a:gd name="T88" fmla="*/ 207 w 226"/>
              <a:gd name="T89" fmla="*/ 123 h 152"/>
              <a:gd name="T90" fmla="*/ 187 w 226"/>
              <a:gd name="T91" fmla="*/ 129 h 152"/>
              <a:gd name="T92" fmla="*/ 155 w 226"/>
              <a:gd name="T93" fmla="*/ 115 h 152"/>
              <a:gd name="T94" fmla="*/ 143 w 226"/>
              <a:gd name="T95" fmla="*/ 68 h 152"/>
              <a:gd name="T96" fmla="*/ 156 w 226"/>
              <a:gd name="T97" fmla="*/ 15 h 152"/>
              <a:gd name="T98" fmla="*/ 188 w 226"/>
              <a:gd name="T99" fmla="*/ 0 h 152"/>
              <a:gd name="T100" fmla="*/ 213 w 226"/>
              <a:gd name="T101" fmla="*/ 9 h 152"/>
              <a:gd name="T102" fmla="*/ 224 w 226"/>
              <a:gd name="T103" fmla="*/ 31 h 152"/>
              <a:gd name="T104" fmla="*/ 161 w 226"/>
              <a:gd name="T105" fmla="*/ 86 h 152"/>
              <a:gd name="T106" fmla="*/ 164 w 226"/>
              <a:gd name="T107" fmla="*/ 101 h 152"/>
              <a:gd name="T108" fmla="*/ 174 w 226"/>
              <a:gd name="T109" fmla="*/ 112 h 152"/>
              <a:gd name="T110" fmla="*/ 186 w 226"/>
              <a:gd name="T111" fmla="*/ 116 h 152"/>
              <a:gd name="T112" fmla="*/ 203 w 226"/>
              <a:gd name="T113" fmla="*/ 108 h 152"/>
              <a:gd name="T114" fmla="*/ 210 w 226"/>
              <a:gd name="T115" fmla="*/ 87 h 152"/>
              <a:gd name="T116" fmla="*/ 203 w 226"/>
              <a:gd name="T117" fmla="*/ 66 h 152"/>
              <a:gd name="T118" fmla="*/ 186 w 226"/>
              <a:gd name="T119" fmla="*/ 59 h 152"/>
              <a:gd name="T120" fmla="*/ 168 w 226"/>
              <a:gd name="T121" fmla="*/ 66 h 152"/>
              <a:gd name="T122" fmla="*/ 161 w 226"/>
              <a:gd name="T123" fmla="*/ 86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26" h="152">
                <a:moveTo>
                  <a:pt x="0" y="64"/>
                </a:moveTo>
                <a:cubicBezTo>
                  <a:pt x="0" y="50"/>
                  <a:pt x="1" y="38"/>
                  <a:pt x="4" y="29"/>
                </a:cubicBezTo>
                <a:cubicBezTo>
                  <a:pt x="7" y="20"/>
                  <a:pt x="12" y="13"/>
                  <a:pt x="18" y="8"/>
                </a:cubicBezTo>
                <a:cubicBezTo>
                  <a:pt x="24" y="3"/>
                  <a:pt x="32" y="0"/>
                  <a:pt x="41" y="0"/>
                </a:cubicBezTo>
                <a:cubicBezTo>
                  <a:pt x="48" y="0"/>
                  <a:pt x="53" y="2"/>
                  <a:pt x="58" y="4"/>
                </a:cubicBezTo>
                <a:cubicBezTo>
                  <a:pt x="64" y="7"/>
                  <a:pt x="68" y="11"/>
                  <a:pt x="71" y="16"/>
                </a:cubicBezTo>
                <a:cubicBezTo>
                  <a:pt x="74" y="21"/>
                  <a:pt x="77" y="27"/>
                  <a:pt x="79" y="35"/>
                </a:cubicBezTo>
                <a:cubicBezTo>
                  <a:pt x="81" y="42"/>
                  <a:pt x="82" y="52"/>
                  <a:pt x="82" y="64"/>
                </a:cubicBezTo>
                <a:cubicBezTo>
                  <a:pt x="82" y="79"/>
                  <a:pt x="80" y="91"/>
                  <a:pt x="77" y="100"/>
                </a:cubicBezTo>
                <a:cubicBezTo>
                  <a:pt x="74" y="109"/>
                  <a:pt x="70" y="116"/>
                  <a:pt x="64" y="121"/>
                </a:cubicBezTo>
                <a:cubicBezTo>
                  <a:pt x="58" y="126"/>
                  <a:pt x="50" y="129"/>
                  <a:pt x="41" y="129"/>
                </a:cubicBezTo>
                <a:cubicBezTo>
                  <a:pt x="29" y="129"/>
                  <a:pt x="19" y="125"/>
                  <a:pt x="12" y="116"/>
                </a:cubicBezTo>
                <a:cubicBezTo>
                  <a:pt x="4" y="105"/>
                  <a:pt x="0" y="88"/>
                  <a:pt x="0" y="64"/>
                </a:cubicBezTo>
                <a:close/>
                <a:moveTo>
                  <a:pt x="16" y="64"/>
                </a:moveTo>
                <a:cubicBezTo>
                  <a:pt x="16" y="85"/>
                  <a:pt x="18" y="99"/>
                  <a:pt x="23" y="106"/>
                </a:cubicBezTo>
                <a:cubicBezTo>
                  <a:pt x="28" y="113"/>
                  <a:pt x="34" y="116"/>
                  <a:pt x="41" y="116"/>
                </a:cubicBezTo>
                <a:cubicBezTo>
                  <a:pt x="48" y="116"/>
                  <a:pt x="54" y="113"/>
                  <a:pt x="59" y="106"/>
                </a:cubicBezTo>
                <a:cubicBezTo>
                  <a:pt x="63" y="99"/>
                  <a:pt x="66" y="85"/>
                  <a:pt x="66" y="64"/>
                </a:cubicBezTo>
                <a:cubicBezTo>
                  <a:pt x="66" y="44"/>
                  <a:pt x="63" y="30"/>
                  <a:pt x="59" y="23"/>
                </a:cubicBezTo>
                <a:cubicBezTo>
                  <a:pt x="54" y="16"/>
                  <a:pt x="48" y="13"/>
                  <a:pt x="41" y="13"/>
                </a:cubicBezTo>
                <a:cubicBezTo>
                  <a:pt x="33" y="13"/>
                  <a:pt x="28" y="16"/>
                  <a:pt x="24" y="22"/>
                </a:cubicBezTo>
                <a:cubicBezTo>
                  <a:pt x="18" y="30"/>
                  <a:pt x="16" y="44"/>
                  <a:pt x="16" y="64"/>
                </a:cubicBezTo>
                <a:close/>
                <a:moveTo>
                  <a:pt x="104" y="127"/>
                </a:moveTo>
                <a:lnTo>
                  <a:pt x="104" y="109"/>
                </a:lnTo>
                <a:lnTo>
                  <a:pt x="122" y="109"/>
                </a:lnTo>
                <a:lnTo>
                  <a:pt x="122" y="127"/>
                </a:lnTo>
                <a:cubicBezTo>
                  <a:pt x="122" y="133"/>
                  <a:pt x="120" y="138"/>
                  <a:pt x="118" y="142"/>
                </a:cubicBezTo>
                <a:cubicBezTo>
                  <a:pt x="116" y="146"/>
                  <a:pt x="112" y="150"/>
                  <a:pt x="107" y="152"/>
                </a:cubicBezTo>
                <a:lnTo>
                  <a:pt x="103" y="145"/>
                </a:lnTo>
                <a:cubicBezTo>
                  <a:pt x="106" y="144"/>
                  <a:pt x="109" y="142"/>
                  <a:pt x="110" y="139"/>
                </a:cubicBezTo>
                <a:cubicBezTo>
                  <a:pt x="112" y="136"/>
                  <a:pt x="113" y="132"/>
                  <a:pt x="113" y="127"/>
                </a:cubicBezTo>
                <a:lnTo>
                  <a:pt x="104" y="127"/>
                </a:lnTo>
                <a:close/>
                <a:moveTo>
                  <a:pt x="224" y="31"/>
                </a:moveTo>
                <a:lnTo>
                  <a:pt x="209" y="33"/>
                </a:lnTo>
                <a:cubicBezTo>
                  <a:pt x="207" y="27"/>
                  <a:pt x="205" y="22"/>
                  <a:pt x="203" y="19"/>
                </a:cubicBezTo>
                <a:cubicBezTo>
                  <a:pt x="198" y="15"/>
                  <a:pt x="193" y="13"/>
                  <a:pt x="187" y="13"/>
                </a:cubicBezTo>
                <a:cubicBezTo>
                  <a:pt x="182" y="13"/>
                  <a:pt x="178" y="14"/>
                  <a:pt x="174" y="17"/>
                </a:cubicBezTo>
                <a:cubicBezTo>
                  <a:pt x="169" y="21"/>
                  <a:pt x="165" y="26"/>
                  <a:pt x="163" y="33"/>
                </a:cubicBezTo>
                <a:cubicBezTo>
                  <a:pt x="160" y="39"/>
                  <a:pt x="159" y="49"/>
                  <a:pt x="158" y="62"/>
                </a:cubicBezTo>
                <a:cubicBezTo>
                  <a:pt x="162" y="56"/>
                  <a:pt x="167" y="52"/>
                  <a:pt x="172" y="49"/>
                </a:cubicBezTo>
                <a:cubicBezTo>
                  <a:pt x="177" y="46"/>
                  <a:pt x="183" y="45"/>
                  <a:pt x="189" y="45"/>
                </a:cubicBezTo>
                <a:cubicBezTo>
                  <a:pt x="199" y="45"/>
                  <a:pt x="208" y="49"/>
                  <a:pt x="215" y="56"/>
                </a:cubicBezTo>
                <a:cubicBezTo>
                  <a:pt x="222" y="64"/>
                  <a:pt x="226" y="74"/>
                  <a:pt x="226" y="86"/>
                </a:cubicBezTo>
                <a:cubicBezTo>
                  <a:pt x="226" y="94"/>
                  <a:pt x="224" y="101"/>
                  <a:pt x="221" y="108"/>
                </a:cubicBezTo>
                <a:cubicBezTo>
                  <a:pt x="218" y="115"/>
                  <a:pt x="213" y="120"/>
                  <a:pt x="207" y="123"/>
                </a:cubicBezTo>
                <a:cubicBezTo>
                  <a:pt x="201" y="127"/>
                  <a:pt x="194" y="129"/>
                  <a:pt x="187" y="129"/>
                </a:cubicBezTo>
                <a:cubicBezTo>
                  <a:pt x="174" y="129"/>
                  <a:pt x="163" y="124"/>
                  <a:pt x="155" y="115"/>
                </a:cubicBezTo>
                <a:cubicBezTo>
                  <a:pt x="147" y="105"/>
                  <a:pt x="143" y="90"/>
                  <a:pt x="143" y="68"/>
                </a:cubicBezTo>
                <a:cubicBezTo>
                  <a:pt x="143" y="43"/>
                  <a:pt x="147" y="26"/>
                  <a:pt x="156" y="15"/>
                </a:cubicBezTo>
                <a:cubicBezTo>
                  <a:pt x="164" y="5"/>
                  <a:pt x="175" y="0"/>
                  <a:pt x="188" y="0"/>
                </a:cubicBezTo>
                <a:cubicBezTo>
                  <a:pt x="198" y="0"/>
                  <a:pt x="206" y="3"/>
                  <a:pt x="213" y="9"/>
                </a:cubicBezTo>
                <a:cubicBezTo>
                  <a:pt x="219" y="14"/>
                  <a:pt x="223" y="22"/>
                  <a:pt x="224" y="31"/>
                </a:cubicBezTo>
                <a:close/>
                <a:moveTo>
                  <a:pt x="161" y="86"/>
                </a:moveTo>
                <a:cubicBezTo>
                  <a:pt x="161" y="91"/>
                  <a:pt x="162" y="96"/>
                  <a:pt x="164" y="101"/>
                </a:cubicBezTo>
                <a:cubicBezTo>
                  <a:pt x="166" y="106"/>
                  <a:pt x="170" y="110"/>
                  <a:pt x="174" y="112"/>
                </a:cubicBezTo>
                <a:cubicBezTo>
                  <a:pt x="178" y="115"/>
                  <a:pt x="182" y="116"/>
                  <a:pt x="186" y="116"/>
                </a:cubicBezTo>
                <a:cubicBezTo>
                  <a:pt x="193" y="116"/>
                  <a:pt x="199" y="114"/>
                  <a:pt x="203" y="108"/>
                </a:cubicBezTo>
                <a:cubicBezTo>
                  <a:pt x="208" y="103"/>
                  <a:pt x="210" y="96"/>
                  <a:pt x="210" y="87"/>
                </a:cubicBezTo>
                <a:cubicBezTo>
                  <a:pt x="210" y="78"/>
                  <a:pt x="208" y="71"/>
                  <a:pt x="203" y="66"/>
                </a:cubicBezTo>
                <a:cubicBezTo>
                  <a:pt x="199" y="61"/>
                  <a:pt x="193" y="59"/>
                  <a:pt x="186" y="59"/>
                </a:cubicBezTo>
                <a:cubicBezTo>
                  <a:pt x="179" y="59"/>
                  <a:pt x="173" y="61"/>
                  <a:pt x="168" y="66"/>
                </a:cubicBezTo>
                <a:cubicBezTo>
                  <a:pt x="163" y="71"/>
                  <a:pt x="161" y="78"/>
                  <a:pt x="161" y="86"/>
                </a:cubicBez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8" name="Freeform 173"/>
          <p:cNvSpPr>
            <a:spLocks noEditPoints="1"/>
          </p:cNvSpPr>
          <p:nvPr/>
        </p:nvSpPr>
        <p:spPr bwMode="auto">
          <a:xfrm>
            <a:off x="4412789" y="3798373"/>
            <a:ext cx="112448" cy="75407"/>
          </a:xfrm>
          <a:custGeom>
            <a:avLst/>
            <a:gdLst>
              <a:gd name="T0" fmla="*/ 0 w 227"/>
              <a:gd name="T1" fmla="*/ 65 h 152"/>
              <a:gd name="T2" fmla="*/ 4 w 227"/>
              <a:gd name="T3" fmla="*/ 29 h 152"/>
              <a:gd name="T4" fmla="*/ 18 w 227"/>
              <a:gd name="T5" fmla="*/ 8 h 152"/>
              <a:gd name="T6" fmla="*/ 41 w 227"/>
              <a:gd name="T7" fmla="*/ 0 h 152"/>
              <a:gd name="T8" fmla="*/ 58 w 227"/>
              <a:gd name="T9" fmla="*/ 5 h 152"/>
              <a:gd name="T10" fmla="*/ 71 w 227"/>
              <a:gd name="T11" fmla="*/ 16 h 152"/>
              <a:gd name="T12" fmla="*/ 79 w 227"/>
              <a:gd name="T13" fmla="*/ 35 h 152"/>
              <a:gd name="T14" fmla="*/ 82 w 227"/>
              <a:gd name="T15" fmla="*/ 65 h 152"/>
              <a:gd name="T16" fmla="*/ 77 w 227"/>
              <a:gd name="T17" fmla="*/ 101 h 152"/>
              <a:gd name="T18" fmla="*/ 64 w 227"/>
              <a:gd name="T19" fmla="*/ 122 h 152"/>
              <a:gd name="T20" fmla="*/ 41 w 227"/>
              <a:gd name="T21" fmla="*/ 129 h 152"/>
              <a:gd name="T22" fmla="*/ 12 w 227"/>
              <a:gd name="T23" fmla="*/ 116 h 152"/>
              <a:gd name="T24" fmla="*/ 0 w 227"/>
              <a:gd name="T25" fmla="*/ 65 h 152"/>
              <a:gd name="T26" fmla="*/ 16 w 227"/>
              <a:gd name="T27" fmla="*/ 65 h 152"/>
              <a:gd name="T28" fmla="*/ 23 w 227"/>
              <a:gd name="T29" fmla="*/ 106 h 152"/>
              <a:gd name="T30" fmla="*/ 41 w 227"/>
              <a:gd name="T31" fmla="*/ 116 h 152"/>
              <a:gd name="T32" fmla="*/ 59 w 227"/>
              <a:gd name="T33" fmla="*/ 106 h 152"/>
              <a:gd name="T34" fmla="*/ 66 w 227"/>
              <a:gd name="T35" fmla="*/ 65 h 152"/>
              <a:gd name="T36" fmla="*/ 59 w 227"/>
              <a:gd name="T37" fmla="*/ 23 h 152"/>
              <a:gd name="T38" fmla="*/ 41 w 227"/>
              <a:gd name="T39" fmla="*/ 13 h 152"/>
              <a:gd name="T40" fmla="*/ 24 w 227"/>
              <a:gd name="T41" fmla="*/ 22 h 152"/>
              <a:gd name="T42" fmla="*/ 16 w 227"/>
              <a:gd name="T43" fmla="*/ 65 h 152"/>
              <a:gd name="T44" fmla="*/ 104 w 227"/>
              <a:gd name="T45" fmla="*/ 127 h 152"/>
              <a:gd name="T46" fmla="*/ 104 w 227"/>
              <a:gd name="T47" fmla="*/ 109 h 152"/>
              <a:gd name="T48" fmla="*/ 122 w 227"/>
              <a:gd name="T49" fmla="*/ 109 h 152"/>
              <a:gd name="T50" fmla="*/ 122 w 227"/>
              <a:gd name="T51" fmla="*/ 127 h 152"/>
              <a:gd name="T52" fmla="*/ 118 w 227"/>
              <a:gd name="T53" fmla="*/ 143 h 152"/>
              <a:gd name="T54" fmla="*/ 107 w 227"/>
              <a:gd name="T55" fmla="*/ 152 h 152"/>
              <a:gd name="T56" fmla="*/ 103 w 227"/>
              <a:gd name="T57" fmla="*/ 145 h 152"/>
              <a:gd name="T58" fmla="*/ 110 w 227"/>
              <a:gd name="T59" fmla="*/ 139 h 152"/>
              <a:gd name="T60" fmla="*/ 113 w 227"/>
              <a:gd name="T61" fmla="*/ 127 h 152"/>
              <a:gd name="T62" fmla="*/ 104 w 227"/>
              <a:gd name="T63" fmla="*/ 127 h 152"/>
              <a:gd name="T64" fmla="*/ 144 w 227"/>
              <a:gd name="T65" fmla="*/ 94 h 152"/>
              <a:gd name="T66" fmla="*/ 160 w 227"/>
              <a:gd name="T67" fmla="*/ 92 h 152"/>
              <a:gd name="T68" fmla="*/ 168 w 227"/>
              <a:gd name="T69" fmla="*/ 110 h 152"/>
              <a:gd name="T70" fmla="*/ 184 w 227"/>
              <a:gd name="T71" fmla="*/ 116 h 152"/>
              <a:gd name="T72" fmla="*/ 203 w 227"/>
              <a:gd name="T73" fmla="*/ 108 h 152"/>
              <a:gd name="T74" fmla="*/ 211 w 227"/>
              <a:gd name="T75" fmla="*/ 86 h 152"/>
              <a:gd name="T76" fmla="*/ 203 w 227"/>
              <a:gd name="T77" fmla="*/ 65 h 152"/>
              <a:gd name="T78" fmla="*/ 184 w 227"/>
              <a:gd name="T79" fmla="*/ 57 h 152"/>
              <a:gd name="T80" fmla="*/ 170 w 227"/>
              <a:gd name="T81" fmla="*/ 61 h 152"/>
              <a:gd name="T82" fmla="*/ 161 w 227"/>
              <a:gd name="T83" fmla="*/ 69 h 152"/>
              <a:gd name="T84" fmla="*/ 146 w 227"/>
              <a:gd name="T85" fmla="*/ 67 h 152"/>
              <a:gd name="T86" fmla="*/ 159 w 227"/>
              <a:gd name="T87" fmla="*/ 3 h 152"/>
              <a:gd name="T88" fmla="*/ 221 w 227"/>
              <a:gd name="T89" fmla="*/ 3 h 152"/>
              <a:gd name="T90" fmla="*/ 221 w 227"/>
              <a:gd name="T91" fmla="*/ 17 h 152"/>
              <a:gd name="T92" fmla="*/ 171 w 227"/>
              <a:gd name="T93" fmla="*/ 17 h 152"/>
              <a:gd name="T94" fmla="*/ 164 w 227"/>
              <a:gd name="T95" fmla="*/ 51 h 152"/>
              <a:gd name="T96" fmla="*/ 188 w 227"/>
              <a:gd name="T97" fmla="*/ 43 h 152"/>
              <a:gd name="T98" fmla="*/ 216 w 227"/>
              <a:gd name="T99" fmla="*/ 55 h 152"/>
              <a:gd name="T100" fmla="*/ 227 w 227"/>
              <a:gd name="T101" fmla="*/ 84 h 152"/>
              <a:gd name="T102" fmla="*/ 217 w 227"/>
              <a:gd name="T103" fmla="*/ 114 h 152"/>
              <a:gd name="T104" fmla="*/ 184 w 227"/>
              <a:gd name="T105" fmla="*/ 129 h 152"/>
              <a:gd name="T106" fmla="*/ 156 w 227"/>
              <a:gd name="T107" fmla="*/ 120 h 152"/>
              <a:gd name="T108" fmla="*/ 144 w 227"/>
              <a:gd name="T109" fmla="*/ 94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27" h="152">
                <a:moveTo>
                  <a:pt x="0" y="65"/>
                </a:moveTo>
                <a:cubicBezTo>
                  <a:pt x="0" y="50"/>
                  <a:pt x="1" y="38"/>
                  <a:pt x="4" y="29"/>
                </a:cubicBezTo>
                <a:cubicBezTo>
                  <a:pt x="7" y="20"/>
                  <a:pt x="12" y="13"/>
                  <a:pt x="18" y="8"/>
                </a:cubicBezTo>
                <a:cubicBezTo>
                  <a:pt x="24" y="3"/>
                  <a:pt x="32" y="0"/>
                  <a:pt x="41" y="0"/>
                </a:cubicBezTo>
                <a:cubicBezTo>
                  <a:pt x="48" y="0"/>
                  <a:pt x="53" y="2"/>
                  <a:pt x="58" y="5"/>
                </a:cubicBezTo>
                <a:cubicBezTo>
                  <a:pt x="64" y="7"/>
                  <a:pt x="68" y="11"/>
                  <a:pt x="71" y="16"/>
                </a:cubicBezTo>
                <a:cubicBezTo>
                  <a:pt x="74" y="21"/>
                  <a:pt x="77" y="28"/>
                  <a:pt x="79" y="35"/>
                </a:cubicBezTo>
                <a:cubicBezTo>
                  <a:pt x="81" y="42"/>
                  <a:pt x="82" y="52"/>
                  <a:pt x="82" y="65"/>
                </a:cubicBezTo>
                <a:cubicBezTo>
                  <a:pt x="82" y="79"/>
                  <a:pt x="80" y="91"/>
                  <a:pt x="77" y="101"/>
                </a:cubicBezTo>
                <a:cubicBezTo>
                  <a:pt x="74" y="110"/>
                  <a:pt x="70" y="117"/>
                  <a:pt x="64" y="122"/>
                </a:cubicBezTo>
                <a:cubicBezTo>
                  <a:pt x="58" y="127"/>
                  <a:pt x="50" y="129"/>
                  <a:pt x="41" y="129"/>
                </a:cubicBezTo>
                <a:cubicBezTo>
                  <a:pt x="29" y="129"/>
                  <a:pt x="19" y="125"/>
                  <a:pt x="12" y="116"/>
                </a:cubicBezTo>
                <a:cubicBezTo>
                  <a:pt x="4" y="105"/>
                  <a:pt x="0" y="88"/>
                  <a:pt x="0" y="65"/>
                </a:cubicBezTo>
                <a:close/>
                <a:moveTo>
                  <a:pt x="16" y="65"/>
                </a:moveTo>
                <a:cubicBezTo>
                  <a:pt x="16" y="85"/>
                  <a:pt x="18" y="99"/>
                  <a:pt x="23" y="106"/>
                </a:cubicBezTo>
                <a:cubicBezTo>
                  <a:pt x="28" y="113"/>
                  <a:pt x="34" y="116"/>
                  <a:pt x="41" y="116"/>
                </a:cubicBezTo>
                <a:cubicBezTo>
                  <a:pt x="48" y="116"/>
                  <a:pt x="54" y="113"/>
                  <a:pt x="59" y="106"/>
                </a:cubicBezTo>
                <a:cubicBezTo>
                  <a:pt x="63" y="99"/>
                  <a:pt x="66" y="85"/>
                  <a:pt x="66" y="65"/>
                </a:cubicBezTo>
                <a:cubicBezTo>
                  <a:pt x="66" y="44"/>
                  <a:pt x="63" y="30"/>
                  <a:pt x="59" y="23"/>
                </a:cubicBezTo>
                <a:cubicBezTo>
                  <a:pt x="54" y="17"/>
                  <a:pt x="48" y="13"/>
                  <a:pt x="41" y="13"/>
                </a:cubicBezTo>
                <a:cubicBezTo>
                  <a:pt x="33" y="13"/>
                  <a:pt x="28" y="16"/>
                  <a:pt x="24" y="22"/>
                </a:cubicBezTo>
                <a:cubicBezTo>
                  <a:pt x="18" y="30"/>
                  <a:pt x="16" y="44"/>
                  <a:pt x="16" y="65"/>
                </a:cubicBezTo>
                <a:close/>
                <a:moveTo>
                  <a:pt x="104" y="127"/>
                </a:moveTo>
                <a:lnTo>
                  <a:pt x="104" y="109"/>
                </a:lnTo>
                <a:lnTo>
                  <a:pt x="122" y="109"/>
                </a:lnTo>
                <a:lnTo>
                  <a:pt x="122" y="127"/>
                </a:lnTo>
                <a:cubicBezTo>
                  <a:pt x="122" y="133"/>
                  <a:pt x="120" y="139"/>
                  <a:pt x="118" y="143"/>
                </a:cubicBezTo>
                <a:cubicBezTo>
                  <a:pt x="116" y="147"/>
                  <a:pt x="112" y="150"/>
                  <a:pt x="107" y="152"/>
                </a:cubicBezTo>
                <a:lnTo>
                  <a:pt x="103" y="145"/>
                </a:lnTo>
                <a:cubicBezTo>
                  <a:pt x="106" y="144"/>
                  <a:pt x="109" y="142"/>
                  <a:pt x="110" y="139"/>
                </a:cubicBezTo>
                <a:cubicBezTo>
                  <a:pt x="112" y="136"/>
                  <a:pt x="113" y="132"/>
                  <a:pt x="113" y="127"/>
                </a:cubicBezTo>
                <a:lnTo>
                  <a:pt x="104" y="127"/>
                </a:lnTo>
                <a:close/>
                <a:moveTo>
                  <a:pt x="144" y="94"/>
                </a:moveTo>
                <a:lnTo>
                  <a:pt x="160" y="92"/>
                </a:lnTo>
                <a:cubicBezTo>
                  <a:pt x="161" y="100"/>
                  <a:pt x="164" y="106"/>
                  <a:pt x="168" y="110"/>
                </a:cubicBezTo>
                <a:cubicBezTo>
                  <a:pt x="173" y="114"/>
                  <a:pt x="178" y="116"/>
                  <a:pt x="184" y="116"/>
                </a:cubicBezTo>
                <a:cubicBezTo>
                  <a:pt x="192" y="116"/>
                  <a:pt x="198" y="114"/>
                  <a:pt x="203" y="108"/>
                </a:cubicBezTo>
                <a:cubicBezTo>
                  <a:pt x="208" y="102"/>
                  <a:pt x="211" y="95"/>
                  <a:pt x="211" y="86"/>
                </a:cubicBezTo>
                <a:cubicBezTo>
                  <a:pt x="211" y="77"/>
                  <a:pt x="208" y="70"/>
                  <a:pt x="203" y="65"/>
                </a:cubicBezTo>
                <a:cubicBezTo>
                  <a:pt x="198" y="60"/>
                  <a:pt x="192" y="57"/>
                  <a:pt x="184" y="57"/>
                </a:cubicBezTo>
                <a:cubicBezTo>
                  <a:pt x="179" y="57"/>
                  <a:pt x="174" y="58"/>
                  <a:pt x="170" y="61"/>
                </a:cubicBezTo>
                <a:cubicBezTo>
                  <a:pt x="166" y="63"/>
                  <a:pt x="163" y="66"/>
                  <a:pt x="161" y="69"/>
                </a:cubicBezTo>
                <a:lnTo>
                  <a:pt x="146" y="67"/>
                </a:lnTo>
                <a:lnTo>
                  <a:pt x="159" y="3"/>
                </a:lnTo>
                <a:lnTo>
                  <a:pt x="221" y="3"/>
                </a:lnTo>
                <a:lnTo>
                  <a:pt x="221" y="17"/>
                </a:lnTo>
                <a:lnTo>
                  <a:pt x="171" y="17"/>
                </a:lnTo>
                <a:lnTo>
                  <a:pt x="164" y="51"/>
                </a:lnTo>
                <a:cubicBezTo>
                  <a:pt x="172" y="46"/>
                  <a:pt x="180" y="43"/>
                  <a:pt x="188" y="43"/>
                </a:cubicBezTo>
                <a:cubicBezTo>
                  <a:pt x="199" y="43"/>
                  <a:pt x="208" y="47"/>
                  <a:pt x="216" y="55"/>
                </a:cubicBezTo>
                <a:cubicBezTo>
                  <a:pt x="223" y="62"/>
                  <a:pt x="227" y="72"/>
                  <a:pt x="227" y="84"/>
                </a:cubicBezTo>
                <a:cubicBezTo>
                  <a:pt x="227" y="96"/>
                  <a:pt x="224" y="105"/>
                  <a:pt x="217" y="114"/>
                </a:cubicBezTo>
                <a:cubicBezTo>
                  <a:pt x="209" y="124"/>
                  <a:pt x="198" y="129"/>
                  <a:pt x="184" y="129"/>
                </a:cubicBezTo>
                <a:cubicBezTo>
                  <a:pt x="173" y="129"/>
                  <a:pt x="163" y="126"/>
                  <a:pt x="156" y="120"/>
                </a:cubicBezTo>
                <a:cubicBezTo>
                  <a:pt x="149" y="113"/>
                  <a:pt x="145" y="105"/>
                  <a:pt x="144" y="94"/>
                </a:cubicBez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9" name="Freeform 174"/>
          <p:cNvSpPr>
            <a:spLocks noEditPoints="1"/>
          </p:cNvSpPr>
          <p:nvPr/>
        </p:nvSpPr>
        <p:spPr bwMode="auto">
          <a:xfrm>
            <a:off x="4412789" y="4070895"/>
            <a:ext cx="111125" cy="74083"/>
          </a:xfrm>
          <a:custGeom>
            <a:avLst/>
            <a:gdLst>
              <a:gd name="T0" fmla="*/ 0 w 226"/>
              <a:gd name="T1" fmla="*/ 64 h 151"/>
              <a:gd name="T2" fmla="*/ 4 w 226"/>
              <a:gd name="T3" fmla="*/ 28 h 151"/>
              <a:gd name="T4" fmla="*/ 18 w 226"/>
              <a:gd name="T5" fmla="*/ 7 h 151"/>
              <a:gd name="T6" fmla="*/ 41 w 226"/>
              <a:gd name="T7" fmla="*/ 0 h 151"/>
              <a:gd name="T8" fmla="*/ 58 w 226"/>
              <a:gd name="T9" fmla="*/ 4 h 151"/>
              <a:gd name="T10" fmla="*/ 71 w 226"/>
              <a:gd name="T11" fmla="*/ 15 h 151"/>
              <a:gd name="T12" fmla="*/ 79 w 226"/>
              <a:gd name="T13" fmla="*/ 34 h 151"/>
              <a:gd name="T14" fmla="*/ 82 w 226"/>
              <a:gd name="T15" fmla="*/ 64 h 151"/>
              <a:gd name="T16" fmla="*/ 77 w 226"/>
              <a:gd name="T17" fmla="*/ 100 h 151"/>
              <a:gd name="T18" fmla="*/ 64 w 226"/>
              <a:gd name="T19" fmla="*/ 121 h 151"/>
              <a:gd name="T20" fmla="*/ 41 w 226"/>
              <a:gd name="T21" fmla="*/ 128 h 151"/>
              <a:gd name="T22" fmla="*/ 12 w 226"/>
              <a:gd name="T23" fmla="*/ 115 h 151"/>
              <a:gd name="T24" fmla="*/ 0 w 226"/>
              <a:gd name="T25" fmla="*/ 64 h 151"/>
              <a:gd name="T26" fmla="*/ 16 w 226"/>
              <a:gd name="T27" fmla="*/ 64 h 151"/>
              <a:gd name="T28" fmla="*/ 23 w 226"/>
              <a:gd name="T29" fmla="*/ 105 h 151"/>
              <a:gd name="T30" fmla="*/ 41 w 226"/>
              <a:gd name="T31" fmla="*/ 116 h 151"/>
              <a:gd name="T32" fmla="*/ 59 w 226"/>
              <a:gd name="T33" fmla="*/ 105 h 151"/>
              <a:gd name="T34" fmla="*/ 66 w 226"/>
              <a:gd name="T35" fmla="*/ 64 h 151"/>
              <a:gd name="T36" fmla="*/ 59 w 226"/>
              <a:gd name="T37" fmla="*/ 23 h 151"/>
              <a:gd name="T38" fmla="*/ 41 w 226"/>
              <a:gd name="T39" fmla="*/ 12 h 151"/>
              <a:gd name="T40" fmla="*/ 24 w 226"/>
              <a:gd name="T41" fmla="*/ 21 h 151"/>
              <a:gd name="T42" fmla="*/ 16 w 226"/>
              <a:gd name="T43" fmla="*/ 64 h 151"/>
              <a:gd name="T44" fmla="*/ 104 w 226"/>
              <a:gd name="T45" fmla="*/ 126 h 151"/>
              <a:gd name="T46" fmla="*/ 104 w 226"/>
              <a:gd name="T47" fmla="*/ 109 h 151"/>
              <a:gd name="T48" fmla="*/ 122 w 226"/>
              <a:gd name="T49" fmla="*/ 109 h 151"/>
              <a:gd name="T50" fmla="*/ 122 w 226"/>
              <a:gd name="T51" fmla="*/ 126 h 151"/>
              <a:gd name="T52" fmla="*/ 118 w 226"/>
              <a:gd name="T53" fmla="*/ 142 h 151"/>
              <a:gd name="T54" fmla="*/ 107 w 226"/>
              <a:gd name="T55" fmla="*/ 151 h 151"/>
              <a:gd name="T56" fmla="*/ 103 w 226"/>
              <a:gd name="T57" fmla="*/ 144 h 151"/>
              <a:gd name="T58" fmla="*/ 110 w 226"/>
              <a:gd name="T59" fmla="*/ 138 h 151"/>
              <a:gd name="T60" fmla="*/ 113 w 226"/>
              <a:gd name="T61" fmla="*/ 126 h 151"/>
              <a:gd name="T62" fmla="*/ 104 w 226"/>
              <a:gd name="T63" fmla="*/ 126 h 151"/>
              <a:gd name="T64" fmla="*/ 193 w 226"/>
              <a:gd name="T65" fmla="*/ 126 h 151"/>
              <a:gd name="T66" fmla="*/ 193 w 226"/>
              <a:gd name="T67" fmla="*/ 96 h 151"/>
              <a:gd name="T68" fmla="*/ 139 w 226"/>
              <a:gd name="T69" fmla="*/ 96 h 151"/>
              <a:gd name="T70" fmla="*/ 139 w 226"/>
              <a:gd name="T71" fmla="*/ 82 h 151"/>
              <a:gd name="T72" fmla="*/ 196 w 226"/>
              <a:gd name="T73" fmla="*/ 0 h 151"/>
              <a:gd name="T74" fmla="*/ 209 w 226"/>
              <a:gd name="T75" fmla="*/ 0 h 151"/>
              <a:gd name="T76" fmla="*/ 209 w 226"/>
              <a:gd name="T77" fmla="*/ 82 h 151"/>
              <a:gd name="T78" fmla="*/ 226 w 226"/>
              <a:gd name="T79" fmla="*/ 82 h 151"/>
              <a:gd name="T80" fmla="*/ 226 w 226"/>
              <a:gd name="T81" fmla="*/ 96 h 151"/>
              <a:gd name="T82" fmla="*/ 209 w 226"/>
              <a:gd name="T83" fmla="*/ 96 h 151"/>
              <a:gd name="T84" fmla="*/ 209 w 226"/>
              <a:gd name="T85" fmla="*/ 126 h 151"/>
              <a:gd name="T86" fmla="*/ 193 w 226"/>
              <a:gd name="T87" fmla="*/ 126 h 151"/>
              <a:gd name="T88" fmla="*/ 193 w 226"/>
              <a:gd name="T89" fmla="*/ 82 h 151"/>
              <a:gd name="T90" fmla="*/ 193 w 226"/>
              <a:gd name="T91" fmla="*/ 25 h 151"/>
              <a:gd name="T92" fmla="*/ 154 w 226"/>
              <a:gd name="T93" fmla="*/ 82 h 151"/>
              <a:gd name="T94" fmla="*/ 193 w 226"/>
              <a:gd name="T95" fmla="*/ 82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26" h="151">
                <a:moveTo>
                  <a:pt x="0" y="64"/>
                </a:moveTo>
                <a:cubicBezTo>
                  <a:pt x="0" y="49"/>
                  <a:pt x="1" y="37"/>
                  <a:pt x="4" y="28"/>
                </a:cubicBezTo>
                <a:cubicBezTo>
                  <a:pt x="7" y="19"/>
                  <a:pt x="12" y="12"/>
                  <a:pt x="18" y="7"/>
                </a:cubicBezTo>
                <a:cubicBezTo>
                  <a:pt x="24" y="2"/>
                  <a:pt x="32" y="0"/>
                  <a:pt x="41" y="0"/>
                </a:cubicBezTo>
                <a:cubicBezTo>
                  <a:pt x="48" y="0"/>
                  <a:pt x="53" y="1"/>
                  <a:pt x="58" y="4"/>
                </a:cubicBezTo>
                <a:cubicBezTo>
                  <a:pt x="64" y="6"/>
                  <a:pt x="68" y="10"/>
                  <a:pt x="71" y="15"/>
                </a:cubicBezTo>
                <a:cubicBezTo>
                  <a:pt x="74" y="20"/>
                  <a:pt x="77" y="27"/>
                  <a:pt x="79" y="34"/>
                </a:cubicBezTo>
                <a:cubicBezTo>
                  <a:pt x="81" y="42"/>
                  <a:pt x="82" y="51"/>
                  <a:pt x="82" y="64"/>
                </a:cubicBezTo>
                <a:cubicBezTo>
                  <a:pt x="82" y="79"/>
                  <a:pt x="80" y="91"/>
                  <a:pt x="77" y="100"/>
                </a:cubicBezTo>
                <a:cubicBezTo>
                  <a:pt x="74" y="109"/>
                  <a:pt x="70" y="116"/>
                  <a:pt x="64" y="121"/>
                </a:cubicBezTo>
                <a:cubicBezTo>
                  <a:pt x="58" y="126"/>
                  <a:pt x="50" y="128"/>
                  <a:pt x="41" y="128"/>
                </a:cubicBezTo>
                <a:cubicBezTo>
                  <a:pt x="29" y="128"/>
                  <a:pt x="19" y="124"/>
                  <a:pt x="12" y="115"/>
                </a:cubicBezTo>
                <a:cubicBezTo>
                  <a:pt x="4" y="105"/>
                  <a:pt x="0" y="87"/>
                  <a:pt x="0" y="64"/>
                </a:cubicBezTo>
                <a:close/>
                <a:moveTo>
                  <a:pt x="16" y="64"/>
                </a:moveTo>
                <a:cubicBezTo>
                  <a:pt x="16" y="85"/>
                  <a:pt x="18" y="98"/>
                  <a:pt x="23" y="105"/>
                </a:cubicBezTo>
                <a:cubicBezTo>
                  <a:pt x="28" y="112"/>
                  <a:pt x="34" y="116"/>
                  <a:pt x="41" y="116"/>
                </a:cubicBezTo>
                <a:cubicBezTo>
                  <a:pt x="48" y="116"/>
                  <a:pt x="54" y="112"/>
                  <a:pt x="59" y="105"/>
                </a:cubicBezTo>
                <a:cubicBezTo>
                  <a:pt x="63" y="98"/>
                  <a:pt x="66" y="84"/>
                  <a:pt x="66" y="64"/>
                </a:cubicBezTo>
                <a:cubicBezTo>
                  <a:pt x="66" y="43"/>
                  <a:pt x="63" y="29"/>
                  <a:pt x="59" y="23"/>
                </a:cubicBezTo>
                <a:cubicBezTo>
                  <a:pt x="54" y="16"/>
                  <a:pt x="48" y="12"/>
                  <a:pt x="41" y="12"/>
                </a:cubicBezTo>
                <a:cubicBezTo>
                  <a:pt x="33" y="12"/>
                  <a:pt x="28" y="15"/>
                  <a:pt x="24" y="21"/>
                </a:cubicBezTo>
                <a:cubicBezTo>
                  <a:pt x="18" y="29"/>
                  <a:pt x="16" y="43"/>
                  <a:pt x="16" y="64"/>
                </a:cubicBezTo>
                <a:close/>
                <a:moveTo>
                  <a:pt x="104" y="126"/>
                </a:moveTo>
                <a:lnTo>
                  <a:pt x="104" y="109"/>
                </a:lnTo>
                <a:lnTo>
                  <a:pt x="122" y="109"/>
                </a:lnTo>
                <a:lnTo>
                  <a:pt x="122" y="126"/>
                </a:lnTo>
                <a:cubicBezTo>
                  <a:pt x="122" y="133"/>
                  <a:pt x="120" y="138"/>
                  <a:pt x="118" y="142"/>
                </a:cubicBezTo>
                <a:cubicBezTo>
                  <a:pt x="116" y="146"/>
                  <a:pt x="112" y="149"/>
                  <a:pt x="107" y="151"/>
                </a:cubicBezTo>
                <a:lnTo>
                  <a:pt x="103" y="144"/>
                </a:lnTo>
                <a:cubicBezTo>
                  <a:pt x="106" y="143"/>
                  <a:pt x="109" y="141"/>
                  <a:pt x="110" y="138"/>
                </a:cubicBezTo>
                <a:cubicBezTo>
                  <a:pt x="112" y="135"/>
                  <a:pt x="113" y="131"/>
                  <a:pt x="113" y="126"/>
                </a:cubicBezTo>
                <a:lnTo>
                  <a:pt x="104" y="126"/>
                </a:lnTo>
                <a:close/>
                <a:moveTo>
                  <a:pt x="193" y="126"/>
                </a:moveTo>
                <a:lnTo>
                  <a:pt x="193" y="96"/>
                </a:lnTo>
                <a:lnTo>
                  <a:pt x="139" y="96"/>
                </a:lnTo>
                <a:lnTo>
                  <a:pt x="139" y="82"/>
                </a:lnTo>
                <a:lnTo>
                  <a:pt x="196" y="0"/>
                </a:lnTo>
                <a:lnTo>
                  <a:pt x="209" y="0"/>
                </a:lnTo>
                <a:lnTo>
                  <a:pt x="209" y="82"/>
                </a:lnTo>
                <a:lnTo>
                  <a:pt x="226" y="82"/>
                </a:lnTo>
                <a:lnTo>
                  <a:pt x="226" y="96"/>
                </a:lnTo>
                <a:lnTo>
                  <a:pt x="209" y="96"/>
                </a:lnTo>
                <a:lnTo>
                  <a:pt x="209" y="126"/>
                </a:lnTo>
                <a:lnTo>
                  <a:pt x="193" y="126"/>
                </a:lnTo>
                <a:close/>
                <a:moveTo>
                  <a:pt x="193" y="82"/>
                </a:moveTo>
                <a:lnTo>
                  <a:pt x="193" y="25"/>
                </a:lnTo>
                <a:lnTo>
                  <a:pt x="154" y="82"/>
                </a:lnTo>
                <a:lnTo>
                  <a:pt x="193" y="82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0" name="Freeform 175"/>
          <p:cNvSpPr>
            <a:spLocks noEditPoints="1"/>
          </p:cNvSpPr>
          <p:nvPr/>
        </p:nvSpPr>
        <p:spPr bwMode="auto">
          <a:xfrm>
            <a:off x="4412789" y="4342093"/>
            <a:ext cx="111125" cy="75407"/>
          </a:xfrm>
          <a:custGeom>
            <a:avLst/>
            <a:gdLst>
              <a:gd name="T0" fmla="*/ 0 w 226"/>
              <a:gd name="T1" fmla="*/ 64 h 151"/>
              <a:gd name="T2" fmla="*/ 4 w 226"/>
              <a:gd name="T3" fmla="*/ 28 h 151"/>
              <a:gd name="T4" fmla="*/ 18 w 226"/>
              <a:gd name="T5" fmla="*/ 7 h 151"/>
              <a:gd name="T6" fmla="*/ 41 w 226"/>
              <a:gd name="T7" fmla="*/ 0 h 151"/>
              <a:gd name="T8" fmla="*/ 58 w 226"/>
              <a:gd name="T9" fmla="*/ 4 h 151"/>
              <a:gd name="T10" fmla="*/ 71 w 226"/>
              <a:gd name="T11" fmla="*/ 16 h 151"/>
              <a:gd name="T12" fmla="*/ 79 w 226"/>
              <a:gd name="T13" fmla="*/ 34 h 151"/>
              <a:gd name="T14" fmla="*/ 82 w 226"/>
              <a:gd name="T15" fmla="*/ 64 h 151"/>
              <a:gd name="T16" fmla="*/ 77 w 226"/>
              <a:gd name="T17" fmla="*/ 100 h 151"/>
              <a:gd name="T18" fmla="*/ 64 w 226"/>
              <a:gd name="T19" fmla="*/ 121 h 151"/>
              <a:gd name="T20" fmla="*/ 41 w 226"/>
              <a:gd name="T21" fmla="*/ 128 h 151"/>
              <a:gd name="T22" fmla="*/ 12 w 226"/>
              <a:gd name="T23" fmla="*/ 115 h 151"/>
              <a:gd name="T24" fmla="*/ 0 w 226"/>
              <a:gd name="T25" fmla="*/ 64 h 151"/>
              <a:gd name="T26" fmla="*/ 16 w 226"/>
              <a:gd name="T27" fmla="*/ 64 h 151"/>
              <a:gd name="T28" fmla="*/ 23 w 226"/>
              <a:gd name="T29" fmla="*/ 105 h 151"/>
              <a:gd name="T30" fmla="*/ 41 w 226"/>
              <a:gd name="T31" fmla="*/ 116 h 151"/>
              <a:gd name="T32" fmla="*/ 59 w 226"/>
              <a:gd name="T33" fmla="*/ 105 h 151"/>
              <a:gd name="T34" fmla="*/ 66 w 226"/>
              <a:gd name="T35" fmla="*/ 64 h 151"/>
              <a:gd name="T36" fmla="*/ 59 w 226"/>
              <a:gd name="T37" fmla="*/ 23 h 151"/>
              <a:gd name="T38" fmla="*/ 41 w 226"/>
              <a:gd name="T39" fmla="*/ 12 h 151"/>
              <a:gd name="T40" fmla="*/ 24 w 226"/>
              <a:gd name="T41" fmla="*/ 21 h 151"/>
              <a:gd name="T42" fmla="*/ 16 w 226"/>
              <a:gd name="T43" fmla="*/ 64 h 151"/>
              <a:gd name="T44" fmla="*/ 104 w 226"/>
              <a:gd name="T45" fmla="*/ 126 h 151"/>
              <a:gd name="T46" fmla="*/ 104 w 226"/>
              <a:gd name="T47" fmla="*/ 109 h 151"/>
              <a:gd name="T48" fmla="*/ 122 w 226"/>
              <a:gd name="T49" fmla="*/ 109 h 151"/>
              <a:gd name="T50" fmla="*/ 122 w 226"/>
              <a:gd name="T51" fmla="*/ 126 h 151"/>
              <a:gd name="T52" fmla="*/ 118 w 226"/>
              <a:gd name="T53" fmla="*/ 142 h 151"/>
              <a:gd name="T54" fmla="*/ 107 w 226"/>
              <a:gd name="T55" fmla="*/ 151 h 151"/>
              <a:gd name="T56" fmla="*/ 103 w 226"/>
              <a:gd name="T57" fmla="*/ 144 h 151"/>
              <a:gd name="T58" fmla="*/ 110 w 226"/>
              <a:gd name="T59" fmla="*/ 138 h 151"/>
              <a:gd name="T60" fmla="*/ 113 w 226"/>
              <a:gd name="T61" fmla="*/ 126 h 151"/>
              <a:gd name="T62" fmla="*/ 104 w 226"/>
              <a:gd name="T63" fmla="*/ 126 h 151"/>
              <a:gd name="T64" fmla="*/ 144 w 226"/>
              <a:gd name="T65" fmla="*/ 93 h 151"/>
              <a:gd name="T66" fmla="*/ 159 w 226"/>
              <a:gd name="T67" fmla="*/ 91 h 151"/>
              <a:gd name="T68" fmla="*/ 168 w 226"/>
              <a:gd name="T69" fmla="*/ 110 h 151"/>
              <a:gd name="T70" fmla="*/ 184 w 226"/>
              <a:gd name="T71" fmla="*/ 116 h 151"/>
              <a:gd name="T72" fmla="*/ 202 w 226"/>
              <a:gd name="T73" fmla="*/ 108 h 151"/>
              <a:gd name="T74" fmla="*/ 210 w 226"/>
              <a:gd name="T75" fmla="*/ 89 h 151"/>
              <a:gd name="T76" fmla="*/ 203 w 226"/>
              <a:gd name="T77" fmla="*/ 72 h 151"/>
              <a:gd name="T78" fmla="*/ 185 w 226"/>
              <a:gd name="T79" fmla="*/ 65 h 151"/>
              <a:gd name="T80" fmla="*/ 174 w 226"/>
              <a:gd name="T81" fmla="*/ 66 h 151"/>
              <a:gd name="T82" fmla="*/ 176 w 226"/>
              <a:gd name="T83" fmla="*/ 53 h 151"/>
              <a:gd name="T84" fmla="*/ 178 w 226"/>
              <a:gd name="T85" fmla="*/ 53 h 151"/>
              <a:gd name="T86" fmla="*/ 196 w 226"/>
              <a:gd name="T87" fmla="*/ 48 h 151"/>
              <a:gd name="T88" fmla="*/ 204 w 226"/>
              <a:gd name="T89" fmla="*/ 32 h 151"/>
              <a:gd name="T90" fmla="*/ 198 w 226"/>
              <a:gd name="T91" fmla="*/ 18 h 151"/>
              <a:gd name="T92" fmla="*/ 184 w 226"/>
              <a:gd name="T93" fmla="*/ 12 h 151"/>
              <a:gd name="T94" fmla="*/ 169 w 226"/>
              <a:gd name="T95" fmla="*/ 18 h 151"/>
              <a:gd name="T96" fmla="*/ 161 w 226"/>
              <a:gd name="T97" fmla="*/ 35 h 151"/>
              <a:gd name="T98" fmla="*/ 145 w 226"/>
              <a:gd name="T99" fmla="*/ 32 h 151"/>
              <a:gd name="T100" fmla="*/ 158 w 226"/>
              <a:gd name="T101" fmla="*/ 8 h 151"/>
              <a:gd name="T102" fmla="*/ 183 w 226"/>
              <a:gd name="T103" fmla="*/ 0 h 151"/>
              <a:gd name="T104" fmla="*/ 202 w 226"/>
              <a:gd name="T105" fmla="*/ 4 h 151"/>
              <a:gd name="T106" fmla="*/ 215 w 226"/>
              <a:gd name="T107" fmla="*/ 16 h 151"/>
              <a:gd name="T108" fmla="*/ 220 w 226"/>
              <a:gd name="T109" fmla="*/ 32 h 151"/>
              <a:gd name="T110" fmla="*/ 216 w 226"/>
              <a:gd name="T111" fmla="*/ 47 h 151"/>
              <a:gd name="T112" fmla="*/ 203 w 226"/>
              <a:gd name="T113" fmla="*/ 58 h 151"/>
              <a:gd name="T114" fmla="*/ 220 w 226"/>
              <a:gd name="T115" fmla="*/ 69 h 151"/>
              <a:gd name="T116" fmla="*/ 226 w 226"/>
              <a:gd name="T117" fmla="*/ 89 h 151"/>
              <a:gd name="T118" fmla="*/ 214 w 226"/>
              <a:gd name="T119" fmla="*/ 117 h 151"/>
              <a:gd name="T120" fmla="*/ 184 w 226"/>
              <a:gd name="T121" fmla="*/ 128 h 151"/>
              <a:gd name="T122" fmla="*/ 156 w 226"/>
              <a:gd name="T123" fmla="*/ 119 h 151"/>
              <a:gd name="T124" fmla="*/ 144 w 226"/>
              <a:gd name="T125" fmla="*/ 93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26" h="151">
                <a:moveTo>
                  <a:pt x="0" y="64"/>
                </a:moveTo>
                <a:cubicBezTo>
                  <a:pt x="0" y="49"/>
                  <a:pt x="1" y="37"/>
                  <a:pt x="4" y="28"/>
                </a:cubicBezTo>
                <a:cubicBezTo>
                  <a:pt x="7" y="19"/>
                  <a:pt x="12" y="12"/>
                  <a:pt x="18" y="7"/>
                </a:cubicBezTo>
                <a:cubicBezTo>
                  <a:pt x="24" y="2"/>
                  <a:pt x="32" y="0"/>
                  <a:pt x="41" y="0"/>
                </a:cubicBezTo>
                <a:cubicBezTo>
                  <a:pt x="48" y="0"/>
                  <a:pt x="53" y="1"/>
                  <a:pt x="58" y="4"/>
                </a:cubicBezTo>
                <a:cubicBezTo>
                  <a:pt x="64" y="7"/>
                  <a:pt x="68" y="10"/>
                  <a:pt x="71" y="16"/>
                </a:cubicBezTo>
                <a:cubicBezTo>
                  <a:pt x="74" y="21"/>
                  <a:pt x="77" y="27"/>
                  <a:pt x="79" y="34"/>
                </a:cubicBezTo>
                <a:cubicBezTo>
                  <a:pt x="81" y="42"/>
                  <a:pt x="82" y="52"/>
                  <a:pt x="82" y="64"/>
                </a:cubicBezTo>
                <a:cubicBezTo>
                  <a:pt x="82" y="79"/>
                  <a:pt x="80" y="91"/>
                  <a:pt x="77" y="100"/>
                </a:cubicBezTo>
                <a:cubicBezTo>
                  <a:pt x="74" y="109"/>
                  <a:pt x="70" y="116"/>
                  <a:pt x="64" y="121"/>
                </a:cubicBezTo>
                <a:cubicBezTo>
                  <a:pt x="58" y="126"/>
                  <a:pt x="50" y="128"/>
                  <a:pt x="41" y="128"/>
                </a:cubicBezTo>
                <a:cubicBezTo>
                  <a:pt x="29" y="128"/>
                  <a:pt x="19" y="124"/>
                  <a:pt x="12" y="115"/>
                </a:cubicBezTo>
                <a:cubicBezTo>
                  <a:pt x="4" y="105"/>
                  <a:pt x="0" y="88"/>
                  <a:pt x="0" y="64"/>
                </a:cubicBezTo>
                <a:close/>
                <a:moveTo>
                  <a:pt x="16" y="64"/>
                </a:moveTo>
                <a:cubicBezTo>
                  <a:pt x="16" y="85"/>
                  <a:pt x="18" y="99"/>
                  <a:pt x="23" y="105"/>
                </a:cubicBezTo>
                <a:cubicBezTo>
                  <a:pt x="28" y="112"/>
                  <a:pt x="34" y="116"/>
                  <a:pt x="41" y="116"/>
                </a:cubicBezTo>
                <a:cubicBezTo>
                  <a:pt x="48" y="116"/>
                  <a:pt x="54" y="112"/>
                  <a:pt x="59" y="105"/>
                </a:cubicBezTo>
                <a:cubicBezTo>
                  <a:pt x="63" y="98"/>
                  <a:pt x="66" y="85"/>
                  <a:pt x="66" y="64"/>
                </a:cubicBezTo>
                <a:cubicBezTo>
                  <a:pt x="66" y="43"/>
                  <a:pt x="63" y="30"/>
                  <a:pt x="59" y="23"/>
                </a:cubicBezTo>
                <a:cubicBezTo>
                  <a:pt x="54" y="16"/>
                  <a:pt x="48" y="12"/>
                  <a:pt x="41" y="12"/>
                </a:cubicBezTo>
                <a:cubicBezTo>
                  <a:pt x="33" y="12"/>
                  <a:pt x="28" y="15"/>
                  <a:pt x="24" y="21"/>
                </a:cubicBezTo>
                <a:cubicBezTo>
                  <a:pt x="18" y="29"/>
                  <a:pt x="16" y="43"/>
                  <a:pt x="16" y="64"/>
                </a:cubicBezTo>
                <a:close/>
                <a:moveTo>
                  <a:pt x="104" y="126"/>
                </a:moveTo>
                <a:lnTo>
                  <a:pt x="104" y="109"/>
                </a:lnTo>
                <a:lnTo>
                  <a:pt x="122" y="109"/>
                </a:lnTo>
                <a:lnTo>
                  <a:pt x="122" y="126"/>
                </a:lnTo>
                <a:cubicBezTo>
                  <a:pt x="122" y="133"/>
                  <a:pt x="120" y="138"/>
                  <a:pt x="118" y="142"/>
                </a:cubicBezTo>
                <a:cubicBezTo>
                  <a:pt x="116" y="146"/>
                  <a:pt x="112" y="149"/>
                  <a:pt x="107" y="151"/>
                </a:cubicBezTo>
                <a:lnTo>
                  <a:pt x="103" y="144"/>
                </a:lnTo>
                <a:cubicBezTo>
                  <a:pt x="106" y="143"/>
                  <a:pt x="109" y="141"/>
                  <a:pt x="110" y="138"/>
                </a:cubicBezTo>
                <a:cubicBezTo>
                  <a:pt x="112" y="135"/>
                  <a:pt x="113" y="131"/>
                  <a:pt x="113" y="126"/>
                </a:cubicBezTo>
                <a:lnTo>
                  <a:pt x="104" y="126"/>
                </a:lnTo>
                <a:close/>
                <a:moveTo>
                  <a:pt x="144" y="93"/>
                </a:moveTo>
                <a:lnTo>
                  <a:pt x="159" y="91"/>
                </a:lnTo>
                <a:cubicBezTo>
                  <a:pt x="161" y="100"/>
                  <a:pt x="164" y="106"/>
                  <a:pt x="168" y="110"/>
                </a:cubicBezTo>
                <a:cubicBezTo>
                  <a:pt x="172" y="114"/>
                  <a:pt x="178" y="116"/>
                  <a:pt x="184" y="116"/>
                </a:cubicBezTo>
                <a:cubicBezTo>
                  <a:pt x="191" y="116"/>
                  <a:pt x="197" y="113"/>
                  <a:pt x="202" y="108"/>
                </a:cubicBezTo>
                <a:cubicBezTo>
                  <a:pt x="207" y="103"/>
                  <a:pt x="210" y="97"/>
                  <a:pt x="210" y="89"/>
                </a:cubicBezTo>
                <a:cubicBezTo>
                  <a:pt x="210" y="82"/>
                  <a:pt x="208" y="76"/>
                  <a:pt x="203" y="72"/>
                </a:cubicBezTo>
                <a:cubicBezTo>
                  <a:pt x="198" y="67"/>
                  <a:pt x="192" y="65"/>
                  <a:pt x="185" y="65"/>
                </a:cubicBezTo>
                <a:cubicBezTo>
                  <a:pt x="182" y="65"/>
                  <a:pt x="179" y="65"/>
                  <a:pt x="174" y="66"/>
                </a:cubicBezTo>
                <a:lnTo>
                  <a:pt x="176" y="53"/>
                </a:lnTo>
                <a:cubicBezTo>
                  <a:pt x="177" y="53"/>
                  <a:pt x="178" y="53"/>
                  <a:pt x="178" y="53"/>
                </a:cubicBezTo>
                <a:cubicBezTo>
                  <a:pt x="185" y="53"/>
                  <a:pt x="191" y="51"/>
                  <a:pt x="196" y="48"/>
                </a:cubicBezTo>
                <a:cubicBezTo>
                  <a:pt x="201" y="45"/>
                  <a:pt x="204" y="39"/>
                  <a:pt x="204" y="32"/>
                </a:cubicBezTo>
                <a:cubicBezTo>
                  <a:pt x="204" y="27"/>
                  <a:pt x="202" y="22"/>
                  <a:pt x="198" y="18"/>
                </a:cubicBezTo>
                <a:cubicBezTo>
                  <a:pt x="195" y="14"/>
                  <a:pt x="190" y="12"/>
                  <a:pt x="184" y="12"/>
                </a:cubicBezTo>
                <a:cubicBezTo>
                  <a:pt x="178" y="12"/>
                  <a:pt x="173" y="14"/>
                  <a:pt x="169" y="18"/>
                </a:cubicBezTo>
                <a:cubicBezTo>
                  <a:pt x="165" y="22"/>
                  <a:pt x="162" y="28"/>
                  <a:pt x="161" y="35"/>
                </a:cubicBezTo>
                <a:lnTo>
                  <a:pt x="145" y="32"/>
                </a:lnTo>
                <a:cubicBezTo>
                  <a:pt x="147" y="22"/>
                  <a:pt x="151" y="14"/>
                  <a:pt x="158" y="8"/>
                </a:cubicBezTo>
                <a:cubicBezTo>
                  <a:pt x="165" y="3"/>
                  <a:pt x="173" y="0"/>
                  <a:pt x="183" y="0"/>
                </a:cubicBezTo>
                <a:cubicBezTo>
                  <a:pt x="190" y="0"/>
                  <a:pt x="196" y="1"/>
                  <a:pt x="202" y="4"/>
                </a:cubicBezTo>
                <a:cubicBezTo>
                  <a:pt x="208" y="7"/>
                  <a:pt x="212" y="11"/>
                  <a:pt x="215" y="16"/>
                </a:cubicBezTo>
                <a:cubicBezTo>
                  <a:pt x="219" y="21"/>
                  <a:pt x="220" y="27"/>
                  <a:pt x="220" y="32"/>
                </a:cubicBezTo>
                <a:cubicBezTo>
                  <a:pt x="220" y="38"/>
                  <a:pt x="219" y="43"/>
                  <a:pt x="216" y="47"/>
                </a:cubicBezTo>
                <a:cubicBezTo>
                  <a:pt x="213" y="52"/>
                  <a:pt x="208" y="55"/>
                  <a:pt x="203" y="58"/>
                </a:cubicBezTo>
                <a:cubicBezTo>
                  <a:pt x="210" y="60"/>
                  <a:pt x="216" y="63"/>
                  <a:pt x="220" y="69"/>
                </a:cubicBezTo>
                <a:cubicBezTo>
                  <a:pt x="224" y="74"/>
                  <a:pt x="226" y="81"/>
                  <a:pt x="226" y="89"/>
                </a:cubicBezTo>
                <a:cubicBezTo>
                  <a:pt x="226" y="100"/>
                  <a:pt x="222" y="109"/>
                  <a:pt x="214" y="117"/>
                </a:cubicBezTo>
                <a:cubicBezTo>
                  <a:pt x="206" y="125"/>
                  <a:pt x="196" y="128"/>
                  <a:pt x="184" y="128"/>
                </a:cubicBezTo>
                <a:cubicBezTo>
                  <a:pt x="173" y="128"/>
                  <a:pt x="163" y="125"/>
                  <a:pt x="156" y="119"/>
                </a:cubicBezTo>
                <a:cubicBezTo>
                  <a:pt x="149" y="112"/>
                  <a:pt x="145" y="103"/>
                  <a:pt x="144" y="93"/>
                </a:cubicBez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1" name="Freeform 176"/>
          <p:cNvSpPr>
            <a:spLocks noEditPoints="1"/>
          </p:cNvSpPr>
          <p:nvPr/>
        </p:nvSpPr>
        <p:spPr bwMode="auto">
          <a:xfrm>
            <a:off x="4412789" y="4614614"/>
            <a:ext cx="111125" cy="74083"/>
          </a:xfrm>
          <a:custGeom>
            <a:avLst/>
            <a:gdLst>
              <a:gd name="T0" fmla="*/ 0 w 225"/>
              <a:gd name="T1" fmla="*/ 64 h 151"/>
              <a:gd name="T2" fmla="*/ 4 w 225"/>
              <a:gd name="T3" fmla="*/ 28 h 151"/>
              <a:gd name="T4" fmla="*/ 18 w 225"/>
              <a:gd name="T5" fmla="*/ 7 h 151"/>
              <a:gd name="T6" fmla="*/ 41 w 225"/>
              <a:gd name="T7" fmla="*/ 0 h 151"/>
              <a:gd name="T8" fmla="*/ 58 w 225"/>
              <a:gd name="T9" fmla="*/ 4 h 151"/>
              <a:gd name="T10" fmla="*/ 71 w 225"/>
              <a:gd name="T11" fmla="*/ 16 h 151"/>
              <a:gd name="T12" fmla="*/ 79 w 225"/>
              <a:gd name="T13" fmla="*/ 34 h 151"/>
              <a:gd name="T14" fmla="*/ 82 w 225"/>
              <a:gd name="T15" fmla="*/ 64 h 151"/>
              <a:gd name="T16" fmla="*/ 77 w 225"/>
              <a:gd name="T17" fmla="*/ 100 h 151"/>
              <a:gd name="T18" fmla="*/ 64 w 225"/>
              <a:gd name="T19" fmla="*/ 121 h 151"/>
              <a:gd name="T20" fmla="*/ 41 w 225"/>
              <a:gd name="T21" fmla="*/ 129 h 151"/>
              <a:gd name="T22" fmla="*/ 12 w 225"/>
              <a:gd name="T23" fmla="*/ 115 h 151"/>
              <a:gd name="T24" fmla="*/ 0 w 225"/>
              <a:gd name="T25" fmla="*/ 64 h 151"/>
              <a:gd name="T26" fmla="*/ 16 w 225"/>
              <a:gd name="T27" fmla="*/ 64 h 151"/>
              <a:gd name="T28" fmla="*/ 23 w 225"/>
              <a:gd name="T29" fmla="*/ 106 h 151"/>
              <a:gd name="T30" fmla="*/ 41 w 225"/>
              <a:gd name="T31" fmla="*/ 116 h 151"/>
              <a:gd name="T32" fmla="*/ 59 w 225"/>
              <a:gd name="T33" fmla="*/ 105 h 151"/>
              <a:gd name="T34" fmla="*/ 66 w 225"/>
              <a:gd name="T35" fmla="*/ 64 h 151"/>
              <a:gd name="T36" fmla="*/ 59 w 225"/>
              <a:gd name="T37" fmla="*/ 23 h 151"/>
              <a:gd name="T38" fmla="*/ 41 w 225"/>
              <a:gd name="T39" fmla="*/ 13 h 151"/>
              <a:gd name="T40" fmla="*/ 24 w 225"/>
              <a:gd name="T41" fmla="*/ 22 h 151"/>
              <a:gd name="T42" fmla="*/ 16 w 225"/>
              <a:gd name="T43" fmla="*/ 64 h 151"/>
              <a:gd name="T44" fmla="*/ 104 w 225"/>
              <a:gd name="T45" fmla="*/ 126 h 151"/>
              <a:gd name="T46" fmla="*/ 104 w 225"/>
              <a:gd name="T47" fmla="*/ 109 h 151"/>
              <a:gd name="T48" fmla="*/ 122 w 225"/>
              <a:gd name="T49" fmla="*/ 109 h 151"/>
              <a:gd name="T50" fmla="*/ 122 w 225"/>
              <a:gd name="T51" fmla="*/ 126 h 151"/>
              <a:gd name="T52" fmla="*/ 118 w 225"/>
              <a:gd name="T53" fmla="*/ 142 h 151"/>
              <a:gd name="T54" fmla="*/ 107 w 225"/>
              <a:gd name="T55" fmla="*/ 151 h 151"/>
              <a:gd name="T56" fmla="*/ 103 w 225"/>
              <a:gd name="T57" fmla="*/ 145 h 151"/>
              <a:gd name="T58" fmla="*/ 110 w 225"/>
              <a:gd name="T59" fmla="*/ 138 h 151"/>
              <a:gd name="T60" fmla="*/ 113 w 225"/>
              <a:gd name="T61" fmla="*/ 126 h 151"/>
              <a:gd name="T62" fmla="*/ 104 w 225"/>
              <a:gd name="T63" fmla="*/ 126 h 151"/>
              <a:gd name="T64" fmla="*/ 225 w 225"/>
              <a:gd name="T65" fmla="*/ 112 h 151"/>
              <a:gd name="T66" fmla="*/ 225 w 225"/>
              <a:gd name="T67" fmla="*/ 126 h 151"/>
              <a:gd name="T68" fmla="*/ 142 w 225"/>
              <a:gd name="T69" fmla="*/ 126 h 151"/>
              <a:gd name="T70" fmla="*/ 144 w 225"/>
              <a:gd name="T71" fmla="*/ 116 h 151"/>
              <a:gd name="T72" fmla="*/ 154 w 225"/>
              <a:gd name="T73" fmla="*/ 99 h 151"/>
              <a:gd name="T74" fmla="*/ 174 w 225"/>
              <a:gd name="T75" fmla="*/ 80 h 151"/>
              <a:gd name="T76" fmla="*/ 202 w 225"/>
              <a:gd name="T77" fmla="*/ 53 h 151"/>
              <a:gd name="T78" fmla="*/ 209 w 225"/>
              <a:gd name="T79" fmla="*/ 35 h 151"/>
              <a:gd name="T80" fmla="*/ 202 w 225"/>
              <a:gd name="T81" fmla="*/ 19 h 151"/>
              <a:gd name="T82" fmla="*/ 185 w 225"/>
              <a:gd name="T83" fmla="*/ 13 h 151"/>
              <a:gd name="T84" fmla="*/ 167 w 225"/>
              <a:gd name="T85" fmla="*/ 19 h 151"/>
              <a:gd name="T86" fmla="*/ 161 w 225"/>
              <a:gd name="T87" fmla="*/ 38 h 151"/>
              <a:gd name="T88" fmla="*/ 145 w 225"/>
              <a:gd name="T89" fmla="*/ 36 h 151"/>
              <a:gd name="T90" fmla="*/ 157 w 225"/>
              <a:gd name="T91" fmla="*/ 9 h 151"/>
              <a:gd name="T92" fmla="*/ 186 w 225"/>
              <a:gd name="T93" fmla="*/ 0 h 151"/>
              <a:gd name="T94" fmla="*/ 214 w 225"/>
              <a:gd name="T95" fmla="*/ 10 h 151"/>
              <a:gd name="T96" fmla="*/ 225 w 225"/>
              <a:gd name="T97" fmla="*/ 35 h 151"/>
              <a:gd name="T98" fmla="*/ 222 w 225"/>
              <a:gd name="T99" fmla="*/ 50 h 151"/>
              <a:gd name="T100" fmla="*/ 211 w 225"/>
              <a:gd name="T101" fmla="*/ 65 h 151"/>
              <a:gd name="T102" fmla="*/ 188 w 225"/>
              <a:gd name="T103" fmla="*/ 87 h 151"/>
              <a:gd name="T104" fmla="*/ 170 w 225"/>
              <a:gd name="T105" fmla="*/ 103 h 151"/>
              <a:gd name="T106" fmla="*/ 163 w 225"/>
              <a:gd name="T107" fmla="*/ 112 h 151"/>
              <a:gd name="T108" fmla="*/ 225 w 225"/>
              <a:gd name="T109" fmla="*/ 112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25" h="151">
                <a:moveTo>
                  <a:pt x="0" y="64"/>
                </a:moveTo>
                <a:cubicBezTo>
                  <a:pt x="0" y="49"/>
                  <a:pt x="1" y="37"/>
                  <a:pt x="4" y="28"/>
                </a:cubicBezTo>
                <a:cubicBezTo>
                  <a:pt x="7" y="19"/>
                  <a:pt x="12" y="12"/>
                  <a:pt x="18" y="7"/>
                </a:cubicBezTo>
                <a:cubicBezTo>
                  <a:pt x="24" y="2"/>
                  <a:pt x="32" y="0"/>
                  <a:pt x="41" y="0"/>
                </a:cubicBezTo>
                <a:cubicBezTo>
                  <a:pt x="48" y="0"/>
                  <a:pt x="53" y="1"/>
                  <a:pt x="58" y="4"/>
                </a:cubicBezTo>
                <a:cubicBezTo>
                  <a:pt x="64" y="7"/>
                  <a:pt x="68" y="11"/>
                  <a:pt x="71" y="16"/>
                </a:cubicBezTo>
                <a:cubicBezTo>
                  <a:pt x="74" y="21"/>
                  <a:pt x="77" y="27"/>
                  <a:pt x="79" y="34"/>
                </a:cubicBezTo>
                <a:cubicBezTo>
                  <a:pt x="81" y="42"/>
                  <a:pt x="82" y="52"/>
                  <a:pt x="82" y="64"/>
                </a:cubicBezTo>
                <a:cubicBezTo>
                  <a:pt x="82" y="79"/>
                  <a:pt x="80" y="91"/>
                  <a:pt x="77" y="100"/>
                </a:cubicBezTo>
                <a:cubicBezTo>
                  <a:pt x="74" y="109"/>
                  <a:pt x="70" y="116"/>
                  <a:pt x="64" y="121"/>
                </a:cubicBezTo>
                <a:cubicBezTo>
                  <a:pt x="58" y="126"/>
                  <a:pt x="50" y="129"/>
                  <a:pt x="41" y="129"/>
                </a:cubicBezTo>
                <a:cubicBezTo>
                  <a:pt x="29" y="129"/>
                  <a:pt x="19" y="124"/>
                  <a:pt x="12" y="115"/>
                </a:cubicBezTo>
                <a:cubicBezTo>
                  <a:pt x="4" y="105"/>
                  <a:pt x="0" y="88"/>
                  <a:pt x="0" y="64"/>
                </a:cubicBezTo>
                <a:close/>
                <a:moveTo>
                  <a:pt x="16" y="64"/>
                </a:moveTo>
                <a:cubicBezTo>
                  <a:pt x="16" y="85"/>
                  <a:pt x="18" y="99"/>
                  <a:pt x="23" y="106"/>
                </a:cubicBezTo>
                <a:cubicBezTo>
                  <a:pt x="28" y="112"/>
                  <a:pt x="34" y="116"/>
                  <a:pt x="41" y="116"/>
                </a:cubicBezTo>
                <a:cubicBezTo>
                  <a:pt x="48" y="116"/>
                  <a:pt x="54" y="112"/>
                  <a:pt x="59" y="105"/>
                </a:cubicBezTo>
                <a:cubicBezTo>
                  <a:pt x="63" y="99"/>
                  <a:pt x="66" y="85"/>
                  <a:pt x="66" y="64"/>
                </a:cubicBezTo>
                <a:cubicBezTo>
                  <a:pt x="66" y="43"/>
                  <a:pt x="63" y="30"/>
                  <a:pt x="59" y="23"/>
                </a:cubicBezTo>
                <a:cubicBezTo>
                  <a:pt x="54" y="16"/>
                  <a:pt x="48" y="13"/>
                  <a:pt x="41" y="13"/>
                </a:cubicBezTo>
                <a:cubicBezTo>
                  <a:pt x="33" y="13"/>
                  <a:pt x="28" y="16"/>
                  <a:pt x="24" y="22"/>
                </a:cubicBezTo>
                <a:cubicBezTo>
                  <a:pt x="18" y="29"/>
                  <a:pt x="16" y="43"/>
                  <a:pt x="16" y="64"/>
                </a:cubicBezTo>
                <a:close/>
                <a:moveTo>
                  <a:pt x="104" y="126"/>
                </a:moveTo>
                <a:lnTo>
                  <a:pt x="104" y="109"/>
                </a:lnTo>
                <a:lnTo>
                  <a:pt x="122" y="109"/>
                </a:lnTo>
                <a:lnTo>
                  <a:pt x="122" y="126"/>
                </a:lnTo>
                <a:cubicBezTo>
                  <a:pt x="122" y="133"/>
                  <a:pt x="120" y="138"/>
                  <a:pt x="118" y="142"/>
                </a:cubicBezTo>
                <a:cubicBezTo>
                  <a:pt x="116" y="146"/>
                  <a:pt x="112" y="149"/>
                  <a:pt x="107" y="151"/>
                </a:cubicBezTo>
                <a:lnTo>
                  <a:pt x="103" y="145"/>
                </a:lnTo>
                <a:cubicBezTo>
                  <a:pt x="106" y="143"/>
                  <a:pt x="109" y="141"/>
                  <a:pt x="110" y="138"/>
                </a:cubicBezTo>
                <a:cubicBezTo>
                  <a:pt x="112" y="135"/>
                  <a:pt x="113" y="131"/>
                  <a:pt x="113" y="126"/>
                </a:cubicBezTo>
                <a:lnTo>
                  <a:pt x="104" y="126"/>
                </a:lnTo>
                <a:close/>
                <a:moveTo>
                  <a:pt x="225" y="112"/>
                </a:moveTo>
                <a:lnTo>
                  <a:pt x="225" y="126"/>
                </a:lnTo>
                <a:lnTo>
                  <a:pt x="142" y="126"/>
                </a:lnTo>
                <a:cubicBezTo>
                  <a:pt x="142" y="123"/>
                  <a:pt x="142" y="119"/>
                  <a:pt x="144" y="116"/>
                </a:cubicBezTo>
                <a:cubicBezTo>
                  <a:pt x="146" y="110"/>
                  <a:pt x="149" y="104"/>
                  <a:pt x="154" y="99"/>
                </a:cubicBezTo>
                <a:cubicBezTo>
                  <a:pt x="158" y="93"/>
                  <a:pt x="165" y="87"/>
                  <a:pt x="174" y="80"/>
                </a:cubicBezTo>
                <a:cubicBezTo>
                  <a:pt x="188" y="68"/>
                  <a:pt x="197" y="60"/>
                  <a:pt x="202" y="53"/>
                </a:cubicBezTo>
                <a:cubicBezTo>
                  <a:pt x="206" y="47"/>
                  <a:pt x="209" y="40"/>
                  <a:pt x="209" y="35"/>
                </a:cubicBezTo>
                <a:cubicBezTo>
                  <a:pt x="209" y="28"/>
                  <a:pt x="207" y="23"/>
                  <a:pt x="202" y="19"/>
                </a:cubicBezTo>
                <a:cubicBezTo>
                  <a:pt x="198" y="15"/>
                  <a:pt x="192" y="13"/>
                  <a:pt x="185" y="13"/>
                </a:cubicBezTo>
                <a:cubicBezTo>
                  <a:pt x="178" y="13"/>
                  <a:pt x="172" y="15"/>
                  <a:pt x="167" y="19"/>
                </a:cubicBezTo>
                <a:cubicBezTo>
                  <a:pt x="163" y="24"/>
                  <a:pt x="161" y="30"/>
                  <a:pt x="161" y="38"/>
                </a:cubicBezTo>
                <a:lnTo>
                  <a:pt x="145" y="36"/>
                </a:lnTo>
                <a:cubicBezTo>
                  <a:pt x="146" y="24"/>
                  <a:pt x="150" y="15"/>
                  <a:pt x="157" y="9"/>
                </a:cubicBezTo>
                <a:cubicBezTo>
                  <a:pt x="164" y="3"/>
                  <a:pt x="174" y="0"/>
                  <a:pt x="186" y="0"/>
                </a:cubicBezTo>
                <a:cubicBezTo>
                  <a:pt x="198" y="0"/>
                  <a:pt x="207" y="3"/>
                  <a:pt x="214" y="10"/>
                </a:cubicBezTo>
                <a:cubicBezTo>
                  <a:pt x="221" y="16"/>
                  <a:pt x="225" y="25"/>
                  <a:pt x="225" y="35"/>
                </a:cubicBezTo>
                <a:cubicBezTo>
                  <a:pt x="225" y="40"/>
                  <a:pt x="224" y="45"/>
                  <a:pt x="222" y="50"/>
                </a:cubicBezTo>
                <a:cubicBezTo>
                  <a:pt x="220" y="55"/>
                  <a:pt x="216" y="60"/>
                  <a:pt x="211" y="65"/>
                </a:cubicBezTo>
                <a:cubicBezTo>
                  <a:pt x="207" y="70"/>
                  <a:pt x="199" y="78"/>
                  <a:pt x="188" y="87"/>
                </a:cubicBezTo>
                <a:cubicBezTo>
                  <a:pt x="178" y="95"/>
                  <a:pt x="172" y="100"/>
                  <a:pt x="170" y="103"/>
                </a:cubicBezTo>
                <a:cubicBezTo>
                  <a:pt x="167" y="106"/>
                  <a:pt x="165" y="109"/>
                  <a:pt x="163" y="112"/>
                </a:cubicBezTo>
                <a:lnTo>
                  <a:pt x="225" y="112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2" name="Freeform 177"/>
          <p:cNvSpPr>
            <a:spLocks noEditPoints="1"/>
          </p:cNvSpPr>
          <p:nvPr/>
        </p:nvSpPr>
        <p:spPr bwMode="auto">
          <a:xfrm>
            <a:off x="4412790" y="4885812"/>
            <a:ext cx="99219" cy="75407"/>
          </a:xfrm>
          <a:custGeom>
            <a:avLst/>
            <a:gdLst>
              <a:gd name="T0" fmla="*/ 0 w 202"/>
              <a:gd name="T1" fmla="*/ 64 h 151"/>
              <a:gd name="T2" fmla="*/ 4 w 202"/>
              <a:gd name="T3" fmla="*/ 28 h 151"/>
              <a:gd name="T4" fmla="*/ 18 w 202"/>
              <a:gd name="T5" fmla="*/ 7 h 151"/>
              <a:gd name="T6" fmla="*/ 41 w 202"/>
              <a:gd name="T7" fmla="*/ 0 h 151"/>
              <a:gd name="T8" fmla="*/ 58 w 202"/>
              <a:gd name="T9" fmla="*/ 4 h 151"/>
              <a:gd name="T10" fmla="*/ 71 w 202"/>
              <a:gd name="T11" fmla="*/ 16 h 151"/>
              <a:gd name="T12" fmla="*/ 79 w 202"/>
              <a:gd name="T13" fmla="*/ 35 h 151"/>
              <a:gd name="T14" fmla="*/ 82 w 202"/>
              <a:gd name="T15" fmla="*/ 64 h 151"/>
              <a:gd name="T16" fmla="*/ 77 w 202"/>
              <a:gd name="T17" fmla="*/ 100 h 151"/>
              <a:gd name="T18" fmla="*/ 64 w 202"/>
              <a:gd name="T19" fmla="*/ 121 h 151"/>
              <a:gd name="T20" fmla="*/ 41 w 202"/>
              <a:gd name="T21" fmla="*/ 129 h 151"/>
              <a:gd name="T22" fmla="*/ 12 w 202"/>
              <a:gd name="T23" fmla="*/ 115 h 151"/>
              <a:gd name="T24" fmla="*/ 0 w 202"/>
              <a:gd name="T25" fmla="*/ 64 h 151"/>
              <a:gd name="T26" fmla="*/ 16 w 202"/>
              <a:gd name="T27" fmla="*/ 64 h 151"/>
              <a:gd name="T28" fmla="*/ 23 w 202"/>
              <a:gd name="T29" fmla="*/ 106 h 151"/>
              <a:gd name="T30" fmla="*/ 41 w 202"/>
              <a:gd name="T31" fmla="*/ 116 h 151"/>
              <a:gd name="T32" fmla="*/ 59 w 202"/>
              <a:gd name="T33" fmla="*/ 106 h 151"/>
              <a:gd name="T34" fmla="*/ 66 w 202"/>
              <a:gd name="T35" fmla="*/ 64 h 151"/>
              <a:gd name="T36" fmla="*/ 59 w 202"/>
              <a:gd name="T37" fmla="*/ 23 h 151"/>
              <a:gd name="T38" fmla="*/ 41 w 202"/>
              <a:gd name="T39" fmla="*/ 13 h 151"/>
              <a:gd name="T40" fmla="*/ 24 w 202"/>
              <a:gd name="T41" fmla="*/ 22 h 151"/>
              <a:gd name="T42" fmla="*/ 16 w 202"/>
              <a:gd name="T43" fmla="*/ 64 h 151"/>
              <a:gd name="T44" fmla="*/ 104 w 202"/>
              <a:gd name="T45" fmla="*/ 126 h 151"/>
              <a:gd name="T46" fmla="*/ 104 w 202"/>
              <a:gd name="T47" fmla="*/ 109 h 151"/>
              <a:gd name="T48" fmla="*/ 122 w 202"/>
              <a:gd name="T49" fmla="*/ 109 h 151"/>
              <a:gd name="T50" fmla="*/ 122 w 202"/>
              <a:gd name="T51" fmla="*/ 126 h 151"/>
              <a:gd name="T52" fmla="*/ 118 w 202"/>
              <a:gd name="T53" fmla="*/ 142 h 151"/>
              <a:gd name="T54" fmla="*/ 107 w 202"/>
              <a:gd name="T55" fmla="*/ 151 h 151"/>
              <a:gd name="T56" fmla="*/ 103 w 202"/>
              <a:gd name="T57" fmla="*/ 145 h 151"/>
              <a:gd name="T58" fmla="*/ 110 w 202"/>
              <a:gd name="T59" fmla="*/ 138 h 151"/>
              <a:gd name="T60" fmla="*/ 113 w 202"/>
              <a:gd name="T61" fmla="*/ 126 h 151"/>
              <a:gd name="T62" fmla="*/ 104 w 202"/>
              <a:gd name="T63" fmla="*/ 126 h 151"/>
              <a:gd name="T64" fmla="*/ 202 w 202"/>
              <a:gd name="T65" fmla="*/ 126 h 151"/>
              <a:gd name="T66" fmla="*/ 186 w 202"/>
              <a:gd name="T67" fmla="*/ 126 h 151"/>
              <a:gd name="T68" fmla="*/ 186 w 202"/>
              <a:gd name="T69" fmla="*/ 28 h 151"/>
              <a:gd name="T70" fmla="*/ 172 w 202"/>
              <a:gd name="T71" fmla="*/ 39 h 151"/>
              <a:gd name="T72" fmla="*/ 156 w 202"/>
              <a:gd name="T73" fmla="*/ 46 h 151"/>
              <a:gd name="T74" fmla="*/ 156 w 202"/>
              <a:gd name="T75" fmla="*/ 31 h 151"/>
              <a:gd name="T76" fmla="*/ 178 w 202"/>
              <a:gd name="T77" fmla="*/ 17 h 151"/>
              <a:gd name="T78" fmla="*/ 192 w 202"/>
              <a:gd name="T79" fmla="*/ 0 h 151"/>
              <a:gd name="T80" fmla="*/ 202 w 202"/>
              <a:gd name="T81" fmla="*/ 0 h 151"/>
              <a:gd name="T82" fmla="*/ 202 w 202"/>
              <a:gd name="T83" fmla="*/ 126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2" h="151">
                <a:moveTo>
                  <a:pt x="0" y="64"/>
                </a:moveTo>
                <a:cubicBezTo>
                  <a:pt x="0" y="49"/>
                  <a:pt x="1" y="37"/>
                  <a:pt x="4" y="28"/>
                </a:cubicBezTo>
                <a:cubicBezTo>
                  <a:pt x="7" y="19"/>
                  <a:pt x="12" y="12"/>
                  <a:pt x="18" y="7"/>
                </a:cubicBezTo>
                <a:cubicBezTo>
                  <a:pt x="24" y="2"/>
                  <a:pt x="32" y="0"/>
                  <a:pt x="41" y="0"/>
                </a:cubicBezTo>
                <a:cubicBezTo>
                  <a:pt x="48" y="0"/>
                  <a:pt x="53" y="1"/>
                  <a:pt x="58" y="4"/>
                </a:cubicBezTo>
                <a:cubicBezTo>
                  <a:pt x="64" y="7"/>
                  <a:pt x="68" y="11"/>
                  <a:pt x="71" y="16"/>
                </a:cubicBezTo>
                <a:cubicBezTo>
                  <a:pt x="74" y="21"/>
                  <a:pt x="77" y="27"/>
                  <a:pt x="79" y="35"/>
                </a:cubicBezTo>
                <a:cubicBezTo>
                  <a:pt x="81" y="42"/>
                  <a:pt x="82" y="52"/>
                  <a:pt x="82" y="64"/>
                </a:cubicBezTo>
                <a:cubicBezTo>
                  <a:pt x="82" y="79"/>
                  <a:pt x="80" y="91"/>
                  <a:pt x="77" y="100"/>
                </a:cubicBezTo>
                <a:cubicBezTo>
                  <a:pt x="74" y="109"/>
                  <a:pt x="70" y="116"/>
                  <a:pt x="64" y="121"/>
                </a:cubicBezTo>
                <a:cubicBezTo>
                  <a:pt x="58" y="126"/>
                  <a:pt x="50" y="129"/>
                  <a:pt x="41" y="129"/>
                </a:cubicBezTo>
                <a:cubicBezTo>
                  <a:pt x="29" y="129"/>
                  <a:pt x="19" y="124"/>
                  <a:pt x="12" y="115"/>
                </a:cubicBezTo>
                <a:cubicBezTo>
                  <a:pt x="4" y="105"/>
                  <a:pt x="0" y="88"/>
                  <a:pt x="0" y="64"/>
                </a:cubicBezTo>
                <a:close/>
                <a:moveTo>
                  <a:pt x="16" y="64"/>
                </a:moveTo>
                <a:cubicBezTo>
                  <a:pt x="16" y="85"/>
                  <a:pt x="18" y="99"/>
                  <a:pt x="23" y="106"/>
                </a:cubicBezTo>
                <a:cubicBezTo>
                  <a:pt x="28" y="113"/>
                  <a:pt x="34" y="116"/>
                  <a:pt x="41" y="116"/>
                </a:cubicBezTo>
                <a:cubicBezTo>
                  <a:pt x="48" y="116"/>
                  <a:pt x="54" y="113"/>
                  <a:pt x="59" y="106"/>
                </a:cubicBezTo>
                <a:cubicBezTo>
                  <a:pt x="63" y="99"/>
                  <a:pt x="66" y="85"/>
                  <a:pt x="66" y="64"/>
                </a:cubicBezTo>
                <a:cubicBezTo>
                  <a:pt x="66" y="44"/>
                  <a:pt x="63" y="30"/>
                  <a:pt x="59" y="23"/>
                </a:cubicBezTo>
                <a:cubicBezTo>
                  <a:pt x="54" y="16"/>
                  <a:pt x="48" y="13"/>
                  <a:pt x="41" y="13"/>
                </a:cubicBezTo>
                <a:cubicBezTo>
                  <a:pt x="33" y="13"/>
                  <a:pt x="28" y="16"/>
                  <a:pt x="24" y="22"/>
                </a:cubicBezTo>
                <a:cubicBezTo>
                  <a:pt x="18" y="29"/>
                  <a:pt x="16" y="44"/>
                  <a:pt x="16" y="64"/>
                </a:cubicBezTo>
                <a:close/>
                <a:moveTo>
                  <a:pt x="104" y="126"/>
                </a:moveTo>
                <a:lnTo>
                  <a:pt x="104" y="109"/>
                </a:lnTo>
                <a:lnTo>
                  <a:pt x="122" y="109"/>
                </a:lnTo>
                <a:lnTo>
                  <a:pt x="122" y="126"/>
                </a:lnTo>
                <a:cubicBezTo>
                  <a:pt x="122" y="133"/>
                  <a:pt x="120" y="138"/>
                  <a:pt x="118" y="142"/>
                </a:cubicBezTo>
                <a:cubicBezTo>
                  <a:pt x="116" y="146"/>
                  <a:pt x="112" y="149"/>
                  <a:pt x="107" y="151"/>
                </a:cubicBezTo>
                <a:lnTo>
                  <a:pt x="103" y="145"/>
                </a:lnTo>
                <a:cubicBezTo>
                  <a:pt x="106" y="143"/>
                  <a:pt x="109" y="141"/>
                  <a:pt x="110" y="138"/>
                </a:cubicBezTo>
                <a:cubicBezTo>
                  <a:pt x="112" y="136"/>
                  <a:pt x="113" y="132"/>
                  <a:pt x="113" y="126"/>
                </a:cubicBezTo>
                <a:lnTo>
                  <a:pt x="104" y="126"/>
                </a:lnTo>
                <a:close/>
                <a:moveTo>
                  <a:pt x="202" y="126"/>
                </a:moveTo>
                <a:lnTo>
                  <a:pt x="186" y="126"/>
                </a:lnTo>
                <a:lnTo>
                  <a:pt x="186" y="28"/>
                </a:lnTo>
                <a:cubicBezTo>
                  <a:pt x="183" y="31"/>
                  <a:pt x="178" y="35"/>
                  <a:pt x="172" y="39"/>
                </a:cubicBezTo>
                <a:cubicBezTo>
                  <a:pt x="166" y="42"/>
                  <a:pt x="160" y="45"/>
                  <a:pt x="156" y="46"/>
                </a:cubicBezTo>
                <a:lnTo>
                  <a:pt x="156" y="31"/>
                </a:lnTo>
                <a:cubicBezTo>
                  <a:pt x="164" y="27"/>
                  <a:pt x="172" y="23"/>
                  <a:pt x="178" y="17"/>
                </a:cubicBezTo>
                <a:cubicBezTo>
                  <a:pt x="185" y="11"/>
                  <a:pt x="189" y="5"/>
                  <a:pt x="192" y="0"/>
                </a:cubicBezTo>
                <a:lnTo>
                  <a:pt x="202" y="0"/>
                </a:lnTo>
                <a:lnTo>
                  <a:pt x="202" y="126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3" name="Freeform 178"/>
          <p:cNvSpPr>
            <a:spLocks noEditPoints="1"/>
          </p:cNvSpPr>
          <p:nvPr/>
        </p:nvSpPr>
        <p:spPr bwMode="auto">
          <a:xfrm>
            <a:off x="4412789" y="5158333"/>
            <a:ext cx="111125" cy="75407"/>
          </a:xfrm>
          <a:custGeom>
            <a:avLst/>
            <a:gdLst>
              <a:gd name="T0" fmla="*/ 0 w 226"/>
              <a:gd name="T1" fmla="*/ 64 h 152"/>
              <a:gd name="T2" fmla="*/ 4 w 226"/>
              <a:gd name="T3" fmla="*/ 28 h 152"/>
              <a:gd name="T4" fmla="*/ 18 w 226"/>
              <a:gd name="T5" fmla="*/ 7 h 152"/>
              <a:gd name="T6" fmla="*/ 41 w 226"/>
              <a:gd name="T7" fmla="*/ 0 h 152"/>
              <a:gd name="T8" fmla="*/ 58 w 226"/>
              <a:gd name="T9" fmla="*/ 4 h 152"/>
              <a:gd name="T10" fmla="*/ 71 w 226"/>
              <a:gd name="T11" fmla="*/ 16 h 152"/>
              <a:gd name="T12" fmla="*/ 79 w 226"/>
              <a:gd name="T13" fmla="*/ 35 h 152"/>
              <a:gd name="T14" fmla="*/ 82 w 226"/>
              <a:gd name="T15" fmla="*/ 64 h 152"/>
              <a:gd name="T16" fmla="*/ 77 w 226"/>
              <a:gd name="T17" fmla="*/ 100 h 152"/>
              <a:gd name="T18" fmla="*/ 64 w 226"/>
              <a:gd name="T19" fmla="*/ 121 h 152"/>
              <a:gd name="T20" fmla="*/ 41 w 226"/>
              <a:gd name="T21" fmla="*/ 129 h 152"/>
              <a:gd name="T22" fmla="*/ 12 w 226"/>
              <a:gd name="T23" fmla="*/ 116 h 152"/>
              <a:gd name="T24" fmla="*/ 0 w 226"/>
              <a:gd name="T25" fmla="*/ 64 h 152"/>
              <a:gd name="T26" fmla="*/ 16 w 226"/>
              <a:gd name="T27" fmla="*/ 64 h 152"/>
              <a:gd name="T28" fmla="*/ 23 w 226"/>
              <a:gd name="T29" fmla="*/ 106 h 152"/>
              <a:gd name="T30" fmla="*/ 41 w 226"/>
              <a:gd name="T31" fmla="*/ 116 h 152"/>
              <a:gd name="T32" fmla="*/ 59 w 226"/>
              <a:gd name="T33" fmla="*/ 106 h 152"/>
              <a:gd name="T34" fmla="*/ 66 w 226"/>
              <a:gd name="T35" fmla="*/ 64 h 152"/>
              <a:gd name="T36" fmla="*/ 59 w 226"/>
              <a:gd name="T37" fmla="*/ 23 h 152"/>
              <a:gd name="T38" fmla="*/ 41 w 226"/>
              <a:gd name="T39" fmla="*/ 13 h 152"/>
              <a:gd name="T40" fmla="*/ 24 w 226"/>
              <a:gd name="T41" fmla="*/ 22 h 152"/>
              <a:gd name="T42" fmla="*/ 16 w 226"/>
              <a:gd name="T43" fmla="*/ 64 h 152"/>
              <a:gd name="T44" fmla="*/ 104 w 226"/>
              <a:gd name="T45" fmla="*/ 127 h 152"/>
              <a:gd name="T46" fmla="*/ 104 w 226"/>
              <a:gd name="T47" fmla="*/ 109 h 152"/>
              <a:gd name="T48" fmla="*/ 122 w 226"/>
              <a:gd name="T49" fmla="*/ 109 h 152"/>
              <a:gd name="T50" fmla="*/ 122 w 226"/>
              <a:gd name="T51" fmla="*/ 127 h 152"/>
              <a:gd name="T52" fmla="*/ 118 w 226"/>
              <a:gd name="T53" fmla="*/ 142 h 152"/>
              <a:gd name="T54" fmla="*/ 107 w 226"/>
              <a:gd name="T55" fmla="*/ 152 h 152"/>
              <a:gd name="T56" fmla="*/ 103 w 226"/>
              <a:gd name="T57" fmla="*/ 145 h 152"/>
              <a:gd name="T58" fmla="*/ 110 w 226"/>
              <a:gd name="T59" fmla="*/ 139 h 152"/>
              <a:gd name="T60" fmla="*/ 113 w 226"/>
              <a:gd name="T61" fmla="*/ 127 h 152"/>
              <a:gd name="T62" fmla="*/ 104 w 226"/>
              <a:gd name="T63" fmla="*/ 127 h 152"/>
              <a:gd name="T64" fmla="*/ 144 w 226"/>
              <a:gd name="T65" fmla="*/ 64 h 152"/>
              <a:gd name="T66" fmla="*/ 148 w 226"/>
              <a:gd name="T67" fmla="*/ 28 h 152"/>
              <a:gd name="T68" fmla="*/ 162 w 226"/>
              <a:gd name="T69" fmla="*/ 7 h 152"/>
              <a:gd name="T70" fmla="*/ 185 w 226"/>
              <a:gd name="T71" fmla="*/ 0 h 152"/>
              <a:gd name="T72" fmla="*/ 202 w 226"/>
              <a:gd name="T73" fmla="*/ 4 h 152"/>
              <a:gd name="T74" fmla="*/ 215 w 226"/>
              <a:gd name="T75" fmla="*/ 16 h 152"/>
              <a:gd name="T76" fmla="*/ 223 w 226"/>
              <a:gd name="T77" fmla="*/ 35 h 152"/>
              <a:gd name="T78" fmla="*/ 226 w 226"/>
              <a:gd name="T79" fmla="*/ 64 h 152"/>
              <a:gd name="T80" fmla="*/ 221 w 226"/>
              <a:gd name="T81" fmla="*/ 100 h 152"/>
              <a:gd name="T82" fmla="*/ 208 w 226"/>
              <a:gd name="T83" fmla="*/ 121 h 152"/>
              <a:gd name="T84" fmla="*/ 185 w 226"/>
              <a:gd name="T85" fmla="*/ 129 h 152"/>
              <a:gd name="T86" fmla="*/ 156 w 226"/>
              <a:gd name="T87" fmla="*/ 116 h 152"/>
              <a:gd name="T88" fmla="*/ 144 w 226"/>
              <a:gd name="T89" fmla="*/ 64 h 152"/>
              <a:gd name="T90" fmla="*/ 160 w 226"/>
              <a:gd name="T91" fmla="*/ 64 h 152"/>
              <a:gd name="T92" fmla="*/ 167 w 226"/>
              <a:gd name="T93" fmla="*/ 106 h 152"/>
              <a:gd name="T94" fmla="*/ 185 w 226"/>
              <a:gd name="T95" fmla="*/ 116 h 152"/>
              <a:gd name="T96" fmla="*/ 203 w 226"/>
              <a:gd name="T97" fmla="*/ 106 h 152"/>
              <a:gd name="T98" fmla="*/ 210 w 226"/>
              <a:gd name="T99" fmla="*/ 64 h 152"/>
              <a:gd name="T100" fmla="*/ 203 w 226"/>
              <a:gd name="T101" fmla="*/ 23 h 152"/>
              <a:gd name="T102" fmla="*/ 185 w 226"/>
              <a:gd name="T103" fmla="*/ 13 h 152"/>
              <a:gd name="T104" fmla="*/ 168 w 226"/>
              <a:gd name="T105" fmla="*/ 22 h 152"/>
              <a:gd name="T106" fmla="*/ 160 w 226"/>
              <a:gd name="T107" fmla="*/ 64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6" h="152">
                <a:moveTo>
                  <a:pt x="0" y="64"/>
                </a:moveTo>
                <a:cubicBezTo>
                  <a:pt x="0" y="50"/>
                  <a:pt x="1" y="38"/>
                  <a:pt x="4" y="28"/>
                </a:cubicBezTo>
                <a:cubicBezTo>
                  <a:pt x="7" y="19"/>
                  <a:pt x="12" y="12"/>
                  <a:pt x="18" y="7"/>
                </a:cubicBezTo>
                <a:cubicBezTo>
                  <a:pt x="24" y="3"/>
                  <a:pt x="32" y="0"/>
                  <a:pt x="41" y="0"/>
                </a:cubicBezTo>
                <a:cubicBezTo>
                  <a:pt x="48" y="0"/>
                  <a:pt x="53" y="1"/>
                  <a:pt x="58" y="4"/>
                </a:cubicBezTo>
                <a:cubicBezTo>
                  <a:pt x="64" y="7"/>
                  <a:pt x="68" y="11"/>
                  <a:pt x="71" y="16"/>
                </a:cubicBezTo>
                <a:cubicBezTo>
                  <a:pt x="74" y="21"/>
                  <a:pt x="77" y="27"/>
                  <a:pt x="79" y="35"/>
                </a:cubicBezTo>
                <a:cubicBezTo>
                  <a:pt x="81" y="42"/>
                  <a:pt x="82" y="52"/>
                  <a:pt x="82" y="64"/>
                </a:cubicBezTo>
                <a:cubicBezTo>
                  <a:pt x="82" y="79"/>
                  <a:pt x="80" y="91"/>
                  <a:pt x="77" y="100"/>
                </a:cubicBezTo>
                <a:cubicBezTo>
                  <a:pt x="74" y="109"/>
                  <a:pt x="70" y="116"/>
                  <a:pt x="64" y="121"/>
                </a:cubicBezTo>
                <a:cubicBezTo>
                  <a:pt x="58" y="126"/>
                  <a:pt x="50" y="129"/>
                  <a:pt x="41" y="129"/>
                </a:cubicBezTo>
                <a:cubicBezTo>
                  <a:pt x="29" y="129"/>
                  <a:pt x="19" y="124"/>
                  <a:pt x="12" y="116"/>
                </a:cubicBezTo>
                <a:cubicBezTo>
                  <a:pt x="4" y="105"/>
                  <a:pt x="0" y="88"/>
                  <a:pt x="0" y="64"/>
                </a:cubicBezTo>
                <a:close/>
                <a:moveTo>
                  <a:pt x="16" y="64"/>
                </a:moveTo>
                <a:cubicBezTo>
                  <a:pt x="16" y="85"/>
                  <a:pt x="18" y="99"/>
                  <a:pt x="23" y="106"/>
                </a:cubicBezTo>
                <a:cubicBezTo>
                  <a:pt x="28" y="113"/>
                  <a:pt x="34" y="116"/>
                  <a:pt x="41" y="116"/>
                </a:cubicBezTo>
                <a:cubicBezTo>
                  <a:pt x="48" y="116"/>
                  <a:pt x="54" y="113"/>
                  <a:pt x="59" y="106"/>
                </a:cubicBezTo>
                <a:cubicBezTo>
                  <a:pt x="63" y="99"/>
                  <a:pt x="66" y="85"/>
                  <a:pt x="66" y="64"/>
                </a:cubicBezTo>
                <a:cubicBezTo>
                  <a:pt x="66" y="44"/>
                  <a:pt x="63" y="30"/>
                  <a:pt x="59" y="23"/>
                </a:cubicBezTo>
                <a:cubicBezTo>
                  <a:pt x="54" y="16"/>
                  <a:pt x="48" y="13"/>
                  <a:pt x="41" y="13"/>
                </a:cubicBezTo>
                <a:cubicBezTo>
                  <a:pt x="33" y="13"/>
                  <a:pt x="28" y="16"/>
                  <a:pt x="24" y="22"/>
                </a:cubicBezTo>
                <a:cubicBezTo>
                  <a:pt x="18" y="30"/>
                  <a:pt x="16" y="44"/>
                  <a:pt x="16" y="64"/>
                </a:cubicBezTo>
                <a:close/>
                <a:moveTo>
                  <a:pt x="104" y="127"/>
                </a:moveTo>
                <a:lnTo>
                  <a:pt x="104" y="109"/>
                </a:lnTo>
                <a:lnTo>
                  <a:pt x="122" y="109"/>
                </a:lnTo>
                <a:lnTo>
                  <a:pt x="122" y="127"/>
                </a:lnTo>
                <a:cubicBezTo>
                  <a:pt x="122" y="133"/>
                  <a:pt x="120" y="138"/>
                  <a:pt x="118" y="142"/>
                </a:cubicBezTo>
                <a:cubicBezTo>
                  <a:pt x="116" y="146"/>
                  <a:pt x="112" y="149"/>
                  <a:pt x="107" y="152"/>
                </a:cubicBezTo>
                <a:lnTo>
                  <a:pt x="103" y="145"/>
                </a:lnTo>
                <a:cubicBezTo>
                  <a:pt x="106" y="144"/>
                  <a:pt x="109" y="141"/>
                  <a:pt x="110" y="139"/>
                </a:cubicBezTo>
                <a:cubicBezTo>
                  <a:pt x="112" y="136"/>
                  <a:pt x="113" y="132"/>
                  <a:pt x="113" y="127"/>
                </a:cubicBezTo>
                <a:lnTo>
                  <a:pt x="104" y="127"/>
                </a:lnTo>
                <a:close/>
                <a:moveTo>
                  <a:pt x="144" y="64"/>
                </a:moveTo>
                <a:cubicBezTo>
                  <a:pt x="144" y="50"/>
                  <a:pt x="145" y="38"/>
                  <a:pt x="148" y="28"/>
                </a:cubicBezTo>
                <a:cubicBezTo>
                  <a:pt x="151" y="19"/>
                  <a:pt x="156" y="12"/>
                  <a:pt x="162" y="7"/>
                </a:cubicBezTo>
                <a:cubicBezTo>
                  <a:pt x="168" y="3"/>
                  <a:pt x="176" y="0"/>
                  <a:pt x="185" y="0"/>
                </a:cubicBezTo>
                <a:cubicBezTo>
                  <a:pt x="192" y="0"/>
                  <a:pt x="197" y="1"/>
                  <a:pt x="202" y="4"/>
                </a:cubicBezTo>
                <a:cubicBezTo>
                  <a:pt x="208" y="7"/>
                  <a:pt x="212" y="11"/>
                  <a:pt x="215" y="16"/>
                </a:cubicBezTo>
                <a:cubicBezTo>
                  <a:pt x="218" y="21"/>
                  <a:pt x="221" y="27"/>
                  <a:pt x="223" y="35"/>
                </a:cubicBezTo>
                <a:cubicBezTo>
                  <a:pt x="225" y="42"/>
                  <a:pt x="226" y="52"/>
                  <a:pt x="226" y="64"/>
                </a:cubicBezTo>
                <a:cubicBezTo>
                  <a:pt x="226" y="79"/>
                  <a:pt x="224" y="91"/>
                  <a:pt x="221" y="100"/>
                </a:cubicBezTo>
                <a:cubicBezTo>
                  <a:pt x="218" y="109"/>
                  <a:pt x="214" y="116"/>
                  <a:pt x="208" y="121"/>
                </a:cubicBezTo>
                <a:cubicBezTo>
                  <a:pt x="202" y="126"/>
                  <a:pt x="194" y="129"/>
                  <a:pt x="185" y="129"/>
                </a:cubicBezTo>
                <a:cubicBezTo>
                  <a:pt x="173" y="129"/>
                  <a:pt x="163" y="124"/>
                  <a:pt x="156" y="116"/>
                </a:cubicBezTo>
                <a:cubicBezTo>
                  <a:pt x="148" y="105"/>
                  <a:pt x="144" y="88"/>
                  <a:pt x="144" y="64"/>
                </a:cubicBezTo>
                <a:close/>
                <a:moveTo>
                  <a:pt x="160" y="64"/>
                </a:moveTo>
                <a:cubicBezTo>
                  <a:pt x="160" y="85"/>
                  <a:pt x="162" y="99"/>
                  <a:pt x="167" y="106"/>
                </a:cubicBezTo>
                <a:cubicBezTo>
                  <a:pt x="172" y="113"/>
                  <a:pt x="178" y="116"/>
                  <a:pt x="185" y="116"/>
                </a:cubicBezTo>
                <a:cubicBezTo>
                  <a:pt x="192" y="116"/>
                  <a:pt x="198" y="113"/>
                  <a:pt x="203" y="106"/>
                </a:cubicBezTo>
                <a:cubicBezTo>
                  <a:pt x="207" y="99"/>
                  <a:pt x="210" y="85"/>
                  <a:pt x="210" y="64"/>
                </a:cubicBezTo>
                <a:cubicBezTo>
                  <a:pt x="210" y="44"/>
                  <a:pt x="207" y="30"/>
                  <a:pt x="203" y="23"/>
                </a:cubicBezTo>
                <a:cubicBezTo>
                  <a:pt x="198" y="16"/>
                  <a:pt x="192" y="13"/>
                  <a:pt x="185" y="13"/>
                </a:cubicBezTo>
                <a:cubicBezTo>
                  <a:pt x="177" y="13"/>
                  <a:pt x="172" y="16"/>
                  <a:pt x="168" y="22"/>
                </a:cubicBezTo>
                <a:cubicBezTo>
                  <a:pt x="162" y="30"/>
                  <a:pt x="160" y="44"/>
                  <a:pt x="160" y="64"/>
                </a:cubicBez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4" name="Freeform 179"/>
          <p:cNvSpPr>
            <a:spLocks/>
          </p:cNvSpPr>
          <p:nvPr/>
        </p:nvSpPr>
        <p:spPr bwMode="auto">
          <a:xfrm>
            <a:off x="4746165" y="2458258"/>
            <a:ext cx="2762251" cy="609865"/>
          </a:xfrm>
          <a:custGeom>
            <a:avLst/>
            <a:gdLst>
              <a:gd name="T0" fmla="*/ 0 w 2088"/>
              <a:gd name="T1" fmla="*/ 0 h 461"/>
              <a:gd name="T2" fmla="*/ 1 w 2088"/>
              <a:gd name="T3" fmla="*/ 0 h 461"/>
              <a:gd name="T4" fmla="*/ 1 w 2088"/>
              <a:gd name="T5" fmla="*/ 0 h 461"/>
              <a:gd name="T6" fmla="*/ 19 w 2088"/>
              <a:gd name="T7" fmla="*/ 0 h 461"/>
              <a:gd name="T8" fmla="*/ 19 w 2088"/>
              <a:gd name="T9" fmla="*/ 26 h 461"/>
              <a:gd name="T10" fmla="*/ 28 w 2088"/>
              <a:gd name="T11" fmla="*/ 26 h 461"/>
              <a:gd name="T12" fmla="*/ 28 w 2088"/>
              <a:gd name="T13" fmla="*/ 52 h 461"/>
              <a:gd name="T14" fmla="*/ 166 w 2088"/>
              <a:gd name="T15" fmla="*/ 52 h 461"/>
              <a:gd name="T16" fmla="*/ 166 w 2088"/>
              <a:gd name="T17" fmla="*/ 79 h 461"/>
              <a:gd name="T18" fmla="*/ 199 w 2088"/>
              <a:gd name="T19" fmla="*/ 79 h 461"/>
              <a:gd name="T20" fmla="*/ 199 w 2088"/>
              <a:gd name="T21" fmla="*/ 106 h 461"/>
              <a:gd name="T22" fmla="*/ 243 w 2088"/>
              <a:gd name="T23" fmla="*/ 106 h 461"/>
              <a:gd name="T24" fmla="*/ 243 w 2088"/>
              <a:gd name="T25" fmla="*/ 133 h 461"/>
              <a:gd name="T26" fmla="*/ 263 w 2088"/>
              <a:gd name="T27" fmla="*/ 133 h 461"/>
              <a:gd name="T28" fmla="*/ 263 w 2088"/>
              <a:gd name="T29" fmla="*/ 161 h 461"/>
              <a:gd name="T30" fmla="*/ 417 w 2088"/>
              <a:gd name="T31" fmla="*/ 161 h 461"/>
              <a:gd name="T32" fmla="*/ 417 w 2088"/>
              <a:gd name="T33" fmla="*/ 190 h 461"/>
              <a:gd name="T34" fmla="*/ 522 w 2088"/>
              <a:gd name="T35" fmla="*/ 190 h 461"/>
              <a:gd name="T36" fmla="*/ 522 w 2088"/>
              <a:gd name="T37" fmla="*/ 219 h 461"/>
              <a:gd name="T38" fmla="*/ 633 w 2088"/>
              <a:gd name="T39" fmla="*/ 219 h 461"/>
              <a:gd name="T40" fmla="*/ 633 w 2088"/>
              <a:gd name="T41" fmla="*/ 249 h 461"/>
              <a:gd name="T42" fmla="*/ 649 w 2088"/>
              <a:gd name="T43" fmla="*/ 249 h 461"/>
              <a:gd name="T44" fmla="*/ 649 w 2088"/>
              <a:gd name="T45" fmla="*/ 279 h 461"/>
              <a:gd name="T46" fmla="*/ 741 w 2088"/>
              <a:gd name="T47" fmla="*/ 279 h 461"/>
              <a:gd name="T48" fmla="*/ 741 w 2088"/>
              <a:gd name="T49" fmla="*/ 310 h 461"/>
              <a:gd name="T50" fmla="*/ 906 w 2088"/>
              <a:gd name="T51" fmla="*/ 310 h 461"/>
              <a:gd name="T52" fmla="*/ 906 w 2088"/>
              <a:gd name="T53" fmla="*/ 342 h 461"/>
              <a:gd name="T54" fmla="*/ 1031 w 2088"/>
              <a:gd name="T55" fmla="*/ 342 h 461"/>
              <a:gd name="T56" fmla="*/ 1031 w 2088"/>
              <a:gd name="T57" fmla="*/ 378 h 461"/>
              <a:gd name="T58" fmla="*/ 1131 w 2088"/>
              <a:gd name="T59" fmla="*/ 378 h 461"/>
              <a:gd name="T60" fmla="*/ 1131 w 2088"/>
              <a:gd name="T61" fmla="*/ 417 h 461"/>
              <a:gd name="T62" fmla="*/ 1182 w 2088"/>
              <a:gd name="T63" fmla="*/ 417 h 461"/>
              <a:gd name="T64" fmla="*/ 1182 w 2088"/>
              <a:gd name="T65" fmla="*/ 461 h 461"/>
              <a:gd name="T66" fmla="*/ 2088 w 2088"/>
              <a:gd name="T67" fmla="*/ 461 h 461"/>
              <a:gd name="T68" fmla="*/ 2088 w 2088"/>
              <a:gd name="T69" fmla="*/ 461 h 4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088" h="461">
                <a:moveTo>
                  <a:pt x="0" y="0"/>
                </a:moveTo>
                <a:lnTo>
                  <a:pt x="1" y="0"/>
                </a:lnTo>
                <a:lnTo>
                  <a:pt x="1" y="0"/>
                </a:lnTo>
                <a:lnTo>
                  <a:pt x="19" y="0"/>
                </a:lnTo>
                <a:lnTo>
                  <a:pt x="19" y="26"/>
                </a:lnTo>
                <a:lnTo>
                  <a:pt x="28" y="26"/>
                </a:lnTo>
                <a:lnTo>
                  <a:pt x="28" y="52"/>
                </a:lnTo>
                <a:lnTo>
                  <a:pt x="166" y="52"/>
                </a:lnTo>
                <a:lnTo>
                  <a:pt x="166" y="79"/>
                </a:lnTo>
                <a:lnTo>
                  <a:pt x="199" y="79"/>
                </a:lnTo>
                <a:lnTo>
                  <a:pt x="199" y="106"/>
                </a:lnTo>
                <a:lnTo>
                  <a:pt x="243" y="106"/>
                </a:lnTo>
                <a:lnTo>
                  <a:pt x="243" y="133"/>
                </a:lnTo>
                <a:lnTo>
                  <a:pt x="263" y="133"/>
                </a:lnTo>
                <a:lnTo>
                  <a:pt x="263" y="161"/>
                </a:lnTo>
                <a:lnTo>
                  <a:pt x="417" y="161"/>
                </a:lnTo>
                <a:lnTo>
                  <a:pt x="417" y="190"/>
                </a:lnTo>
                <a:lnTo>
                  <a:pt x="522" y="190"/>
                </a:lnTo>
                <a:lnTo>
                  <a:pt x="522" y="219"/>
                </a:lnTo>
                <a:lnTo>
                  <a:pt x="633" y="219"/>
                </a:lnTo>
                <a:lnTo>
                  <a:pt x="633" y="249"/>
                </a:lnTo>
                <a:lnTo>
                  <a:pt x="649" y="249"/>
                </a:lnTo>
                <a:lnTo>
                  <a:pt x="649" y="279"/>
                </a:lnTo>
                <a:lnTo>
                  <a:pt x="741" y="279"/>
                </a:lnTo>
                <a:lnTo>
                  <a:pt x="741" y="310"/>
                </a:lnTo>
                <a:lnTo>
                  <a:pt x="906" y="310"/>
                </a:lnTo>
                <a:lnTo>
                  <a:pt x="906" y="342"/>
                </a:lnTo>
                <a:lnTo>
                  <a:pt x="1031" y="342"/>
                </a:lnTo>
                <a:lnTo>
                  <a:pt x="1031" y="378"/>
                </a:lnTo>
                <a:lnTo>
                  <a:pt x="1131" y="378"/>
                </a:lnTo>
                <a:lnTo>
                  <a:pt x="1131" y="417"/>
                </a:lnTo>
                <a:lnTo>
                  <a:pt x="1182" y="417"/>
                </a:lnTo>
                <a:lnTo>
                  <a:pt x="1182" y="461"/>
                </a:lnTo>
                <a:lnTo>
                  <a:pt x="2088" y="461"/>
                </a:lnTo>
                <a:lnTo>
                  <a:pt x="2088" y="461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5" name="Freeform 180"/>
          <p:cNvSpPr>
            <a:spLocks/>
          </p:cNvSpPr>
          <p:nvPr/>
        </p:nvSpPr>
        <p:spPr bwMode="auto">
          <a:xfrm>
            <a:off x="4746164" y="2458257"/>
            <a:ext cx="2641865" cy="1326887"/>
          </a:xfrm>
          <a:custGeom>
            <a:avLst/>
            <a:gdLst>
              <a:gd name="T0" fmla="*/ 0 w 1997"/>
              <a:gd name="T1" fmla="*/ 0 h 1003"/>
              <a:gd name="T2" fmla="*/ 1 w 1997"/>
              <a:gd name="T3" fmla="*/ 0 h 1003"/>
              <a:gd name="T4" fmla="*/ 1 w 1997"/>
              <a:gd name="T5" fmla="*/ 0 h 1003"/>
              <a:gd name="T6" fmla="*/ 42 w 1997"/>
              <a:gd name="T7" fmla="*/ 0 h 1003"/>
              <a:gd name="T8" fmla="*/ 42 w 1997"/>
              <a:gd name="T9" fmla="*/ 82 h 1003"/>
              <a:gd name="T10" fmla="*/ 44 w 1997"/>
              <a:gd name="T11" fmla="*/ 82 h 1003"/>
              <a:gd name="T12" fmla="*/ 44 w 1997"/>
              <a:gd name="T13" fmla="*/ 165 h 1003"/>
              <a:gd name="T14" fmla="*/ 86 w 1997"/>
              <a:gd name="T15" fmla="*/ 165 h 1003"/>
              <a:gd name="T16" fmla="*/ 86 w 1997"/>
              <a:gd name="T17" fmla="*/ 247 h 1003"/>
              <a:gd name="T18" fmla="*/ 98 w 1997"/>
              <a:gd name="T19" fmla="*/ 247 h 1003"/>
              <a:gd name="T20" fmla="*/ 98 w 1997"/>
              <a:gd name="T21" fmla="*/ 329 h 1003"/>
              <a:gd name="T22" fmla="*/ 110 w 1997"/>
              <a:gd name="T23" fmla="*/ 329 h 1003"/>
              <a:gd name="T24" fmla="*/ 110 w 1997"/>
              <a:gd name="T25" fmla="*/ 411 h 1003"/>
              <a:gd name="T26" fmla="*/ 291 w 1997"/>
              <a:gd name="T27" fmla="*/ 411 h 1003"/>
              <a:gd name="T28" fmla="*/ 291 w 1997"/>
              <a:gd name="T29" fmla="*/ 498 h 1003"/>
              <a:gd name="T30" fmla="*/ 345 w 1997"/>
              <a:gd name="T31" fmla="*/ 498 h 1003"/>
              <a:gd name="T32" fmla="*/ 345 w 1997"/>
              <a:gd name="T33" fmla="*/ 590 h 1003"/>
              <a:gd name="T34" fmla="*/ 534 w 1997"/>
              <a:gd name="T35" fmla="*/ 590 h 1003"/>
              <a:gd name="T36" fmla="*/ 534 w 1997"/>
              <a:gd name="T37" fmla="*/ 681 h 1003"/>
              <a:gd name="T38" fmla="*/ 582 w 1997"/>
              <a:gd name="T39" fmla="*/ 681 h 1003"/>
              <a:gd name="T40" fmla="*/ 582 w 1997"/>
              <a:gd name="T41" fmla="*/ 773 h 1003"/>
              <a:gd name="T42" fmla="*/ 631 w 1997"/>
              <a:gd name="T43" fmla="*/ 773 h 1003"/>
              <a:gd name="T44" fmla="*/ 631 w 1997"/>
              <a:gd name="T45" fmla="*/ 871 h 1003"/>
              <a:gd name="T46" fmla="*/ 1237 w 1997"/>
              <a:gd name="T47" fmla="*/ 871 h 1003"/>
              <a:gd name="T48" fmla="*/ 1237 w 1997"/>
              <a:gd name="T49" fmla="*/ 1003 h 1003"/>
              <a:gd name="T50" fmla="*/ 1997 w 1997"/>
              <a:gd name="T51" fmla="*/ 1003 h 1003"/>
              <a:gd name="T52" fmla="*/ 1997 w 1997"/>
              <a:gd name="T53" fmla="*/ 1003 h 10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997" h="1003">
                <a:moveTo>
                  <a:pt x="0" y="0"/>
                </a:moveTo>
                <a:lnTo>
                  <a:pt x="1" y="0"/>
                </a:lnTo>
                <a:lnTo>
                  <a:pt x="1" y="0"/>
                </a:lnTo>
                <a:lnTo>
                  <a:pt x="42" y="0"/>
                </a:lnTo>
                <a:lnTo>
                  <a:pt x="42" y="82"/>
                </a:lnTo>
                <a:lnTo>
                  <a:pt x="44" y="82"/>
                </a:lnTo>
                <a:lnTo>
                  <a:pt x="44" y="165"/>
                </a:lnTo>
                <a:lnTo>
                  <a:pt x="86" y="165"/>
                </a:lnTo>
                <a:lnTo>
                  <a:pt x="86" y="247"/>
                </a:lnTo>
                <a:lnTo>
                  <a:pt x="98" y="247"/>
                </a:lnTo>
                <a:lnTo>
                  <a:pt x="98" y="329"/>
                </a:lnTo>
                <a:lnTo>
                  <a:pt x="110" y="329"/>
                </a:lnTo>
                <a:lnTo>
                  <a:pt x="110" y="411"/>
                </a:lnTo>
                <a:lnTo>
                  <a:pt x="291" y="411"/>
                </a:lnTo>
                <a:lnTo>
                  <a:pt x="291" y="498"/>
                </a:lnTo>
                <a:lnTo>
                  <a:pt x="345" y="498"/>
                </a:lnTo>
                <a:lnTo>
                  <a:pt x="345" y="590"/>
                </a:lnTo>
                <a:lnTo>
                  <a:pt x="534" y="590"/>
                </a:lnTo>
                <a:lnTo>
                  <a:pt x="534" y="681"/>
                </a:lnTo>
                <a:lnTo>
                  <a:pt x="582" y="681"/>
                </a:lnTo>
                <a:lnTo>
                  <a:pt x="582" y="773"/>
                </a:lnTo>
                <a:lnTo>
                  <a:pt x="631" y="773"/>
                </a:lnTo>
                <a:lnTo>
                  <a:pt x="631" y="871"/>
                </a:lnTo>
                <a:lnTo>
                  <a:pt x="1237" y="871"/>
                </a:lnTo>
                <a:lnTo>
                  <a:pt x="1237" y="1003"/>
                </a:lnTo>
                <a:lnTo>
                  <a:pt x="1997" y="1003"/>
                </a:lnTo>
                <a:lnTo>
                  <a:pt x="1997" y="1003"/>
                </a:lnTo>
              </a:path>
            </a:pathLst>
          </a:custGeom>
          <a:noFill/>
          <a:ln w="38100" cap="flat">
            <a:solidFill>
              <a:srgbClr val="2EB84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6" name="Freeform 181"/>
          <p:cNvSpPr>
            <a:spLocks noEditPoints="1"/>
          </p:cNvSpPr>
          <p:nvPr/>
        </p:nvSpPr>
        <p:spPr bwMode="auto">
          <a:xfrm>
            <a:off x="4722352" y="2431799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19 w 40"/>
              <a:gd name="T5" fmla="*/ 0 h 40"/>
              <a:gd name="T6" fmla="*/ 19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19" y="0"/>
                </a:moveTo>
                <a:lnTo>
                  <a:pt x="19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7" name="Freeform 182"/>
          <p:cNvSpPr>
            <a:spLocks noEditPoints="1"/>
          </p:cNvSpPr>
          <p:nvPr/>
        </p:nvSpPr>
        <p:spPr bwMode="auto">
          <a:xfrm>
            <a:off x="4730289" y="2431799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19 w 40"/>
              <a:gd name="T5" fmla="*/ 0 h 40"/>
              <a:gd name="T6" fmla="*/ 19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19" y="0"/>
                </a:moveTo>
                <a:lnTo>
                  <a:pt x="19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8" name="Freeform 183"/>
          <p:cNvSpPr>
            <a:spLocks noEditPoints="1"/>
          </p:cNvSpPr>
          <p:nvPr/>
        </p:nvSpPr>
        <p:spPr bwMode="auto">
          <a:xfrm>
            <a:off x="4809664" y="2500591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9" name="Freeform 184"/>
          <p:cNvSpPr>
            <a:spLocks noEditPoints="1"/>
          </p:cNvSpPr>
          <p:nvPr/>
        </p:nvSpPr>
        <p:spPr bwMode="auto">
          <a:xfrm>
            <a:off x="4817602" y="2500591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0" name="Freeform 185"/>
          <p:cNvSpPr>
            <a:spLocks noEditPoints="1"/>
          </p:cNvSpPr>
          <p:nvPr/>
        </p:nvSpPr>
        <p:spPr bwMode="auto">
          <a:xfrm>
            <a:off x="4990905" y="2570706"/>
            <a:ext cx="51594" cy="52917"/>
          </a:xfrm>
          <a:custGeom>
            <a:avLst/>
            <a:gdLst>
              <a:gd name="T0" fmla="*/ 0 w 39"/>
              <a:gd name="T1" fmla="*/ 21 h 40"/>
              <a:gd name="T2" fmla="*/ 39 w 39"/>
              <a:gd name="T3" fmla="*/ 21 h 40"/>
              <a:gd name="T4" fmla="*/ 20 w 39"/>
              <a:gd name="T5" fmla="*/ 0 h 40"/>
              <a:gd name="T6" fmla="*/ 20 w 39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" h="40">
                <a:moveTo>
                  <a:pt x="0" y="21"/>
                </a:moveTo>
                <a:lnTo>
                  <a:pt x="39" y="21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1" name="Freeform 186"/>
          <p:cNvSpPr>
            <a:spLocks noEditPoints="1"/>
          </p:cNvSpPr>
          <p:nvPr/>
        </p:nvSpPr>
        <p:spPr bwMode="auto">
          <a:xfrm>
            <a:off x="5022655" y="2570706"/>
            <a:ext cx="51594" cy="52917"/>
          </a:xfrm>
          <a:custGeom>
            <a:avLst/>
            <a:gdLst>
              <a:gd name="T0" fmla="*/ 0 w 39"/>
              <a:gd name="T1" fmla="*/ 21 h 40"/>
              <a:gd name="T2" fmla="*/ 39 w 39"/>
              <a:gd name="T3" fmla="*/ 21 h 40"/>
              <a:gd name="T4" fmla="*/ 20 w 39"/>
              <a:gd name="T5" fmla="*/ 0 h 40"/>
              <a:gd name="T6" fmla="*/ 20 w 39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" h="40">
                <a:moveTo>
                  <a:pt x="0" y="21"/>
                </a:moveTo>
                <a:lnTo>
                  <a:pt x="39" y="21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2" name="Freeform 187"/>
          <p:cNvSpPr>
            <a:spLocks noEditPoints="1"/>
          </p:cNvSpPr>
          <p:nvPr/>
        </p:nvSpPr>
        <p:spPr bwMode="auto">
          <a:xfrm>
            <a:off x="5035883" y="2570706"/>
            <a:ext cx="52917" cy="52917"/>
          </a:xfrm>
          <a:custGeom>
            <a:avLst/>
            <a:gdLst>
              <a:gd name="T0" fmla="*/ 0 w 40"/>
              <a:gd name="T1" fmla="*/ 21 h 40"/>
              <a:gd name="T2" fmla="*/ 40 w 40"/>
              <a:gd name="T3" fmla="*/ 21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1"/>
                </a:moveTo>
                <a:lnTo>
                  <a:pt x="40" y="21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3" name="Freeform 188"/>
          <p:cNvSpPr>
            <a:spLocks noEditPoints="1"/>
          </p:cNvSpPr>
          <p:nvPr/>
        </p:nvSpPr>
        <p:spPr bwMode="auto">
          <a:xfrm>
            <a:off x="5109967" y="2644789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4" name="Freeform 189"/>
          <p:cNvSpPr>
            <a:spLocks noEditPoints="1"/>
          </p:cNvSpPr>
          <p:nvPr/>
        </p:nvSpPr>
        <p:spPr bwMode="auto">
          <a:xfrm>
            <a:off x="5223737" y="2644789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5" name="Freeform 190"/>
          <p:cNvSpPr>
            <a:spLocks noEditPoints="1"/>
          </p:cNvSpPr>
          <p:nvPr/>
        </p:nvSpPr>
        <p:spPr bwMode="auto">
          <a:xfrm>
            <a:off x="5349414" y="2683153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6" name="Freeform 191"/>
          <p:cNvSpPr>
            <a:spLocks noEditPoints="1"/>
          </p:cNvSpPr>
          <p:nvPr/>
        </p:nvSpPr>
        <p:spPr bwMode="auto">
          <a:xfrm>
            <a:off x="5436727" y="2721518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7" name="Freeform 192"/>
          <p:cNvSpPr>
            <a:spLocks noEditPoints="1"/>
          </p:cNvSpPr>
          <p:nvPr/>
        </p:nvSpPr>
        <p:spPr bwMode="auto">
          <a:xfrm>
            <a:off x="5447310" y="2721518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8" name="Freeform 193"/>
          <p:cNvSpPr>
            <a:spLocks noEditPoints="1"/>
          </p:cNvSpPr>
          <p:nvPr/>
        </p:nvSpPr>
        <p:spPr bwMode="auto">
          <a:xfrm>
            <a:off x="5734383" y="2840581"/>
            <a:ext cx="52917" cy="54240"/>
          </a:xfrm>
          <a:custGeom>
            <a:avLst/>
            <a:gdLst>
              <a:gd name="T0" fmla="*/ 0 w 40"/>
              <a:gd name="T1" fmla="*/ 21 h 41"/>
              <a:gd name="T2" fmla="*/ 40 w 40"/>
              <a:gd name="T3" fmla="*/ 21 h 41"/>
              <a:gd name="T4" fmla="*/ 20 w 40"/>
              <a:gd name="T5" fmla="*/ 0 h 41"/>
              <a:gd name="T6" fmla="*/ 20 w 40"/>
              <a:gd name="T7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1">
                <a:moveTo>
                  <a:pt x="0" y="21"/>
                </a:moveTo>
                <a:lnTo>
                  <a:pt x="40" y="21"/>
                </a:lnTo>
                <a:moveTo>
                  <a:pt x="20" y="0"/>
                </a:moveTo>
                <a:lnTo>
                  <a:pt x="20" y="41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9" name="Freeform 194"/>
          <p:cNvSpPr>
            <a:spLocks noEditPoints="1"/>
          </p:cNvSpPr>
          <p:nvPr/>
        </p:nvSpPr>
        <p:spPr bwMode="auto">
          <a:xfrm>
            <a:off x="5787300" y="2840581"/>
            <a:ext cx="52917" cy="54240"/>
          </a:xfrm>
          <a:custGeom>
            <a:avLst/>
            <a:gdLst>
              <a:gd name="T0" fmla="*/ 0 w 40"/>
              <a:gd name="T1" fmla="*/ 21 h 41"/>
              <a:gd name="T2" fmla="*/ 40 w 40"/>
              <a:gd name="T3" fmla="*/ 21 h 41"/>
              <a:gd name="T4" fmla="*/ 21 w 40"/>
              <a:gd name="T5" fmla="*/ 0 h 41"/>
              <a:gd name="T6" fmla="*/ 21 w 40"/>
              <a:gd name="T7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1">
                <a:moveTo>
                  <a:pt x="0" y="21"/>
                </a:moveTo>
                <a:lnTo>
                  <a:pt x="40" y="21"/>
                </a:lnTo>
                <a:moveTo>
                  <a:pt x="21" y="0"/>
                </a:moveTo>
                <a:lnTo>
                  <a:pt x="21" y="41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0" name="Freeform 195"/>
          <p:cNvSpPr>
            <a:spLocks noEditPoints="1"/>
          </p:cNvSpPr>
          <p:nvPr/>
        </p:nvSpPr>
        <p:spPr bwMode="auto">
          <a:xfrm>
            <a:off x="5791269" y="2840581"/>
            <a:ext cx="52917" cy="54240"/>
          </a:xfrm>
          <a:custGeom>
            <a:avLst/>
            <a:gdLst>
              <a:gd name="T0" fmla="*/ 0 w 40"/>
              <a:gd name="T1" fmla="*/ 21 h 41"/>
              <a:gd name="T2" fmla="*/ 40 w 40"/>
              <a:gd name="T3" fmla="*/ 21 h 41"/>
              <a:gd name="T4" fmla="*/ 19 w 40"/>
              <a:gd name="T5" fmla="*/ 0 h 41"/>
              <a:gd name="T6" fmla="*/ 19 w 40"/>
              <a:gd name="T7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1">
                <a:moveTo>
                  <a:pt x="0" y="21"/>
                </a:moveTo>
                <a:lnTo>
                  <a:pt x="40" y="21"/>
                </a:lnTo>
                <a:moveTo>
                  <a:pt x="19" y="0"/>
                </a:moveTo>
                <a:lnTo>
                  <a:pt x="19" y="41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1" name="Freeform 196"/>
          <p:cNvSpPr>
            <a:spLocks noEditPoints="1"/>
          </p:cNvSpPr>
          <p:nvPr/>
        </p:nvSpPr>
        <p:spPr bwMode="auto">
          <a:xfrm>
            <a:off x="5800529" y="2840581"/>
            <a:ext cx="54240" cy="54240"/>
          </a:xfrm>
          <a:custGeom>
            <a:avLst/>
            <a:gdLst>
              <a:gd name="T0" fmla="*/ 0 w 41"/>
              <a:gd name="T1" fmla="*/ 21 h 41"/>
              <a:gd name="T2" fmla="*/ 41 w 41"/>
              <a:gd name="T3" fmla="*/ 21 h 41"/>
              <a:gd name="T4" fmla="*/ 21 w 41"/>
              <a:gd name="T5" fmla="*/ 0 h 41"/>
              <a:gd name="T6" fmla="*/ 21 w 41"/>
              <a:gd name="T7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" h="41">
                <a:moveTo>
                  <a:pt x="0" y="21"/>
                </a:moveTo>
                <a:lnTo>
                  <a:pt x="41" y="21"/>
                </a:lnTo>
                <a:moveTo>
                  <a:pt x="21" y="0"/>
                </a:moveTo>
                <a:lnTo>
                  <a:pt x="21" y="41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2" name="Freeform 197"/>
          <p:cNvSpPr>
            <a:spLocks noEditPoints="1"/>
          </p:cNvSpPr>
          <p:nvPr/>
        </p:nvSpPr>
        <p:spPr bwMode="auto">
          <a:xfrm>
            <a:off x="5836248" y="2840581"/>
            <a:ext cx="52917" cy="54240"/>
          </a:xfrm>
          <a:custGeom>
            <a:avLst/>
            <a:gdLst>
              <a:gd name="T0" fmla="*/ 0 w 40"/>
              <a:gd name="T1" fmla="*/ 21 h 41"/>
              <a:gd name="T2" fmla="*/ 40 w 40"/>
              <a:gd name="T3" fmla="*/ 21 h 41"/>
              <a:gd name="T4" fmla="*/ 20 w 40"/>
              <a:gd name="T5" fmla="*/ 0 h 41"/>
              <a:gd name="T6" fmla="*/ 20 w 40"/>
              <a:gd name="T7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1">
                <a:moveTo>
                  <a:pt x="0" y="21"/>
                </a:moveTo>
                <a:lnTo>
                  <a:pt x="40" y="21"/>
                </a:lnTo>
                <a:moveTo>
                  <a:pt x="20" y="0"/>
                </a:moveTo>
                <a:lnTo>
                  <a:pt x="20" y="41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3" name="Freeform 198"/>
          <p:cNvSpPr>
            <a:spLocks noEditPoints="1"/>
          </p:cNvSpPr>
          <p:nvPr/>
        </p:nvSpPr>
        <p:spPr bwMode="auto">
          <a:xfrm>
            <a:off x="5950019" y="2884238"/>
            <a:ext cx="52917" cy="54240"/>
          </a:xfrm>
          <a:custGeom>
            <a:avLst/>
            <a:gdLst>
              <a:gd name="T0" fmla="*/ 0 w 40"/>
              <a:gd name="T1" fmla="*/ 20 h 41"/>
              <a:gd name="T2" fmla="*/ 40 w 40"/>
              <a:gd name="T3" fmla="*/ 20 h 41"/>
              <a:gd name="T4" fmla="*/ 20 w 40"/>
              <a:gd name="T5" fmla="*/ 0 h 41"/>
              <a:gd name="T6" fmla="*/ 20 w 40"/>
              <a:gd name="T7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1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1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5" name="Freeform 199"/>
          <p:cNvSpPr>
            <a:spLocks noEditPoints="1"/>
          </p:cNvSpPr>
          <p:nvPr/>
        </p:nvSpPr>
        <p:spPr bwMode="auto">
          <a:xfrm>
            <a:off x="6018811" y="2884238"/>
            <a:ext cx="52917" cy="54240"/>
          </a:xfrm>
          <a:custGeom>
            <a:avLst/>
            <a:gdLst>
              <a:gd name="T0" fmla="*/ 0 w 40"/>
              <a:gd name="T1" fmla="*/ 20 h 41"/>
              <a:gd name="T2" fmla="*/ 40 w 40"/>
              <a:gd name="T3" fmla="*/ 20 h 41"/>
              <a:gd name="T4" fmla="*/ 21 w 40"/>
              <a:gd name="T5" fmla="*/ 0 h 41"/>
              <a:gd name="T6" fmla="*/ 21 w 40"/>
              <a:gd name="T7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1">
                <a:moveTo>
                  <a:pt x="0" y="20"/>
                </a:moveTo>
                <a:lnTo>
                  <a:pt x="40" y="20"/>
                </a:lnTo>
                <a:moveTo>
                  <a:pt x="21" y="0"/>
                </a:moveTo>
                <a:lnTo>
                  <a:pt x="21" y="41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6" name="Freeform 200"/>
          <p:cNvSpPr>
            <a:spLocks noEditPoints="1"/>
          </p:cNvSpPr>
          <p:nvPr/>
        </p:nvSpPr>
        <p:spPr bwMode="auto">
          <a:xfrm>
            <a:off x="6038655" y="2884238"/>
            <a:ext cx="51594" cy="54240"/>
          </a:xfrm>
          <a:custGeom>
            <a:avLst/>
            <a:gdLst>
              <a:gd name="T0" fmla="*/ 0 w 39"/>
              <a:gd name="T1" fmla="*/ 20 h 41"/>
              <a:gd name="T2" fmla="*/ 39 w 39"/>
              <a:gd name="T3" fmla="*/ 20 h 41"/>
              <a:gd name="T4" fmla="*/ 19 w 39"/>
              <a:gd name="T5" fmla="*/ 0 h 41"/>
              <a:gd name="T6" fmla="*/ 19 w 39"/>
              <a:gd name="T7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" h="41">
                <a:moveTo>
                  <a:pt x="0" y="20"/>
                </a:moveTo>
                <a:lnTo>
                  <a:pt x="39" y="20"/>
                </a:lnTo>
                <a:moveTo>
                  <a:pt x="19" y="0"/>
                </a:moveTo>
                <a:lnTo>
                  <a:pt x="19" y="41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7" name="Freeform 201"/>
          <p:cNvSpPr>
            <a:spLocks noEditPoints="1"/>
          </p:cNvSpPr>
          <p:nvPr/>
        </p:nvSpPr>
        <p:spPr bwMode="auto">
          <a:xfrm>
            <a:off x="6075696" y="2884238"/>
            <a:ext cx="51594" cy="54240"/>
          </a:xfrm>
          <a:custGeom>
            <a:avLst/>
            <a:gdLst>
              <a:gd name="T0" fmla="*/ 0 w 39"/>
              <a:gd name="T1" fmla="*/ 20 h 41"/>
              <a:gd name="T2" fmla="*/ 39 w 39"/>
              <a:gd name="T3" fmla="*/ 20 h 41"/>
              <a:gd name="T4" fmla="*/ 20 w 39"/>
              <a:gd name="T5" fmla="*/ 0 h 41"/>
              <a:gd name="T6" fmla="*/ 20 w 39"/>
              <a:gd name="T7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" h="41">
                <a:moveTo>
                  <a:pt x="0" y="20"/>
                </a:moveTo>
                <a:lnTo>
                  <a:pt x="39" y="20"/>
                </a:lnTo>
                <a:moveTo>
                  <a:pt x="20" y="0"/>
                </a:moveTo>
                <a:lnTo>
                  <a:pt x="20" y="41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8" name="Freeform 202"/>
          <p:cNvSpPr>
            <a:spLocks noEditPoints="1"/>
          </p:cNvSpPr>
          <p:nvPr/>
        </p:nvSpPr>
        <p:spPr bwMode="auto">
          <a:xfrm>
            <a:off x="6102154" y="2931862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6" name="Freeform 203"/>
          <p:cNvSpPr>
            <a:spLocks noEditPoints="1"/>
          </p:cNvSpPr>
          <p:nvPr/>
        </p:nvSpPr>
        <p:spPr bwMode="auto">
          <a:xfrm>
            <a:off x="6163008" y="2931862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7" name="Freeform 204"/>
          <p:cNvSpPr>
            <a:spLocks noEditPoints="1"/>
          </p:cNvSpPr>
          <p:nvPr/>
        </p:nvSpPr>
        <p:spPr bwMode="auto">
          <a:xfrm>
            <a:off x="6176237" y="2931862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8" name="Freeform 205"/>
          <p:cNvSpPr>
            <a:spLocks noEditPoints="1"/>
          </p:cNvSpPr>
          <p:nvPr/>
        </p:nvSpPr>
        <p:spPr bwMode="auto">
          <a:xfrm>
            <a:off x="6200050" y="2931862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9" name="Freeform 206"/>
          <p:cNvSpPr>
            <a:spLocks noEditPoints="1"/>
          </p:cNvSpPr>
          <p:nvPr/>
        </p:nvSpPr>
        <p:spPr bwMode="auto">
          <a:xfrm>
            <a:off x="6223862" y="2983456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0" name="Freeform 207"/>
          <p:cNvSpPr>
            <a:spLocks noEditPoints="1"/>
          </p:cNvSpPr>
          <p:nvPr/>
        </p:nvSpPr>
        <p:spPr bwMode="auto">
          <a:xfrm>
            <a:off x="6229154" y="2983456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1" name="Freeform 208"/>
          <p:cNvSpPr>
            <a:spLocks noEditPoints="1"/>
          </p:cNvSpPr>
          <p:nvPr/>
        </p:nvSpPr>
        <p:spPr bwMode="auto">
          <a:xfrm>
            <a:off x="6239737" y="2983456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2" name="Freeform 209"/>
          <p:cNvSpPr>
            <a:spLocks noEditPoints="1"/>
          </p:cNvSpPr>
          <p:nvPr/>
        </p:nvSpPr>
        <p:spPr bwMode="auto">
          <a:xfrm>
            <a:off x="6245029" y="2983456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3" name="Freeform 210"/>
          <p:cNvSpPr>
            <a:spLocks noEditPoints="1"/>
          </p:cNvSpPr>
          <p:nvPr/>
        </p:nvSpPr>
        <p:spPr bwMode="auto">
          <a:xfrm>
            <a:off x="6276779" y="2983456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4" name="Freeform 211"/>
          <p:cNvSpPr>
            <a:spLocks noEditPoints="1"/>
          </p:cNvSpPr>
          <p:nvPr/>
        </p:nvSpPr>
        <p:spPr bwMode="auto">
          <a:xfrm>
            <a:off x="6303238" y="3041664"/>
            <a:ext cx="54240" cy="52917"/>
          </a:xfrm>
          <a:custGeom>
            <a:avLst/>
            <a:gdLst>
              <a:gd name="T0" fmla="*/ 0 w 41"/>
              <a:gd name="T1" fmla="*/ 20 h 40"/>
              <a:gd name="T2" fmla="*/ 41 w 41"/>
              <a:gd name="T3" fmla="*/ 20 h 40"/>
              <a:gd name="T4" fmla="*/ 20 w 41"/>
              <a:gd name="T5" fmla="*/ 0 h 40"/>
              <a:gd name="T6" fmla="*/ 20 w 41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" h="40">
                <a:moveTo>
                  <a:pt x="0" y="20"/>
                </a:moveTo>
                <a:lnTo>
                  <a:pt x="41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5" name="Freeform 212"/>
          <p:cNvSpPr>
            <a:spLocks noEditPoints="1"/>
          </p:cNvSpPr>
          <p:nvPr/>
        </p:nvSpPr>
        <p:spPr bwMode="auto">
          <a:xfrm>
            <a:off x="6305883" y="3041664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1 w 40"/>
              <a:gd name="T5" fmla="*/ 0 h 40"/>
              <a:gd name="T6" fmla="*/ 21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1" y="0"/>
                </a:moveTo>
                <a:lnTo>
                  <a:pt x="21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88" name="Freeform 213"/>
          <p:cNvSpPr>
            <a:spLocks noEditPoints="1"/>
          </p:cNvSpPr>
          <p:nvPr/>
        </p:nvSpPr>
        <p:spPr bwMode="auto">
          <a:xfrm>
            <a:off x="6319113" y="3041664"/>
            <a:ext cx="54240" cy="52917"/>
          </a:xfrm>
          <a:custGeom>
            <a:avLst/>
            <a:gdLst>
              <a:gd name="T0" fmla="*/ 0 w 41"/>
              <a:gd name="T1" fmla="*/ 20 h 40"/>
              <a:gd name="T2" fmla="*/ 41 w 41"/>
              <a:gd name="T3" fmla="*/ 20 h 40"/>
              <a:gd name="T4" fmla="*/ 20 w 41"/>
              <a:gd name="T5" fmla="*/ 0 h 40"/>
              <a:gd name="T6" fmla="*/ 20 w 41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" h="40">
                <a:moveTo>
                  <a:pt x="0" y="20"/>
                </a:moveTo>
                <a:lnTo>
                  <a:pt x="41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89" name="Freeform 214"/>
          <p:cNvSpPr>
            <a:spLocks noEditPoints="1"/>
          </p:cNvSpPr>
          <p:nvPr/>
        </p:nvSpPr>
        <p:spPr bwMode="auto">
          <a:xfrm>
            <a:off x="6342925" y="3041664"/>
            <a:ext cx="54240" cy="52917"/>
          </a:xfrm>
          <a:custGeom>
            <a:avLst/>
            <a:gdLst>
              <a:gd name="T0" fmla="*/ 0 w 41"/>
              <a:gd name="T1" fmla="*/ 20 h 40"/>
              <a:gd name="T2" fmla="*/ 41 w 41"/>
              <a:gd name="T3" fmla="*/ 20 h 40"/>
              <a:gd name="T4" fmla="*/ 21 w 41"/>
              <a:gd name="T5" fmla="*/ 0 h 40"/>
              <a:gd name="T6" fmla="*/ 21 w 41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" h="40">
                <a:moveTo>
                  <a:pt x="0" y="20"/>
                </a:moveTo>
                <a:lnTo>
                  <a:pt x="41" y="20"/>
                </a:lnTo>
                <a:moveTo>
                  <a:pt x="21" y="0"/>
                </a:moveTo>
                <a:lnTo>
                  <a:pt x="21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90" name="Freeform 215"/>
          <p:cNvSpPr>
            <a:spLocks noEditPoints="1"/>
          </p:cNvSpPr>
          <p:nvPr/>
        </p:nvSpPr>
        <p:spPr bwMode="auto">
          <a:xfrm>
            <a:off x="6362769" y="3041664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91" name="Freeform 216"/>
          <p:cNvSpPr>
            <a:spLocks noEditPoints="1"/>
          </p:cNvSpPr>
          <p:nvPr/>
        </p:nvSpPr>
        <p:spPr bwMode="auto">
          <a:xfrm>
            <a:off x="6373352" y="3041664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92" name="Freeform 217"/>
          <p:cNvSpPr>
            <a:spLocks noEditPoints="1"/>
          </p:cNvSpPr>
          <p:nvPr/>
        </p:nvSpPr>
        <p:spPr bwMode="auto">
          <a:xfrm>
            <a:off x="6413040" y="3041664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93" name="Freeform 218"/>
          <p:cNvSpPr>
            <a:spLocks noEditPoints="1"/>
          </p:cNvSpPr>
          <p:nvPr/>
        </p:nvSpPr>
        <p:spPr bwMode="auto">
          <a:xfrm>
            <a:off x="6415686" y="3041664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94" name="Freeform 219"/>
          <p:cNvSpPr>
            <a:spLocks noEditPoints="1"/>
          </p:cNvSpPr>
          <p:nvPr/>
        </p:nvSpPr>
        <p:spPr bwMode="auto">
          <a:xfrm>
            <a:off x="6479186" y="3041664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95" name="Freeform 220"/>
          <p:cNvSpPr>
            <a:spLocks noEditPoints="1"/>
          </p:cNvSpPr>
          <p:nvPr/>
        </p:nvSpPr>
        <p:spPr bwMode="auto">
          <a:xfrm>
            <a:off x="6502998" y="3041664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96" name="Freeform 221"/>
          <p:cNvSpPr>
            <a:spLocks noEditPoints="1"/>
          </p:cNvSpPr>
          <p:nvPr/>
        </p:nvSpPr>
        <p:spPr bwMode="auto">
          <a:xfrm>
            <a:off x="6534748" y="3041664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97" name="Freeform 222"/>
          <p:cNvSpPr>
            <a:spLocks noEditPoints="1"/>
          </p:cNvSpPr>
          <p:nvPr/>
        </p:nvSpPr>
        <p:spPr bwMode="auto">
          <a:xfrm>
            <a:off x="6566498" y="3041664"/>
            <a:ext cx="54240" cy="52917"/>
          </a:xfrm>
          <a:custGeom>
            <a:avLst/>
            <a:gdLst>
              <a:gd name="T0" fmla="*/ 0 w 41"/>
              <a:gd name="T1" fmla="*/ 20 h 40"/>
              <a:gd name="T2" fmla="*/ 41 w 41"/>
              <a:gd name="T3" fmla="*/ 20 h 40"/>
              <a:gd name="T4" fmla="*/ 20 w 41"/>
              <a:gd name="T5" fmla="*/ 0 h 40"/>
              <a:gd name="T6" fmla="*/ 20 w 41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" h="40">
                <a:moveTo>
                  <a:pt x="0" y="20"/>
                </a:moveTo>
                <a:lnTo>
                  <a:pt x="41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98" name="Freeform 223"/>
          <p:cNvSpPr>
            <a:spLocks noEditPoints="1"/>
          </p:cNvSpPr>
          <p:nvPr/>
        </p:nvSpPr>
        <p:spPr bwMode="auto">
          <a:xfrm>
            <a:off x="6588988" y="3041664"/>
            <a:ext cx="51594" cy="52917"/>
          </a:xfrm>
          <a:custGeom>
            <a:avLst/>
            <a:gdLst>
              <a:gd name="T0" fmla="*/ 0 w 39"/>
              <a:gd name="T1" fmla="*/ 20 h 40"/>
              <a:gd name="T2" fmla="*/ 39 w 39"/>
              <a:gd name="T3" fmla="*/ 20 h 40"/>
              <a:gd name="T4" fmla="*/ 19 w 39"/>
              <a:gd name="T5" fmla="*/ 0 h 40"/>
              <a:gd name="T6" fmla="*/ 19 w 39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" h="40">
                <a:moveTo>
                  <a:pt x="0" y="20"/>
                </a:moveTo>
                <a:lnTo>
                  <a:pt x="39" y="20"/>
                </a:lnTo>
                <a:moveTo>
                  <a:pt x="19" y="0"/>
                </a:moveTo>
                <a:lnTo>
                  <a:pt x="19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99" name="Freeform 224"/>
          <p:cNvSpPr>
            <a:spLocks noEditPoints="1"/>
          </p:cNvSpPr>
          <p:nvPr/>
        </p:nvSpPr>
        <p:spPr bwMode="auto">
          <a:xfrm>
            <a:off x="6636612" y="3041664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00" name="Freeform 225"/>
          <p:cNvSpPr>
            <a:spLocks noEditPoints="1"/>
          </p:cNvSpPr>
          <p:nvPr/>
        </p:nvSpPr>
        <p:spPr bwMode="auto">
          <a:xfrm>
            <a:off x="6660425" y="3041664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01" name="Freeform 226"/>
          <p:cNvSpPr>
            <a:spLocks noEditPoints="1"/>
          </p:cNvSpPr>
          <p:nvPr/>
        </p:nvSpPr>
        <p:spPr bwMode="auto">
          <a:xfrm>
            <a:off x="6673654" y="3041664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02" name="Freeform 227"/>
          <p:cNvSpPr>
            <a:spLocks noEditPoints="1"/>
          </p:cNvSpPr>
          <p:nvPr/>
        </p:nvSpPr>
        <p:spPr bwMode="auto">
          <a:xfrm>
            <a:off x="6684237" y="3041664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03" name="Freeform 228"/>
          <p:cNvSpPr>
            <a:spLocks noEditPoints="1"/>
          </p:cNvSpPr>
          <p:nvPr/>
        </p:nvSpPr>
        <p:spPr bwMode="auto">
          <a:xfrm>
            <a:off x="6713342" y="3041664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04" name="Freeform 229"/>
          <p:cNvSpPr>
            <a:spLocks noEditPoints="1"/>
          </p:cNvSpPr>
          <p:nvPr/>
        </p:nvSpPr>
        <p:spPr bwMode="auto">
          <a:xfrm>
            <a:off x="6803300" y="3041664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05" name="Freeform 230"/>
          <p:cNvSpPr>
            <a:spLocks noEditPoints="1"/>
          </p:cNvSpPr>
          <p:nvPr/>
        </p:nvSpPr>
        <p:spPr bwMode="auto">
          <a:xfrm>
            <a:off x="6829758" y="3041664"/>
            <a:ext cx="54240" cy="52917"/>
          </a:xfrm>
          <a:custGeom>
            <a:avLst/>
            <a:gdLst>
              <a:gd name="T0" fmla="*/ 0 w 41"/>
              <a:gd name="T1" fmla="*/ 20 h 40"/>
              <a:gd name="T2" fmla="*/ 41 w 41"/>
              <a:gd name="T3" fmla="*/ 20 h 40"/>
              <a:gd name="T4" fmla="*/ 20 w 41"/>
              <a:gd name="T5" fmla="*/ 0 h 40"/>
              <a:gd name="T6" fmla="*/ 20 w 41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" h="40">
                <a:moveTo>
                  <a:pt x="0" y="20"/>
                </a:moveTo>
                <a:lnTo>
                  <a:pt x="41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06" name="Freeform 231"/>
          <p:cNvSpPr>
            <a:spLocks noEditPoints="1"/>
          </p:cNvSpPr>
          <p:nvPr/>
        </p:nvSpPr>
        <p:spPr bwMode="auto">
          <a:xfrm>
            <a:off x="6853571" y="3041664"/>
            <a:ext cx="54240" cy="52917"/>
          </a:xfrm>
          <a:custGeom>
            <a:avLst/>
            <a:gdLst>
              <a:gd name="T0" fmla="*/ 0 w 41"/>
              <a:gd name="T1" fmla="*/ 20 h 40"/>
              <a:gd name="T2" fmla="*/ 41 w 41"/>
              <a:gd name="T3" fmla="*/ 20 h 40"/>
              <a:gd name="T4" fmla="*/ 20 w 41"/>
              <a:gd name="T5" fmla="*/ 0 h 40"/>
              <a:gd name="T6" fmla="*/ 20 w 41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" h="40">
                <a:moveTo>
                  <a:pt x="0" y="20"/>
                </a:moveTo>
                <a:lnTo>
                  <a:pt x="41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07" name="Freeform 232"/>
          <p:cNvSpPr>
            <a:spLocks noEditPoints="1"/>
          </p:cNvSpPr>
          <p:nvPr/>
        </p:nvSpPr>
        <p:spPr bwMode="auto">
          <a:xfrm>
            <a:off x="6861508" y="3041664"/>
            <a:ext cx="54240" cy="52917"/>
          </a:xfrm>
          <a:custGeom>
            <a:avLst/>
            <a:gdLst>
              <a:gd name="T0" fmla="*/ 0 w 41"/>
              <a:gd name="T1" fmla="*/ 20 h 40"/>
              <a:gd name="T2" fmla="*/ 41 w 41"/>
              <a:gd name="T3" fmla="*/ 20 h 40"/>
              <a:gd name="T4" fmla="*/ 21 w 41"/>
              <a:gd name="T5" fmla="*/ 0 h 40"/>
              <a:gd name="T6" fmla="*/ 21 w 41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" h="40">
                <a:moveTo>
                  <a:pt x="0" y="20"/>
                </a:moveTo>
                <a:lnTo>
                  <a:pt x="41" y="20"/>
                </a:lnTo>
                <a:moveTo>
                  <a:pt x="21" y="0"/>
                </a:moveTo>
                <a:lnTo>
                  <a:pt x="21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08" name="Freeform 233"/>
          <p:cNvSpPr>
            <a:spLocks noEditPoints="1"/>
          </p:cNvSpPr>
          <p:nvPr/>
        </p:nvSpPr>
        <p:spPr bwMode="auto">
          <a:xfrm>
            <a:off x="6881352" y="3041664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09" name="Freeform 234"/>
          <p:cNvSpPr>
            <a:spLocks noEditPoints="1"/>
          </p:cNvSpPr>
          <p:nvPr/>
        </p:nvSpPr>
        <p:spPr bwMode="auto">
          <a:xfrm>
            <a:off x="6905165" y="3041664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10" name="Freeform 235"/>
          <p:cNvSpPr>
            <a:spLocks noEditPoints="1"/>
          </p:cNvSpPr>
          <p:nvPr/>
        </p:nvSpPr>
        <p:spPr bwMode="auto">
          <a:xfrm>
            <a:off x="6915748" y="3041664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11" name="Freeform 236"/>
          <p:cNvSpPr>
            <a:spLocks noEditPoints="1"/>
          </p:cNvSpPr>
          <p:nvPr/>
        </p:nvSpPr>
        <p:spPr bwMode="auto">
          <a:xfrm>
            <a:off x="6936915" y="3041664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12" name="Freeform 237"/>
          <p:cNvSpPr>
            <a:spLocks noEditPoints="1"/>
          </p:cNvSpPr>
          <p:nvPr/>
        </p:nvSpPr>
        <p:spPr bwMode="auto">
          <a:xfrm>
            <a:off x="6939561" y="3041664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13" name="Freeform 238"/>
          <p:cNvSpPr>
            <a:spLocks noEditPoints="1"/>
          </p:cNvSpPr>
          <p:nvPr/>
        </p:nvSpPr>
        <p:spPr bwMode="auto">
          <a:xfrm>
            <a:off x="6966019" y="3041664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14" name="Freeform 239"/>
          <p:cNvSpPr>
            <a:spLocks noEditPoints="1"/>
          </p:cNvSpPr>
          <p:nvPr/>
        </p:nvSpPr>
        <p:spPr bwMode="auto">
          <a:xfrm>
            <a:off x="6992477" y="3041664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15" name="Freeform 240"/>
          <p:cNvSpPr>
            <a:spLocks noEditPoints="1"/>
          </p:cNvSpPr>
          <p:nvPr/>
        </p:nvSpPr>
        <p:spPr bwMode="auto">
          <a:xfrm>
            <a:off x="7100957" y="3041664"/>
            <a:ext cx="54240" cy="52917"/>
          </a:xfrm>
          <a:custGeom>
            <a:avLst/>
            <a:gdLst>
              <a:gd name="T0" fmla="*/ 0 w 41"/>
              <a:gd name="T1" fmla="*/ 20 h 40"/>
              <a:gd name="T2" fmla="*/ 41 w 41"/>
              <a:gd name="T3" fmla="*/ 20 h 40"/>
              <a:gd name="T4" fmla="*/ 20 w 41"/>
              <a:gd name="T5" fmla="*/ 0 h 40"/>
              <a:gd name="T6" fmla="*/ 20 w 41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" h="40">
                <a:moveTo>
                  <a:pt x="0" y="20"/>
                </a:moveTo>
                <a:lnTo>
                  <a:pt x="41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24" name="Freeform 241"/>
          <p:cNvSpPr>
            <a:spLocks noEditPoints="1"/>
          </p:cNvSpPr>
          <p:nvPr/>
        </p:nvSpPr>
        <p:spPr bwMode="auto">
          <a:xfrm>
            <a:off x="7210759" y="3041664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25" name="Freeform 242"/>
          <p:cNvSpPr>
            <a:spLocks noEditPoints="1"/>
          </p:cNvSpPr>
          <p:nvPr/>
        </p:nvSpPr>
        <p:spPr bwMode="auto">
          <a:xfrm>
            <a:off x="7218697" y="3041664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26" name="Freeform 243"/>
          <p:cNvSpPr>
            <a:spLocks noEditPoints="1"/>
          </p:cNvSpPr>
          <p:nvPr/>
        </p:nvSpPr>
        <p:spPr bwMode="auto">
          <a:xfrm>
            <a:off x="7234572" y="3041664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27" name="Freeform 244"/>
          <p:cNvSpPr>
            <a:spLocks noEditPoints="1"/>
          </p:cNvSpPr>
          <p:nvPr/>
        </p:nvSpPr>
        <p:spPr bwMode="auto">
          <a:xfrm>
            <a:off x="7380093" y="3041664"/>
            <a:ext cx="54240" cy="52917"/>
          </a:xfrm>
          <a:custGeom>
            <a:avLst/>
            <a:gdLst>
              <a:gd name="T0" fmla="*/ 0 w 41"/>
              <a:gd name="T1" fmla="*/ 20 h 40"/>
              <a:gd name="T2" fmla="*/ 41 w 41"/>
              <a:gd name="T3" fmla="*/ 20 h 40"/>
              <a:gd name="T4" fmla="*/ 20 w 41"/>
              <a:gd name="T5" fmla="*/ 0 h 40"/>
              <a:gd name="T6" fmla="*/ 20 w 41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" h="40">
                <a:moveTo>
                  <a:pt x="0" y="20"/>
                </a:moveTo>
                <a:lnTo>
                  <a:pt x="41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28" name="Freeform 245"/>
          <p:cNvSpPr>
            <a:spLocks noEditPoints="1"/>
          </p:cNvSpPr>
          <p:nvPr/>
        </p:nvSpPr>
        <p:spPr bwMode="auto">
          <a:xfrm>
            <a:off x="7423748" y="3041664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29" name="Freeform 246"/>
          <p:cNvSpPr>
            <a:spLocks noEditPoints="1"/>
          </p:cNvSpPr>
          <p:nvPr/>
        </p:nvSpPr>
        <p:spPr bwMode="auto">
          <a:xfrm>
            <a:off x="7481957" y="3041664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30" name="Freeform 247"/>
          <p:cNvSpPr>
            <a:spLocks noEditPoints="1"/>
          </p:cNvSpPr>
          <p:nvPr/>
        </p:nvSpPr>
        <p:spPr bwMode="auto">
          <a:xfrm>
            <a:off x="4891685" y="2975518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2EB84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31" name="Freeform 248"/>
          <p:cNvSpPr>
            <a:spLocks noEditPoints="1"/>
          </p:cNvSpPr>
          <p:nvPr/>
        </p:nvSpPr>
        <p:spPr bwMode="auto">
          <a:xfrm>
            <a:off x="5115258" y="3090612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2EB84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32" name="Freeform 249"/>
          <p:cNvSpPr>
            <a:spLocks noEditPoints="1"/>
          </p:cNvSpPr>
          <p:nvPr/>
        </p:nvSpPr>
        <p:spPr bwMode="auto">
          <a:xfrm>
            <a:off x="5516102" y="3454415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1 w 40"/>
              <a:gd name="T5" fmla="*/ 0 h 40"/>
              <a:gd name="T6" fmla="*/ 21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1" y="0"/>
                </a:moveTo>
                <a:lnTo>
                  <a:pt x="21" y="40"/>
                </a:lnTo>
              </a:path>
            </a:pathLst>
          </a:custGeom>
          <a:noFill/>
          <a:ln w="9525" cap="flat">
            <a:solidFill>
              <a:srgbClr val="2EB84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33" name="Freeform 250"/>
          <p:cNvSpPr>
            <a:spLocks noEditPoints="1"/>
          </p:cNvSpPr>
          <p:nvPr/>
        </p:nvSpPr>
        <p:spPr bwMode="auto">
          <a:xfrm>
            <a:off x="6079665" y="3584061"/>
            <a:ext cx="54240" cy="54240"/>
          </a:xfrm>
          <a:custGeom>
            <a:avLst/>
            <a:gdLst>
              <a:gd name="T0" fmla="*/ 0 w 41"/>
              <a:gd name="T1" fmla="*/ 20 h 41"/>
              <a:gd name="T2" fmla="*/ 41 w 41"/>
              <a:gd name="T3" fmla="*/ 20 h 41"/>
              <a:gd name="T4" fmla="*/ 21 w 41"/>
              <a:gd name="T5" fmla="*/ 0 h 41"/>
              <a:gd name="T6" fmla="*/ 21 w 41"/>
              <a:gd name="T7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" h="41">
                <a:moveTo>
                  <a:pt x="0" y="20"/>
                </a:moveTo>
                <a:lnTo>
                  <a:pt x="41" y="20"/>
                </a:lnTo>
                <a:moveTo>
                  <a:pt x="21" y="0"/>
                </a:moveTo>
                <a:lnTo>
                  <a:pt x="21" y="41"/>
                </a:lnTo>
              </a:path>
            </a:pathLst>
          </a:custGeom>
          <a:noFill/>
          <a:ln w="9525" cap="flat">
            <a:solidFill>
              <a:srgbClr val="2EB84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34" name="Freeform 251"/>
          <p:cNvSpPr>
            <a:spLocks noEditPoints="1"/>
          </p:cNvSpPr>
          <p:nvPr/>
        </p:nvSpPr>
        <p:spPr bwMode="auto">
          <a:xfrm>
            <a:off x="6102154" y="3584061"/>
            <a:ext cx="52917" cy="54240"/>
          </a:xfrm>
          <a:custGeom>
            <a:avLst/>
            <a:gdLst>
              <a:gd name="T0" fmla="*/ 0 w 40"/>
              <a:gd name="T1" fmla="*/ 20 h 41"/>
              <a:gd name="T2" fmla="*/ 40 w 40"/>
              <a:gd name="T3" fmla="*/ 20 h 41"/>
              <a:gd name="T4" fmla="*/ 20 w 40"/>
              <a:gd name="T5" fmla="*/ 0 h 41"/>
              <a:gd name="T6" fmla="*/ 20 w 40"/>
              <a:gd name="T7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1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1"/>
                </a:lnTo>
              </a:path>
            </a:pathLst>
          </a:custGeom>
          <a:noFill/>
          <a:ln w="9525" cap="flat">
            <a:solidFill>
              <a:srgbClr val="2EB84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35" name="Freeform 252"/>
          <p:cNvSpPr>
            <a:spLocks noEditPoints="1"/>
          </p:cNvSpPr>
          <p:nvPr/>
        </p:nvSpPr>
        <p:spPr bwMode="auto">
          <a:xfrm>
            <a:off x="6321758" y="3584061"/>
            <a:ext cx="52917" cy="54240"/>
          </a:xfrm>
          <a:custGeom>
            <a:avLst/>
            <a:gdLst>
              <a:gd name="T0" fmla="*/ 0 w 40"/>
              <a:gd name="T1" fmla="*/ 20 h 41"/>
              <a:gd name="T2" fmla="*/ 40 w 40"/>
              <a:gd name="T3" fmla="*/ 20 h 41"/>
              <a:gd name="T4" fmla="*/ 21 w 40"/>
              <a:gd name="T5" fmla="*/ 0 h 41"/>
              <a:gd name="T6" fmla="*/ 21 w 40"/>
              <a:gd name="T7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1">
                <a:moveTo>
                  <a:pt x="0" y="20"/>
                </a:moveTo>
                <a:lnTo>
                  <a:pt x="40" y="20"/>
                </a:lnTo>
                <a:moveTo>
                  <a:pt x="21" y="0"/>
                </a:moveTo>
                <a:lnTo>
                  <a:pt x="21" y="41"/>
                </a:lnTo>
              </a:path>
            </a:pathLst>
          </a:custGeom>
          <a:noFill/>
          <a:ln w="9525" cap="flat">
            <a:solidFill>
              <a:srgbClr val="2EB84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36" name="Freeform 253"/>
          <p:cNvSpPr>
            <a:spLocks noEditPoints="1"/>
          </p:cNvSpPr>
          <p:nvPr/>
        </p:nvSpPr>
        <p:spPr bwMode="auto">
          <a:xfrm>
            <a:off x="6358800" y="3758686"/>
            <a:ext cx="54240" cy="52917"/>
          </a:xfrm>
          <a:custGeom>
            <a:avLst/>
            <a:gdLst>
              <a:gd name="T0" fmla="*/ 0 w 41"/>
              <a:gd name="T1" fmla="*/ 20 h 40"/>
              <a:gd name="T2" fmla="*/ 41 w 41"/>
              <a:gd name="T3" fmla="*/ 20 h 40"/>
              <a:gd name="T4" fmla="*/ 21 w 41"/>
              <a:gd name="T5" fmla="*/ 0 h 40"/>
              <a:gd name="T6" fmla="*/ 21 w 41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" h="40">
                <a:moveTo>
                  <a:pt x="0" y="20"/>
                </a:moveTo>
                <a:lnTo>
                  <a:pt x="41" y="20"/>
                </a:lnTo>
                <a:moveTo>
                  <a:pt x="21" y="0"/>
                </a:moveTo>
                <a:lnTo>
                  <a:pt x="21" y="40"/>
                </a:lnTo>
              </a:path>
            </a:pathLst>
          </a:custGeom>
          <a:noFill/>
          <a:ln w="9525" cap="flat">
            <a:solidFill>
              <a:srgbClr val="2EB84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37" name="Freeform 254"/>
          <p:cNvSpPr>
            <a:spLocks noEditPoints="1"/>
          </p:cNvSpPr>
          <p:nvPr/>
        </p:nvSpPr>
        <p:spPr bwMode="auto">
          <a:xfrm>
            <a:off x="6636612" y="3758686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2EB84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38" name="Freeform 255"/>
          <p:cNvSpPr>
            <a:spLocks noEditPoints="1"/>
          </p:cNvSpPr>
          <p:nvPr/>
        </p:nvSpPr>
        <p:spPr bwMode="auto">
          <a:xfrm>
            <a:off x="6655133" y="3758686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2EB84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39" name="Freeform 256"/>
          <p:cNvSpPr>
            <a:spLocks noEditPoints="1"/>
          </p:cNvSpPr>
          <p:nvPr/>
        </p:nvSpPr>
        <p:spPr bwMode="auto">
          <a:xfrm>
            <a:off x="6768904" y="3758686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2EB84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40" name="Freeform 257"/>
          <p:cNvSpPr>
            <a:spLocks noEditPoints="1"/>
          </p:cNvSpPr>
          <p:nvPr/>
        </p:nvSpPr>
        <p:spPr bwMode="auto">
          <a:xfrm>
            <a:off x="6885321" y="3758686"/>
            <a:ext cx="54240" cy="52917"/>
          </a:xfrm>
          <a:custGeom>
            <a:avLst/>
            <a:gdLst>
              <a:gd name="T0" fmla="*/ 0 w 41"/>
              <a:gd name="T1" fmla="*/ 20 h 40"/>
              <a:gd name="T2" fmla="*/ 41 w 41"/>
              <a:gd name="T3" fmla="*/ 20 h 40"/>
              <a:gd name="T4" fmla="*/ 21 w 41"/>
              <a:gd name="T5" fmla="*/ 0 h 40"/>
              <a:gd name="T6" fmla="*/ 21 w 41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" h="40">
                <a:moveTo>
                  <a:pt x="0" y="20"/>
                </a:moveTo>
                <a:lnTo>
                  <a:pt x="41" y="20"/>
                </a:lnTo>
                <a:moveTo>
                  <a:pt x="21" y="0"/>
                </a:moveTo>
                <a:lnTo>
                  <a:pt x="21" y="40"/>
                </a:lnTo>
              </a:path>
            </a:pathLst>
          </a:custGeom>
          <a:noFill/>
          <a:ln w="9525" cap="flat">
            <a:solidFill>
              <a:srgbClr val="2EB84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41" name="Freeform 258"/>
          <p:cNvSpPr>
            <a:spLocks noEditPoints="1"/>
          </p:cNvSpPr>
          <p:nvPr/>
        </p:nvSpPr>
        <p:spPr bwMode="auto">
          <a:xfrm>
            <a:off x="7003061" y="3758686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2EB84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08" name="Freeform 259"/>
          <p:cNvSpPr>
            <a:spLocks noEditPoints="1"/>
          </p:cNvSpPr>
          <p:nvPr/>
        </p:nvSpPr>
        <p:spPr bwMode="auto">
          <a:xfrm>
            <a:off x="7308655" y="3758686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2EB84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34" name="Freeform 260"/>
          <p:cNvSpPr>
            <a:spLocks noEditPoints="1"/>
          </p:cNvSpPr>
          <p:nvPr/>
        </p:nvSpPr>
        <p:spPr bwMode="auto">
          <a:xfrm>
            <a:off x="7362895" y="3758686"/>
            <a:ext cx="51594" cy="52917"/>
          </a:xfrm>
          <a:custGeom>
            <a:avLst/>
            <a:gdLst>
              <a:gd name="T0" fmla="*/ 0 w 39"/>
              <a:gd name="T1" fmla="*/ 20 h 40"/>
              <a:gd name="T2" fmla="*/ 39 w 39"/>
              <a:gd name="T3" fmla="*/ 20 h 40"/>
              <a:gd name="T4" fmla="*/ 19 w 39"/>
              <a:gd name="T5" fmla="*/ 0 h 40"/>
              <a:gd name="T6" fmla="*/ 19 w 39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" h="40">
                <a:moveTo>
                  <a:pt x="0" y="20"/>
                </a:moveTo>
                <a:lnTo>
                  <a:pt x="39" y="20"/>
                </a:lnTo>
                <a:moveTo>
                  <a:pt x="19" y="0"/>
                </a:moveTo>
                <a:lnTo>
                  <a:pt x="19" y="40"/>
                </a:lnTo>
              </a:path>
            </a:pathLst>
          </a:custGeom>
          <a:noFill/>
          <a:ln w="9525" cap="flat">
            <a:solidFill>
              <a:srgbClr val="2EB84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54" name="TextBox 732">
            <a:extLst>
              <a:ext uri="{FF2B5EF4-FFF2-40B4-BE49-F238E27FC236}">
                <a16:creationId xmlns:a16="http://schemas.microsoft.com/office/drawing/2014/main" id="{1E8E76FD-EE93-FD1F-A5E1-8CC544DF1166}"/>
              </a:ext>
            </a:extLst>
          </p:cNvPr>
          <p:cNvSpPr txBox="1"/>
          <p:nvPr/>
        </p:nvSpPr>
        <p:spPr>
          <a:xfrm>
            <a:off x="4583446" y="1314785"/>
            <a:ext cx="3237178" cy="3488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36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67" b="1" i="0" u="none" strike="noStrike" kern="1200" cap="none" spc="0" normalizeH="0" baseline="0" noProof="0" dirty="0">
                <a:ln>
                  <a:noFill/>
                </a:ln>
                <a:solidFill>
                  <a:srgbClr val="4D4F5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OS – ELN2017 Intermediate</a:t>
            </a:r>
          </a:p>
        </p:txBody>
      </p:sp>
      <p:graphicFrame>
        <p:nvGraphicFramePr>
          <p:cNvPr id="555" name="Table 5">
            <a:extLst>
              <a:ext uri="{FF2B5EF4-FFF2-40B4-BE49-F238E27FC236}">
                <a16:creationId xmlns:a16="http://schemas.microsoft.com/office/drawing/2014/main" id="{B63232AA-284D-3020-77BB-E3CB68357C86}"/>
              </a:ext>
            </a:extLst>
          </p:cNvPr>
          <p:cNvGraphicFramePr>
            <a:graphicFrameLocks noGrp="1"/>
          </p:cNvGraphicFramePr>
          <p:nvPr/>
        </p:nvGraphicFramePr>
        <p:xfrm>
          <a:off x="4802643" y="4423979"/>
          <a:ext cx="2033115" cy="8424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3115">
                  <a:extLst>
                    <a:ext uri="{9D8B030D-6E8A-4147-A177-3AD203B41FA5}">
                      <a16:colId xmlns:a16="http://schemas.microsoft.com/office/drawing/2014/main" val="2680892318"/>
                    </a:ext>
                  </a:extLst>
                </a:gridCol>
              </a:tblGrid>
              <a:tr h="533400">
                <a:tc>
                  <a:txBody>
                    <a:bodyPr/>
                    <a:lstStyle/>
                    <a:p>
                      <a:pPr marL="0" marR="0" lvl="0" indent="0" algn="ctr" defTabSz="10972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b="1" dirty="0">
                          <a:solidFill>
                            <a:srgbClr val="4D4F53"/>
                          </a:solidFill>
                          <a:latin typeface="Arial"/>
                          <a:cs typeface="+mn-cs"/>
                        </a:rPr>
                        <a:t>HR, 0.353 </a:t>
                      </a:r>
                    </a:p>
                    <a:p>
                      <a:pPr marL="0" marR="0" lvl="0" indent="0" algn="ctr" defTabSz="10972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dirty="0">
                          <a:solidFill>
                            <a:srgbClr val="4D4F53"/>
                          </a:solidFill>
                          <a:latin typeface="Arial"/>
                          <a:cs typeface="+mn-cs"/>
                        </a:rPr>
                        <a:t>(95% CI, 0.162-0.770)</a:t>
                      </a:r>
                    </a:p>
                  </a:txBody>
                  <a:tcPr marL="76200" marR="76200" marT="38100" marB="3810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9054795"/>
                  </a:ext>
                </a:extLst>
              </a:tr>
              <a:tr h="309033">
                <a:tc>
                  <a:txBody>
                    <a:bodyPr/>
                    <a:lstStyle/>
                    <a:p>
                      <a:pPr marL="0" marR="0" lvl="0" indent="0" algn="ctr" defTabSz="10972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500" b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D4F53"/>
                        </a:solidFill>
                        <a:effectLst/>
                        <a:uLnTx/>
                        <a:uFillTx/>
                        <a:latin typeface="Arial"/>
                        <a:cs typeface="+mn-cs"/>
                      </a:endParaRPr>
                    </a:p>
                  </a:txBody>
                  <a:tcPr marL="76200" marR="76200" marT="38100" marB="3810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3670835"/>
                  </a:ext>
                </a:extLst>
              </a:tr>
            </a:tbl>
          </a:graphicData>
        </a:graphic>
      </p:graphicFrame>
      <p:sp>
        <p:nvSpPr>
          <p:cNvPr id="1198" name="Line 278"/>
          <p:cNvSpPr>
            <a:spLocks noChangeShapeType="1"/>
          </p:cNvSpPr>
          <p:nvPr/>
        </p:nvSpPr>
        <p:spPr bwMode="auto">
          <a:xfrm>
            <a:off x="8335239" y="5328988"/>
            <a:ext cx="3237178" cy="0"/>
          </a:xfrm>
          <a:prstGeom prst="line">
            <a:avLst/>
          </a:prstGeom>
          <a:noFill/>
          <a:ln w="1905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99" name="Line 279"/>
          <p:cNvSpPr>
            <a:spLocks noChangeShapeType="1"/>
          </p:cNvSpPr>
          <p:nvPr/>
        </p:nvSpPr>
        <p:spPr bwMode="auto">
          <a:xfrm>
            <a:off x="8497957" y="5328989"/>
            <a:ext cx="0" cy="55563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00" name="Line 280"/>
          <p:cNvSpPr>
            <a:spLocks noChangeShapeType="1"/>
          </p:cNvSpPr>
          <p:nvPr/>
        </p:nvSpPr>
        <p:spPr bwMode="auto">
          <a:xfrm>
            <a:off x="8740051" y="5328989"/>
            <a:ext cx="0" cy="55563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01" name="Line 281"/>
          <p:cNvSpPr>
            <a:spLocks noChangeShapeType="1"/>
          </p:cNvSpPr>
          <p:nvPr/>
        </p:nvSpPr>
        <p:spPr bwMode="auto">
          <a:xfrm>
            <a:off x="8982144" y="5328989"/>
            <a:ext cx="0" cy="55563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02" name="Line 282"/>
          <p:cNvSpPr>
            <a:spLocks noChangeShapeType="1"/>
          </p:cNvSpPr>
          <p:nvPr/>
        </p:nvSpPr>
        <p:spPr bwMode="auto">
          <a:xfrm>
            <a:off x="9225561" y="5328989"/>
            <a:ext cx="0" cy="55563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03" name="Line 283"/>
          <p:cNvSpPr>
            <a:spLocks noChangeShapeType="1"/>
          </p:cNvSpPr>
          <p:nvPr/>
        </p:nvSpPr>
        <p:spPr bwMode="auto">
          <a:xfrm>
            <a:off x="9468978" y="5328989"/>
            <a:ext cx="0" cy="55563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04" name="Line 284"/>
          <p:cNvSpPr>
            <a:spLocks noChangeShapeType="1"/>
          </p:cNvSpPr>
          <p:nvPr/>
        </p:nvSpPr>
        <p:spPr bwMode="auto">
          <a:xfrm>
            <a:off x="9711072" y="5328989"/>
            <a:ext cx="0" cy="55563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05" name="Line 285"/>
          <p:cNvSpPr>
            <a:spLocks noChangeShapeType="1"/>
          </p:cNvSpPr>
          <p:nvPr/>
        </p:nvSpPr>
        <p:spPr bwMode="auto">
          <a:xfrm>
            <a:off x="9954488" y="5328989"/>
            <a:ext cx="0" cy="55563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06" name="Line 286"/>
          <p:cNvSpPr>
            <a:spLocks noChangeShapeType="1"/>
          </p:cNvSpPr>
          <p:nvPr/>
        </p:nvSpPr>
        <p:spPr bwMode="auto">
          <a:xfrm>
            <a:off x="10196582" y="5328989"/>
            <a:ext cx="0" cy="55563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07" name="Line 287"/>
          <p:cNvSpPr>
            <a:spLocks noChangeShapeType="1"/>
          </p:cNvSpPr>
          <p:nvPr/>
        </p:nvSpPr>
        <p:spPr bwMode="auto">
          <a:xfrm>
            <a:off x="10439998" y="5328989"/>
            <a:ext cx="0" cy="55563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08" name="Line 288"/>
          <p:cNvSpPr>
            <a:spLocks noChangeShapeType="1"/>
          </p:cNvSpPr>
          <p:nvPr/>
        </p:nvSpPr>
        <p:spPr bwMode="auto">
          <a:xfrm>
            <a:off x="10682093" y="5328989"/>
            <a:ext cx="0" cy="55563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09" name="Line 289"/>
          <p:cNvSpPr>
            <a:spLocks noChangeShapeType="1"/>
          </p:cNvSpPr>
          <p:nvPr/>
        </p:nvSpPr>
        <p:spPr bwMode="auto">
          <a:xfrm>
            <a:off x="10925509" y="5328989"/>
            <a:ext cx="0" cy="55563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10" name="Line 290"/>
          <p:cNvSpPr>
            <a:spLocks noChangeShapeType="1"/>
          </p:cNvSpPr>
          <p:nvPr/>
        </p:nvSpPr>
        <p:spPr bwMode="auto">
          <a:xfrm>
            <a:off x="11167603" y="5328989"/>
            <a:ext cx="0" cy="55563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11" name="Line 291"/>
          <p:cNvSpPr>
            <a:spLocks noChangeShapeType="1"/>
          </p:cNvSpPr>
          <p:nvPr/>
        </p:nvSpPr>
        <p:spPr bwMode="auto">
          <a:xfrm>
            <a:off x="11411019" y="5328989"/>
            <a:ext cx="0" cy="55563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13" name="Freeform 293"/>
          <p:cNvSpPr>
            <a:spLocks noEditPoints="1"/>
          </p:cNvSpPr>
          <p:nvPr/>
        </p:nvSpPr>
        <p:spPr bwMode="auto">
          <a:xfrm>
            <a:off x="11367364" y="5407041"/>
            <a:ext cx="88636" cy="64823"/>
          </a:xfrm>
          <a:custGeom>
            <a:avLst/>
            <a:gdLst>
              <a:gd name="T0" fmla="*/ 0 w 178"/>
              <a:gd name="T1" fmla="*/ 93 h 129"/>
              <a:gd name="T2" fmla="*/ 15 w 178"/>
              <a:gd name="T3" fmla="*/ 91 h 129"/>
              <a:gd name="T4" fmla="*/ 24 w 178"/>
              <a:gd name="T5" fmla="*/ 110 h 129"/>
              <a:gd name="T6" fmla="*/ 40 w 178"/>
              <a:gd name="T7" fmla="*/ 116 h 129"/>
              <a:gd name="T8" fmla="*/ 59 w 178"/>
              <a:gd name="T9" fmla="*/ 108 h 129"/>
              <a:gd name="T10" fmla="*/ 66 w 178"/>
              <a:gd name="T11" fmla="*/ 90 h 129"/>
              <a:gd name="T12" fmla="*/ 59 w 178"/>
              <a:gd name="T13" fmla="*/ 72 h 129"/>
              <a:gd name="T14" fmla="*/ 41 w 178"/>
              <a:gd name="T15" fmla="*/ 65 h 129"/>
              <a:gd name="T16" fmla="*/ 31 w 178"/>
              <a:gd name="T17" fmla="*/ 67 h 129"/>
              <a:gd name="T18" fmla="*/ 32 w 178"/>
              <a:gd name="T19" fmla="*/ 53 h 129"/>
              <a:gd name="T20" fmla="*/ 35 w 178"/>
              <a:gd name="T21" fmla="*/ 54 h 129"/>
              <a:gd name="T22" fmla="*/ 52 w 178"/>
              <a:gd name="T23" fmla="*/ 48 h 129"/>
              <a:gd name="T24" fmla="*/ 60 w 178"/>
              <a:gd name="T25" fmla="*/ 33 h 129"/>
              <a:gd name="T26" fmla="*/ 55 w 178"/>
              <a:gd name="T27" fmla="*/ 18 h 129"/>
              <a:gd name="T28" fmla="*/ 40 w 178"/>
              <a:gd name="T29" fmla="*/ 13 h 129"/>
              <a:gd name="T30" fmla="*/ 25 w 178"/>
              <a:gd name="T31" fmla="*/ 18 h 129"/>
              <a:gd name="T32" fmla="*/ 17 w 178"/>
              <a:gd name="T33" fmla="*/ 36 h 129"/>
              <a:gd name="T34" fmla="*/ 2 w 178"/>
              <a:gd name="T35" fmla="*/ 33 h 129"/>
              <a:gd name="T36" fmla="*/ 14 w 178"/>
              <a:gd name="T37" fmla="*/ 9 h 129"/>
              <a:gd name="T38" fmla="*/ 39 w 178"/>
              <a:gd name="T39" fmla="*/ 0 h 129"/>
              <a:gd name="T40" fmla="*/ 58 w 178"/>
              <a:gd name="T41" fmla="*/ 4 h 129"/>
              <a:gd name="T42" fmla="*/ 72 w 178"/>
              <a:gd name="T43" fmla="*/ 17 h 129"/>
              <a:gd name="T44" fmla="*/ 76 w 178"/>
              <a:gd name="T45" fmla="*/ 33 h 129"/>
              <a:gd name="T46" fmla="*/ 72 w 178"/>
              <a:gd name="T47" fmla="*/ 48 h 129"/>
              <a:gd name="T48" fmla="*/ 59 w 178"/>
              <a:gd name="T49" fmla="*/ 58 h 129"/>
              <a:gd name="T50" fmla="*/ 76 w 178"/>
              <a:gd name="T51" fmla="*/ 69 h 129"/>
              <a:gd name="T52" fmla="*/ 83 w 178"/>
              <a:gd name="T53" fmla="*/ 89 h 129"/>
              <a:gd name="T54" fmla="*/ 70 w 178"/>
              <a:gd name="T55" fmla="*/ 117 h 129"/>
              <a:gd name="T56" fmla="*/ 40 w 178"/>
              <a:gd name="T57" fmla="*/ 129 h 129"/>
              <a:gd name="T58" fmla="*/ 12 w 178"/>
              <a:gd name="T59" fmla="*/ 119 h 129"/>
              <a:gd name="T60" fmla="*/ 0 w 178"/>
              <a:gd name="T61" fmla="*/ 93 h 129"/>
              <a:gd name="T62" fmla="*/ 176 w 178"/>
              <a:gd name="T63" fmla="*/ 31 h 129"/>
              <a:gd name="T64" fmla="*/ 161 w 178"/>
              <a:gd name="T65" fmla="*/ 33 h 129"/>
              <a:gd name="T66" fmla="*/ 155 w 178"/>
              <a:gd name="T67" fmla="*/ 19 h 129"/>
              <a:gd name="T68" fmla="*/ 140 w 178"/>
              <a:gd name="T69" fmla="*/ 13 h 129"/>
              <a:gd name="T70" fmla="*/ 127 w 178"/>
              <a:gd name="T71" fmla="*/ 17 h 129"/>
              <a:gd name="T72" fmla="*/ 115 w 178"/>
              <a:gd name="T73" fmla="*/ 32 h 129"/>
              <a:gd name="T74" fmla="*/ 111 w 178"/>
              <a:gd name="T75" fmla="*/ 62 h 129"/>
              <a:gd name="T76" fmla="*/ 124 w 178"/>
              <a:gd name="T77" fmla="*/ 49 h 129"/>
              <a:gd name="T78" fmla="*/ 141 w 178"/>
              <a:gd name="T79" fmla="*/ 45 h 129"/>
              <a:gd name="T80" fmla="*/ 167 w 178"/>
              <a:gd name="T81" fmla="*/ 56 h 129"/>
              <a:gd name="T82" fmla="*/ 178 w 178"/>
              <a:gd name="T83" fmla="*/ 86 h 129"/>
              <a:gd name="T84" fmla="*/ 173 w 178"/>
              <a:gd name="T85" fmla="*/ 108 h 129"/>
              <a:gd name="T86" fmla="*/ 159 w 178"/>
              <a:gd name="T87" fmla="*/ 123 h 129"/>
              <a:gd name="T88" fmla="*/ 139 w 178"/>
              <a:gd name="T89" fmla="*/ 129 h 129"/>
              <a:gd name="T90" fmla="*/ 107 w 178"/>
              <a:gd name="T91" fmla="*/ 115 h 129"/>
              <a:gd name="T92" fmla="*/ 95 w 178"/>
              <a:gd name="T93" fmla="*/ 68 h 129"/>
              <a:gd name="T94" fmla="*/ 109 w 178"/>
              <a:gd name="T95" fmla="*/ 15 h 129"/>
              <a:gd name="T96" fmla="*/ 140 w 178"/>
              <a:gd name="T97" fmla="*/ 0 h 129"/>
              <a:gd name="T98" fmla="*/ 165 w 178"/>
              <a:gd name="T99" fmla="*/ 8 h 129"/>
              <a:gd name="T100" fmla="*/ 176 w 178"/>
              <a:gd name="T101" fmla="*/ 31 h 129"/>
              <a:gd name="T102" fmla="*/ 113 w 178"/>
              <a:gd name="T103" fmla="*/ 86 h 129"/>
              <a:gd name="T104" fmla="*/ 116 w 178"/>
              <a:gd name="T105" fmla="*/ 101 h 129"/>
              <a:gd name="T106" fmla="*/ 126 w 178"/>
              <a:gd name="T107" fmla="*/ 112 h 129"/>
              <a:gd name="T108" fmla="*/ 139 w 178"/>
              <a:gd name="T109" fmla="*/ 116 h 129"/>
              <a:gd name="T110" fmla="*/ 156 w 178"/>
              <a:gd name="T111" fmla="*/ 108 h 129"/>
              <a:gd name="T112" fmla="*/ 163 w 178"/>
              <a:gd name="T113" fmla="*/ 87 h 129"/>
              <a:gd name="T114" fmla="*/ 156 w 178"/>
              <a:gd name="T115" fmla="*/ 66 h 129"/>
              <a:gd name="T116" fmla="*/ 138 w 178"/>
              <a:gd name="T117" fmla="*/ 59 h 129"/>
              <a:gd name="T118" fmla="*/ 120 w 178"/>
              <a:gd name="T119" fmla="*/ 66 h 129"/>
              <a:gd name="T120" fmla="*/ 113 w 178"/>
              <a:gd name="T121" fmla="*/ 86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78" h="129">
                <a:moveTo>
                  <a:pt x="0" y="93"/>
                </a:moveTo>
                <a:lnTo>
                  <a:pt x="15" y="91"/>
                </a:lnTo>
                <a:cubicBezTo>
                  <a:pt x="17" y="100"/>
                  <a:pt x="20" y="106"/>
                  <a:pt x="24" y="110"/>
                </a:cubicBezTo>
                <a:cubicBezTo>
                  <a:pt x="29" y="114"/>
                  <a:pt x="34" y="116"/>
                  <a:pt x="40" y="116"/>
                </a:cubicBezTo>
                <a:cubicBezTo>
                  <a:pt x="47" y="116"/>
                  <a:pt x="54" y="114"/>
                  <a:pt x="59" y="108"/>
                </a:cubicBezTo>
                <a:cubicBezTo>
                  <a:pt x="64" y="103"/>
                  <a:pt x="66" y="97"/>
                  <a:pt x="66" y="90"/>
                </a:cubicBezTo>
                <a:cubicBezTo>
                  <a:pt x="66" y="83"/>
                  <a:pt x="64" y="77"/>
                  <a:pt x="59" y="72"/>
                </a:cubicBezTo>
                <a:cubicBezTo>
                  <a:pt x="54" y="68"/>
                  <a:pt x="49" y="65"/>
                  <a:pt x="41" y="65"/>
                </a:cubicBezTo>
                <a:cubicBezTo>
                  <a:pt x="39" y="65"/>
                  <a:pt x="35" y="66"/>
                  <a:pt x="31" y="67"/>
                </a:cubicBezTo>
                <a:lnTo>
                  <a:pt x="32" y="53"/>
                </a:lnTo>
                <a:cubicBezTo>
                  <a:pt x="33" y="53"/>
                  <a:pt x="34" y="54"/>
                  <a:pt x="35" y="54"/>
                </a:cubicBezTo>
                <a:cubicBezTo>
                  <a:pt x="41" y="54"/>
                  <a:pt x="47" y="52"/>
                  <a:pt x="52" y="48"/>
                </a:cubicBezTo>
                <a:cubicBezTo>
                  <a:pt x="58" y="45"/>
                  <a:pt x="60" y="40"/>
                  <a:pt x="60" y="33"/>
                </a:cubicBezTo>
                <a:cubicBezTo>
                  <a:pt x="60" y="27"/>
                  <a:pt x="58" y="22"/>
                  <a:pt x="55" y="18"/>
                </a:cubicBezTo>
                <a:cubicBezTo>
                  <a:pt x="51" y="15"/>
                  <a:pt x="46" y="13"/>
                  <a:pt x="40" y="13"/>
                </a:cubicBezTo>
                <a:cubicBezTo>
                  <a:pt x="34" y="13"/>
                  <a:pt x="29" y="15"/>
                  <a:pt x="25" y="18"/>
                </a:cubicBezTo>
                <a:cubicBezTo>
                  <a:pt x="21" y="22"/>
                  <a:pt x="18" y="28"/>
                  <a:pt x="17" y="36"/>
                </a:cubicBezTo>
                <a:lnTo>
                  <a:pt x="2" y="33"/>
                </a:lnTo>
                <a:cubicBezTo>
                  <a:pt x="3" y="22"/>
                  <a:pt x="8" y="14"/>
                  <a:pt x="14" y="9"/>
                </a:cubicBezTo>
                <a:cubicBezTo>
                  <a:pt x="21" y="3"/>
                  <a:pt x="30" y="0"/>
                  <a:pt x="39" y="0"/>
                </a:cubicBezTo>
                <a:cubicBezTo>
                  <a:pt x="46" y="0"/>
                  <a:pt x="53" y="2"/>
                  <a:pt x="58" y="4"/>
                </a:cubicBezTo>
                <a:cubicBezTo>
                  <a:pt x="64" y="7"/>
                  <a:pt x="69" y="11"/>
                  <a:pt x="72" y="17"/>
                </a:cubicBezTo>
                <a:cubicBezTo>
                  <a:pt x="75" y="22"/>
                  <a:pt x="76" y="27"/>
                  <a:pt x="76" y="33"/>
                </a:cubicBezTo>
                <a:cubicBezTo>
                  <a:pt x="76" y="38"/>
                  <a:pt x="75" y="43"/>
                  <a:pt x="72" y="48"/>
                </a:cubicBezTo>
                <a:cubicBezTo>
                  <a:pt x="69" y="52"/>
                  <a:pt x="65" y="56"/>
                  <a:pt x="59" y="58"/>
                </a:cubicBezTo>
                <a:cubicBezTo>
                  <a:pt x="66" y="60"/>
                  <a:pt x="72" y="64"/>
                  <a:pt x="76" y="69"/>
                </a:cubicBezTo>
                <a:cubicBezTo>
                  <a:pt x="81" y="74"/>
                  <a:pt x="83" y="81"/>
                  <a:pt x="83" y="89"/>
                </a:cubicBezTo>
                <a:cubicBezTo>
                  <a:pt x="83" y="100"/>
                  <a:pt x="79" y="110"/>
                  <a:pt x="70" y="117"/>
                </a:cubicBezTo>
                <a:cubicBezTo>
                  <a:pt x="62" y="125"/>
                  <a:pt x="52" y="129"/>
                  <a:pt x="40" y="129"/>
                </a:cubicBezTo>
                <a:cubicBezTo>
                  <a:pt x="29" y="129"/>
                  <a:pt x="20" y="126"/>
                  <a:pt x="12" y="119"/>
                </a:cubicBezTo>
                <a:cubicBezTo>
                  <a:pt x="5" y="112"/>
                  <a:pt x="1" y="104"/>
                  <a:pt x="0" y="93"/>
                </a:cubicBezTo>
                <a:close/>
                <a:moveTo>
                  <a:pt x="176" y="31"/>
                </a:moveTo>
                <a:lnTo>
                  <a:pt x="161" y="33"/>
                </a:lnTo>
                <a:cubicBezTo>
                  <a:pt x="160" y="27"/>
                  <a:pt x="158" y="22"/>
                  <a:pt x="155" y="19"/>
                </a:cubicBezTo>
                <a:cubicBezTo>
                  <a:pt x="151" y="15"/>
                  <a:pt x="146" y="13"/>
                  <a:pt x="140" y="13"/>
                </a:cubicBezTo>
                <a:cubicBezTo>
                  <a:pt x="135" y="13"/>
                  <a:pt x="130" y="14"/>
                  <a:pt x="127" y="17"/>
                </a:cubicBezTo>
                <a:cubicBezTo>
                  <a:pt x="122" y="20"/>
                  <a:pt x="118" y="26"/>
                  <a:pt x="115" y="32"/>
                </a:cubicBezTo>
                <a:cubicBezTo>
                  <a:pt x="112" y="39"/>
                  <a:pt x="111" y="49"/>
                  <a:pt x="111" y="62"/>
                </a:cubicBezTo>
                <a:cubicBezTo>
                  <a:pt x="114" y="56"/>
                  <a:pt x="119" y="52"/>
                  <a:pt x="124" y="49"/>
                </a:cubicBezTo>
                <a:cubicBezTo>
                  <a:pt x="130" y="46"/>
                  <a:pt x="135" y="45"/>
                  <a:pt x="141" y="45"/>
                </a:cubicBezTo>
                <a:cubicBezTo>
                  <a:pt x="151" y="45"/>
                  <a:pt x="160" y="49"/>
                  <a:pt x="167" y="56"/>
                </a:cubicBezTo>
                <a:cubicBezTo>
                  <a:pt x="175" y="64"/>
                  <a:pt x="178" y="74"/>
                  <a:pt x="178" y="86"/>
                </a:cubicBezTo>
                <a:cubicBezTo>
                  <a:pt x="178" y="94"/>
                  <a:pt x="177" y="101"/>
                  <a:pt x="173" y="108"/>
                </a:cubicBezTo>
                <a:cubicBezTo>
                  <a:pt x="170" y="114"/>
                  <a:pt x="165" y="120"/>
                  <a:pt x="159" y="123"/>
                </a:cubicBezTo>
                <a:cubicBezTo>
                  <a:pt x="153" y="127"/>
                  <a:pt x="147" y="129"/>
                  <a:pt x="139" y="129"/>
                </a:cubicBezTo>
                <a:cubicBezTo>
                  <a:pt x="126" y="129"/>
                  <a:pt x="116" y="124"/>
                  <a:pt x="107" y="115"/>
                </a:cubicBezTo>
                <a:cubicBezTo>
                  <a:pt x="99" y="105"/>
                  <a:pt x="95" y="89"/>
                  <a:pt x="95" y="68"/>
                </a:cubicBezTo>
                <a:cubicBezTo>
                  <a:pt x="95" y="43"/>
                  <a:pt x="100" y="26"/>
                  <a:pt x="109" y="15"/>
                </a:cubicBezTo>
                <a:cubicBezTo>
                  <a:pt x="117" y="5"/>
                  <a:pt x="127" y="0"/>
                  <a:pt x="140" y="0"/>
                </a:cubicBezTo>
                <a:cubicBezTo>
                  <a:pt x="150" y="0"/>
                  <a:pt x="159" y="3"/>
                  <a:pt x="165" y="8"/>
                </a:cubicBezTo>
                <a:cubicBezTo>
                  <a:pt x="171" y="14"/>
                  <a:pt x="175" y="22"/>
                  <a:pt x="176" y="31"/>
                </a:cubicBezTo>
                <a:close/>
                <a:moveTo>
                  <a:pt x="113" y="86"/>
                </a:moveTo>
                <a:cubicBezTo>
                  <a:pt x="113" y="91"/>
                  <a:pt x="114" y="96"/>
                  <a:pt x="116" y="101"/>
                </a:cubicBezTo>
                <a:cubicBezTo>
                  <a:pt x="119" y="106"/>
                  <a:pt x="122" y="110"/>
                  <a:pt x="126" y="112"/>
                </a:cubicBezTo>
                <a:cubicBezTo>
                  <a:pt x="130" y="115"/>
                  <a:pt x="134" y="116"/>
                  <a:pt x="139" y="116"/>
                </a:cubicBezTo>
                <a:cubicBezTo>
                  <a:pt x="145" y="116"/>
                  <a:pt x="151" y="113"/>
                  <a:pt x="156" y="108"/>
                </a:cubicBezTo>
                <a:cubicBezTo>
                  <a:pt x="160" y="103"/>
                  <a:pt x="163" y="96"/>
                  <a:pt x="163" y="87"/>
                </a:cubicBezTo>
                <a:cubicBezTo>
                  <a:pt x="163" y="78"/>
                  <a:pt x="160" y="71"/>
                  <a:pt x="156" y="66"/>
                </a:cubicBezTo>
                <a:cubicBezTo>
                  <a:pt x="151" y="61"/>
                  <a:pt x="145" y="59"/>
                  <a:pt x="138" y="59"/>
                </a:cubicBezTo>
                <a:cubicBezTo>
                  <a:pt x="131" y="59"/>
                  <a:pt x="125" y="61"/>
                  <a:pt x="120" y="66"/>
                </a:cubicBezTo>
                <a:cubicBezTo>
                  <a:pt x="116" y="71"/>
                  <a:pt x="113" y="78"/>
                  <a:pt x="113" y="86"/>
                </a:cubicBez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14" name="Freeform 294"/>
          <p:cNvSpPr>
            <a:spLocks noEditPoints="1"/>
          </p:cNvSpPr>
          <p:nvPr/>
        </p:nvSpPr>
        <p:spPr bwMode="auto">
          <a:xfrm>
            <a:off x="11123947" y="5407041"/>
            <a:ext cx="88636" cy="64823"/>
          </a:xfrm>
          <a:custGeom>
            <a:avLst/>
            <a:gdLst>
              <a:gd name="T0" fmla="*/ 0 w 179"/>
              <a:gd name="T1" fmla="*/ 93 h 129"/>
              <a:gd name="T2" fmla="*/ 16 w 179"/>
              <a:gd name="T3" fmla="*/ 91 h 129"/>
              <a:gd name="T4" fmla="*/ 25 w 179"/>
              <a:gd name="T5" fmla="*/ 110 h 129"/>
              <a:gd name="T6" fmla="*/ 40 w 179"/>
              <a:gd name="T7" fmla="*/ 116 h 129"/>
              <a:gd name="T8" fmla="*/ 59 w 179"/>
              <a:gd name="T9" fmla="*/ 108 h 129"/>
              <a:gd name="T10" fmla="*/ 66 w 179"/>
              <a:gd name="T11" fmla="*/ 90 h 129"/>
              <a:gd name="T12" fmla="*/ 59 w 179"/>
              <a:gd name="T13" fmla="*/ 72 h 129"/>
              <a:gd name="T14" fmla="*/ 42 w 179"/>
              <a:gd name="T15" fmla="*/ 65 h 129"/>
              <a:gd name="T16" fmla="*/ 31 w 179"/>
              <a:gd name="T17" fmla="*/ 67 h 129"/>
              <a:gd name="T18" fmla="*/ 32 w 179"/>
              <a:gd name="T19" fmla="*/ 53 h 129"/>
              <a:gd name="T20" fmla="*/ 35 w 179"/>
              <a:gd name="T21" fmla="*/ 54 h 129"/>
              <a:gd name="T22" fmla="*/ 53 w 179"/>
              <a:gd name="T23" fmla="*/ 48 h 129"/>
              <a:gd name="T24" fmla="*/ 61 w 179"/>
              <a:gd name="T25" fmla="*/ 33 h 129"/>
              <a:gd name="T26" fmla="*/ 55 w 179"/>
              <a:gd name="T27" fmla="*/ 18 h 129"/>
              <a:gd name="T28" fmla="*/ 40 w 179"/>
              <a:gd name="T29" fmla="*/ 13 h 129"/>
              <a:gd name="T30" fmla="*/ 25 w 179"/>
              <a:gd name="T31" fmla="*/ 18 h 129"/>
              <a:gd name="T32" fmla="*/ 17 w 179"/>
              <a:gd name="T33" fmla="*/ 36 h 129"/>
              <a:gd name="T34" fmla="*/ 2 w 179"/>
              <a:gd name="T35" fmla="*/ 33 h 129"/>
              <a:gd name="T36" fmla="*/ 15 w 179"/>
              <a:gd name="T37" fmla="*/ 9 h 129"/>
              <a:gd name="T38" fmla="*/ 40 w 179"/>
              <a:gd name="T39" fmla="*/ 0 h 129"/>
              <a:gd name="T40" fmla="*/ 59 w 179"/>
              <a:gd name="T41" fmla="*/ 4 h 129"/>
              <a:gd name="T42" fmla="*/ 72 w 179"/>
              <a:gd name="T43" fmla="*/ 17 h 129"/>
              <a:gd name="T44" fmla="*/ 77 w 179"/>
              <a:gd name="T45" fmla="*/ 33 h 129"/>
              <a:gd name="T46" fmla="*/ 72 w 179"/>
              <a:gd name="T47" fmla="*/ 48 h 129"/>
              <a:gd name="T48" fmla="*/ 59 w 179"/>
              <a:gd name="T49" fmla="*/ 58 h 129"/>
              <a:gd name="T50" fmla="*/ 77 w 179"/>
              <a:gd name="T51" fmla="*/ 69 h 129"/>
              <a:gd name="T52" fmla="*/ 83 w 179"/>
              <a:gd name="T53" fmla="*/ 89 h 129"/>
              <a:gd name="T54" fmla="*/ 71 w 179"/>
              <a:gd name="T55" fmla="*/ 117 h 129"/>
              <a:gd name="T56" fmla="*/ 40 w 179"/>
              <a:gd name="T57" fmla="*/ 129 h 129"/>
              <a:gd name="T58" fmla="*/ 13 w 179"/>
              <a:gd name="T59" fmla="*/ 119 h 129"/>
              <a:gd name="T60" fmla="*/ 0 w 179"/>
              <a:gd name="T61" fmla="*/ 93 h 129"/>
              <a:gd name="T62" fmla="*/ 96 w 179"/>
              <a:gd name="T63" fmla="*/ 93 h 129"/>
              <a:gd name="T64" fmla="*/ 112 w 179"/>
              <a:gd name="T65" fmla="*/ 91 h 129"/>
              <a:gd name="T66" fmla="*/ 121 w 179"/>
              <a:gd name="T67" fmla="*/ 110 h 129"/>
              <a:gd name="T68" fmla="*/ 136 w 179"/>
              <a:gd name="T69" fmla="*/ 116 h 129"/>
              <a:gd name="T70" fmla="*/ 155 w 179"/>
              <a:gd name="T71" fmla="*/ 108 h 129"/>
              <a:gd name="T72" fmla="*/ 162 w 179"/>
              <a:gd name="T73" fmla="*/ 90 h 129"/>
              <a:gd name="T74" fmla="*/ 155 w 179"/>
              <a:gd name="T75" fmla="*/ 72 h 129"/>
              <a:gd name="T76" fmla="*/ 138 w 179"/>
              <a:gd name="T77" fmla="*/ 65 h 129"/>
              <a:gd name="T78" fmla="*/ 127 w 179"/>
              <a:gd name="T79" fmla="*/ 67 h 129"/>
              <a:gd name="T80" fmla="*/ 128 w 179"/>
              <a:gd name="T81" fmla="*/ 53 h 129"/>
              <a:gd name="T82" fmla="*/ 131 w 179"/>
              <a:gd name="T83" fmla="*/ 54 h 129"/>
              <a:gd name="T84" fmla="*/ 149 w 179"/>
              <a:gd name="T85" fmla="*/ 48 h 129"/>
              <a:gd name="T86" fmla="*/ 157 w 179"/>
              <a:gd name="T87" fmla="*/ 33 h 129"/>
              <a:gd name="T88" fmla="*/ 151 w 179"/>
              <a:gd name="T89" fmla="*/ 18 h 129"/>
              <a:gd name="T90" fmla="*/ 136 w 179"/>
              <a:gd name="T91" fmla="*/ 13 h 129"/>
              <a:gd name="T92" fmla="*/ 121 w 179"/>
              <a:gd name="T93" fmla="*/ 18 h 129"/>
              <a:gd name="T94" fmla="*/ 113 w 179"/>
              <a:gd name="T95" fmla="*/ 36 h 129"/>
              <a:gd name="T96" fmla="*/ 98 w 179"/>
              <a:gd name="T97" fmla="*/ 33 h 129"/>
              <a:gd name="T98" fmla="*/ 111 w 179"/>
              <a:gd name="T99" fmla="*/ 9 h 129"/>
              <a:gd name="T100" fmla="*/ 136 w 179"/>
              <a:gd name="T101" fmla="*/ 0 h 129"/>
              <a:gd name="T102" fmla="*/ 155 w 179"/>
              <a:gd name="T103" fmla="*/ 4 h 129"/>
              <a:gd name="T104" fmla="*/ 168 w 179"/>
              <a:gd name="T105" fmla="*/ 17 h 129"/>
              <a:gd name="T106" fmla="*/ 173 w 179"/>
              <a:gd name="T107" fmla="*/ 33 h 129"/>
              <a:gd name="T108" fmla="*/ 168 w 179"/>
              <a:gd name="T109" fmla="*/ 48 h 129"/>
              <a:gd name="T110" fmla="*/ 155 w 179"/>
              <a:gd name="T111" fmla="*/ 58 h 129"/>
              <a:gd name="T112" fmla="*/ 173 w 179"/>
              <a:gd name="T113" fmla="*/ 69 h 129"/>
              <a:gd name="T114" fmla="*/ 179 w 179"/>
              <a:gd name="T115" fmla="*/ 89 h 129"/>
              <a:gd name="T116" fmla="*/ 167 w 179"/>
              <a:gd name="T117" fmla="*/ 117 h 129"/>
              <a:gd name="T118" fmla="*/ 136 w 179"/>
              <a:gd name="T119" fmla="*/ 129 h 129"/>
              <a:gd name="T120" fmla="*/ 109 w 179"/>
              <a:gd name="T121" fmla="*/ 119 h 129"/>
              <a:gd name="T122" fmla="*/ 96 w 179"/>
              <a:gd name="T123" fmla="*/ 93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9" h="129">
                <a:moveTo>
                  <a:pt x="0" y="93"/>
                </a:moveTo>
                <a:lnTo>
                  <a:pt x="16" y="91"/>
                </a:lnTo>
                <a:cubicBezTo>
                  <a:pt x="17" y="100"/>
                  <a:pt x="20" y="106"/>
                  <a:pt x="25" y="110"/>
                </a:cubicBezTo>
                <a:cubicBezTo>
                  <a:pt x="29" y="114"/>
                  <a:pt x="34" y="116"/>
                  <a:pt x="40" y="116"/>
                </a:cubicBezTo>
                <a:cubicBezTo>
                  <a:pt x="48" y="116"/>
                  <a:pt x="54" y="114"/>
                  <a:pt x="59" y="108"/>
                </a:cubicBezTo>
                <a:cubicBezTo>
                  <a:pt x="64" y="103"/>
                  <a:pt x="66" y="97"/>
                  <a:pt x="66" y="90"/>
                </a:cubicBezTo>
                <a:cubicBezTo>
                  <a:pt x="66" y="83"/>
                  <a:pt x="64" y="77"/>
                  <a:pt x="59" y="72"/>
                </a:cubicBezTo>
                <a:cubicBezTo>
                  <a:pt x="55" y="68"/>
                  <a:pt x="49" y="65"/>
                  <a:pt x="42" y="65"/>
                </a:cubicBezTo>
                <a:cubicBezTo>
                  <a:pt x="39" y="65"/>
                  <a:pt x="35" y="66"/>
                  <a:pt x="31" y="67"/>
                </a:cubicBezTo>
                <a:lnTo>
                  <a:pt x="32" y="53"/>
                </a:lnTo>
                <a:cubicBezTo>
                  <a:pt x="33" y="53"/>
                  <a:pt x="34" y="54"/>
                  <a:pt x="35" y="54"/>
                </a:cubicBezTo>
                <a:cubicBezTo>
                  <a:pt x="41" y="54"/>
                  <a:pt x="47" y="52"/>
                  <a:pt x="53" y="48"/>
                </a:cubicBezTo>
                <a:cubicBezTo>
                  <a:pt x="58" y="45"/>
                  <a:pt x="61" y="40"/>
                  <a:pt x="61" y="33"/>
                </a:cubicBezTo>
                <a:cubicBezTo>
                  <a:pt x="61" y="27"/>
                  <a:pt x="59" y="22"/>
                  <a:pt x="55" y="18"/>
                </a:cubicBezTo>
                <a:cubicBezTo>
                  <a:pt x="51" y="15"/>
                  <a:pt x="46" y="13"/>
                  <a:pt x="40" y="13"/>
                </a:cubicBezTo>
                <a:cubicBezTo>
                  <a:pt x="34" y="13"/>
                  <a:pt x="29" y="15"/>
                  <a:pt x="25" y="18"/>
                </a:cubicBezTo>
                <a:cubicBezTo>
                  <a:pt x="21" y="22"/>
                  <a:pt x="18" y="28"/>
                  <a:pt x="17" y="36"/>
                </a:cubicBezTo>
                <a:lnTo>
                  <a:pt x="2" y="33"/>
                </a:lnTo>
                <a:cubicBezTo>
                  <a:pt x="4" y="22"/>
                  <a:pt x="8" y="14"/>
                  <a:pt x="15" y="9"/>
                </a:cubicBezTo>
                <a:cubicBezTo>
                  <a:pt x="21" y="3"/>
                  <a:pt x="30" y="0"/>
                  <a:pt x="40" y="0"/>
                </a:cubicBezTo>
                <a:cubicBezTo>
                  <a:pt x="47" y="0"/>
                  <a:pt x="53" y="2"/>
                  <a:pt x="59" y="4"/>
                </a:cubicBezTo>
                <a:cubicBezTo>
                  <a:pt x="64" y="7"/>
                  <a:pt x="69" y="11"/>
                  <a:pt x="72" y="17"/>
                </a:cubicBezTo>
                <a:cubicBezTo>
                  <a:pt x="75" y="22"/>
                  <a:pt x="77" y="27"/>
                  <a:pt x="77" y="33"/>
                </a:cubicBezTo>
                <a:cubicBezTo>
                  <a:pt x="77" y="38"/>
                  <a:pt x="75" y="43"/>
                  <a:pt x="72" y="48"/>
                </a:cubicBezTo>
                <a:cubicBezTo>
                  <a:pt x="69" y="52"/>
                  <a:pt x="65" y="56"/>
                  <a:pt x="59" y="58"/>
                </a:cubicBezTo>
                <a:cubicBezTo>
                  <a:pt x="67" y="60"/>
                  <a:pt x="72" y="64"/>
                  <a:pt x="77" y="69"/>
                </a:cubicBezTo>
                <a:cubicBezTo>
                  <a:pt x="81" y="74"/>
                  <a:pt x="83" y="81"/>
                  <a:pt x="83" y="89"/>
                </a:cubicBezTo>
                <a:cubicBezTo>
                  <a:pt x="83" y="100"/>
                  <a:pt x="79" y="110"/>
                  <a:pt x="71" y="117"/>
                </a:cubicBezTo>
                <a:cubicBezTo>
                  <a:pt x="63" y="125"/>
                  <a:pt x="52" y="129"/>
                  <a:pt x="40" y="129"/>
                </a:cubicBezTo>
                <a:cubicBezTo>
                  <a:pt x="29" y="129"/>
                  <a:pt x="20" y="126"/>
                  <a:pt x="13" y="119"/>
                </a:cubicBezTo>
                <a:cubicBezTo>
                  <a:pt x="5" y="112"/>
                  <a:pt x="1" y="104"/>
                  <a:pt x="0" y="93"/>
                </a:cubicBezTo>
                <a:close/>
                <a:moveTo>
                  <a:pt x="96" y="93"/>
                </a:moveTo>
                <a:lnTo>
                  <a:pt x="112" y="91"/>
                </a:lnTo>
                <a:cubicBezTo>
                  <a:pt x="113" y="100"/>
                  <a:pt x="116" y="106"/>
                  <a:pt x="121" y="110"/>
                </a:cubicBezTo>
                <a:cubicBezTo>
                  <a:pt x="125" y="114"/>
                  <a:pt x="130" y="116"/>
                  <a:pt x="136" y="116"/>
                </a:cubicBezTo>
                <a:cubicBezTo>
                  <a:pt x="144" y="116"/>
                  <a:pt x="150" y="114"/>
                  <a:pt x="155" y="108"/>
                </a:cubicBezTo>
                <a:cubicBezTo>
                  <a:pt x="160" y="103"/>
                  <a:pt x="162" y="97"/>
                  <a:pt x="162" y="90"/>
                </a:cubicBezTo>
                <a:cubicBezTo>
                  <a:pt x="162" y="83"/>
                  <a:pt x="160" y="77"/>
                  <a:pt x="155" y="72"/>
                </a:cubicBezTo>
                <a:cubicBezTo>
                  <a:pt x="151" y="68"/>
                  <a:pt x="145" y="65"/>
                  <a:pt x="138" y="65"/>
                </a:cubicBezTo>
                <a:cubicBezTo>
                  <a:pt x="135" y="65"/>
                  <a:pt x="131" y="66"/>
                  <a:pt x="127" y="67"/>
                </a:cubicBezTo>
                <a:lnTo>
                  <a:pt x="128" y="53"/>
                </a:lnTo>
                <a:cubicBezTo>
                  <a:pt x="129" y="53"/>
                  <a:pt x="130" y="54"/>
                  <a:pt x="131" y="54"/>
                </a:cubicBezTo>
                <a:cubicBezTo>
                  <a:pt x="137" y="54"/>
                  <a:pt x="143" y="52"/>
                  <a:pt x="149" y="48"/>
                </a:cubicBezTo>
                <a:cubicBezTo>
                  <a:pt x="154" y="45"/>
                  <a:pt x="157" y="40"/>
                  <a:pt x="157" y="33"/>
                </a:cubicBezTo>
                <a:cubicBezTo>
                  <a:pt x="157" y="27"/>
                  <a:pt x="155" y="22"/>
                  <a:pt x="151" y="18"/>
                </a:cubicBezTo>
                <a:cubicBezTo>
                  <a:pt x="147" y="15"/>
                  <a:pt x="142" y="13"/>
                  <a:pt x="136" y="13"/>
                </a:cubicBezTo>
                <a:cubicBezTo>
                  <a:pt x="130" y="13"/>
                  <a:pt x="125" y="15"/>
                  <a:pt x="121" y="18"/>
                </a:cubicBezTo>
                <a:cubicBezTo>
                  <a:pt x="117" y="22"/>
                  <a:pt x="114" y="28"/>
                  <a:pt x="113" y="36"/>
                </a:cubicBezTo>
                <a:lnTo>
                  <a:pt x="98" y="33"/>
                </a:lnTo>
                <a:cubicBezTo>
                  <a:pt x="100" y="22"/>
                  <a:pt x="104" y="14"/>
                  <a:pt x="111" y="9"/>
                </a:cubicBezTo>
                <a:cubicBezTo>
                  <a:pt x="117" y="3"/>
                  <a:pt x="126" y="0"/>
                  <a:pt x="136" y="0"/>
                </a:cubicBezTo>
                <a:cubicBezTo>
                  <a:pt x="143" y="0"/>
                  <a:pt x="149" y="2"/>
                  <a:pt x="155" y="4"/>
                </a:cubicBezTo>
                <a:cubicBezTo>
                  <a:pt x="160" y="7"/>
                  <a:pt x="165" y="11"/>
                  <a:pt x="168" y="17"/>
                </a:cubicBezTo>
                <a:cubicBezTo>
                  <a:pt x="171" y="22"/>
                  <a:pt x="173" y="27"/>
                  <a:pt x="173" y="33"/>
                </a:cubicBezTo>
                <a:cubicBezTo>
                  <a:pt x="173" y="38"/>
                  <a:pt x="171" y="43"/>
                  <a:pt x="168" y="48"/>
                </a:cubicBezTo>
                <a:cubicBezTo>
                  <a:pt x="165" y="52"/>
                  <a:pt x="161" y="56"/>
                  <a:pt x="155" y="58"/>
                </a:cubicBezTo>
                <a:cubicBezTo>
                  <a:pt x="163" y="60"/>
                  <a:pt x="168" y="64"/>
                  <a:pt x="173" y="69"/>
                </a:cubicBezTo>
                <a:cubicBezTo>
                  <a:pt x="177" y="74"/>
                  <a:pt x="179" y="81"/>
                  <a:pt x="179" y="89"/>
                </a:cubicBezTo>
                <a:cubicBezTo>
                  <a:pt x="179" y="100"/>
                  <a:pt x="175" y="110"/>
                  <a:pt x="167" y="117"/>
                </a:cubicBezTo>
                <a:cubicBezTo>
                  <a:pt x="159" y="125"/>
                  <a:pt x="148" y="129"/>
                  <a:pt x="136" y="129"/>
                </a:cubicBezTo>
                <a:cubicBezTo>
                  <a:pt x="125" y="129"/>
                  <a:pt x="116" y="126"/>
                  <a:pt x="109" y="119"/>
                </a:cubicBezTo>
                <a:cubicBezTo>
                  <a:pt x="101" y="112"/>
                  <a:pt x="97" y="104"/>
                  <a:pt x="96" y="93"/>
                </a:cubicBez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15" name="Freeform 295"/>
          <p:cNvSpPr>
            <a:spLocks noEditPoints="1"/>
          </p:cNvSpPr>
          <p:nvPr/>
        </p:nvSpPr>
        <p:spPr bwMode="auto">
          <a:xfrm>
            <a:off x="10880530" y="5407041"/>
            <a:ext cx="88636" cy="64823"/>
          </a:xfrm>
          <a:custGeom>
            <a:avLst/>
            <a:gdLst>
              <a:gd name="T0" fmla="*/ 0 w 178"/>
              <a:gd name="T1" fmla="*/ 93 h 129"/>
              <a:gd name="T2" fmla="*/ 16 w 178"/>
              <a:gd name="T3" fmla="*/ 91 h 129"/>
              <a:gd name="T4" fmla="*/ 25 w 178"/>
              <a:gd name="T5" fmla="*/ 110 h 129"/>
              <a:gd name="T6" fmla="*/ 40 w 178"/>
              <a:gd name="T7" fmla="*/ 116 h 129"/>
              <a:gd name="T8" fmla="*/ 59 w 178"/>
              <a:gd name="T9" fmla="*/ 108 h 129"/>
              <a:gd name="T10" fmla="*/ 66 w 178"/>
              <a:gd name="T11" fmla="*/ 90 h 129"/>
              <a:gd name="T12" fmla="*/ 59 w 178"/>
              <a:gd name="T13" fmla="*/ 72 h 129"/>
              <a:gd name="T14" fmla="*/ 42 w 178"/>
              <a:gd name="T15" fmla="*/ 65 h 129"/>
              <a:gd name="T16" fmla="*/ 31 w 178"/>
              <a:gd name="T17" fmla="*/ 67 h 129"/>
              <a:gd name="T18" fmla="*/ 32 w 178"/>
              <a:gd name="T19" fmla="*/ 53 h 129"/>
              <a:gd name="T20" fmla="*/ 35 w 178"/>
              <a:gd name="T21" fmla="*/ 54 h 129"/>
              <a:gd name="T22" fmla="*/ 53 w 178"/>
              <a:gd name="T23" fmla="*/ 48 h 129"/>
              <a:gd name="T24" fmla="*/ 61 w 178"/>
              <a:gd name="T25" fmla="*/ 33 h 129"/>
              <a:gd name="T26" fmla="*/ 55 w 178"/>
              <a:gd name="T27" fmla="*/ 18 h 129"/>
              <a:gd name="T28" fmla="*/ 40 w 178"/>
              <a:gd name="T29" fmla="*/ 13 h 129"/>
              <a:gd name="T30" fmla="*/ 25 w 178"/>
              <a:gd name="T31" fmla="*/ 18 h 129"/>
              <a:gd name="T32" fmla="*/ 17 w 178"/>
              <a:gd name="T33" fmla="*/ 36 h 129"/>
              <a:gd name="T34" fmla="*/ 2 w 178"/>
              <a:gd name="T35" fmla="*/ 33 h 129"/>
              <a:gd name="T36" fmla="*/ 15 w 178"/>
              <a:gd name="T37" fmla="*/ 9 h 129"/>
              <a:gd name="T38" fmla="*/ 40 w 178"/>
              <a:gd name="T39" fmla="*/ 0 h 129"/>
              <a:gd name="T40" fmla="*/ 59 w 178"/>
              <a:gd name="T41" fmla="*/ 4 h 129"/>
              <a:gd name="T42" fmla="*/ 72 w 178"/>
              <a:gd name="T43" fmla="*/ 17 h 129"/>
              <a:gd name="T44" fmla="*/ 77 w 178"/>
              <a:gd name="T45" fmla="*/ 33 h 129"/>
              <a:gd name="T46" fmla="*/ 72 w 178"/>
              <a:gd name="T47" fmla="*/ 48 h 129"/>
              <a:gd name="T48" fmla="*/ 59 w 178"/>
              <a:gd name="T49" fmla="*/ 58 h 129"/>
              <a:gd name="T50" fmla="*/ 77 w 178"/>
              <a:gd name="T51" fmla="*/ 69 h 129"/>
              <a:gd name="T52" fmla="*/ 83 w 178"/>
              <a:gd name="T53" fmla="*/ 89 h 129"/>
              <a:gd name="T54" fmla="*/ 71 w 178"/>
              <a:gd name="T55" fmla="*/ 117 h 129"/>
              <a:gd name="T56" fmla="*/ 40 w 178"/>
              <a:gd name="T57" fmla="*/ 129 h 129"/>
              <a:gd name="T58" fmla="*/ 13 w 178"/>
              <a:gd name="T59" fmla="*/ 119 h 129"/>
              <a:gd name="T60" fmla="*/ 0 w 178"/>
              <a:gd name="T61" fmla="*/ 93 h 129"/>
              <a:gd name="T62" fmla="*/ 96 w 178"/>
              <a:gd name="T63" fmla="*/ 64 h 129"/>
              <a:gd name="T64" fmla="*/ 101 w 178"/>
              <a:gd name="T65" fmla="*/ 28 h 129"/>
              <a:gd name="T66" fmla="*/ 115 w 178"/>
              <a:gd name="T67" fmla="*/ 7 h 129"/>
              <a:gd name="T68" fmla="*/ 137 w 178"/>
              <a:gd name="T69" fmla="*/ 0 h 129"/>
              <a:gd name="T70" fmla="*/ 155 w 178"/>
              <a:gd name="T71" fmla="*/ 4 h 129"/>
              <a:gd name="T72" fmla="*/ 168 w 178"/>
              <a:gd name="T73" fmla="*/ 16 h 129"/>
              <a:gd name="T74" fmla="*/ 176 w 178"/>
              <a:gd name="T75" fmla="*/ 35 h 129"/>
              <a:gd name="T76" fmla="*/ 178 w 178"/>
              <a:gd name="T77" fmla="*/ 64 h 129"/>
              <a:gd name="T78" fmla="*/ 174 w 178"/>
              <a:gd name="T79" fmla="*/ 100 h 129"/>
              <a:gd name="T80" fmla="*/ 160 w 178"/>
              <a:gd name="T81" fmla="*/ 121 h 129"/>
              <a:gd name="T82" fmla="*/ 137 w 178"/>
              <a:gd name="T83" fmla="*/ 129 h 129"/>
              <a:gd name="T84" fmla="*/ 109 w 178"/>
              <a:gd name="T85" fmla="*/ 116 h 129"/>
              <a:gd name="T86" fmla="*/ 96 w 178"/>
              <a:gd name="T87" fmla="*/ 64 h 129"/>
              <a:gd name="T88" fmla="*/ 112 w 178"/>
              <a:gd name="T89" fmla="*/ 64 h 129"/>
              <a:gd name="T90" fmla="*/ 119 w 178"/>
              <a:gd name="T91" fmla="*/ 106 h 129"/>
              <a:gd name="T92" fmla="*/ 137 w 178"/>
              <a:gd name="T93" fmla="*/ 116 h 129"/>
              <a:gd name="T94" fmla="*/ 155 w 178"/>
              <a:gd name="T95" fmla="*/ 106 h 129"/>
              <a:gd name="T96" fmla="*/ 162 w 178"/>
              <a:gd name="T97" fmla="*/ 64 h 129"/>
              <a:gd name="T98" fmla="*/ 155 w 178"/>
              <a:gd name="T99" fmla="*/ 23 h 129"/>
              <a:gd name="T100" fmla="*/ 137 w 178"/>
              <a:gd name="T101" fmla="*/ 13 h 129"/>
              <a:gd name="T102" fmla="*/ 120 w 178"/>
              <a:gd name="T103" fmla="*/ 22 h 129"/>
              <a:gd name="T104" fmla="*/ 112 w 178"/>
              <a:gd name="T105" fmla="*/ 64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78" h="129">
                <a:moveTo>
                  <a:pt x="0" y="93"/>
                </a:moveTo>
                <a:lnTo>
                  <a:pt x="16" y="91"/>
                </a:lnTo>
                <a:cubicBezTo>
                  <a:pt x="18" y="100"/>
                  <a:pt x="21" y="106"/>
                  <a:pt x="25" y="110"/>
                </a:cubicBezTo>
                <a:cubicBezTo>
                  <a:pt x="29" y="114"/>
                  <a:pt x="34" y="116"/>
                  <a:pt x="40" y="116"/>
                </a:cubicBezTo>
                <a:cubicBezTo>
                  <a:pt x="48" y="116"/>
                  <a:pt x="54" y="114"/>
                  <a:pt x="59" y="108"/>
                </a:cubicBezTo>
                <a:cubicBezTo>
                  <a:pt x="64" y="103"/>
                  <a:pt x="66" y="97"/>
                  <a:pt x="66" y="90"/>
                </a:cubicBezTo>
                <a:cubicBezTo>
                  <a:pt x="66" y="83"/>
                  <a:pt x="64" y="77"/>
                  <a:pt x="59" y="72"/>
                </a:cubicBezTo>
                <a:cubicBezTo>
                  <a:pt x="55" y="68"/>
                  <a:pt x="49" y="65"/>
                  <a:pt x="42" y="65"/>
                </a:cubicBezTo>
                <a:cubicBezTo>
                  <a:pt x="39" y="65"/>
                  <a:pt x="35" y="66"/>
                  <a:pt x="31" y="67"/>
                </a:cubicBezTo>
                <a:lnTo>
                  <a:pt x="32" y="53"/>
                </a:lnTo>
                <a:cubicBezTo>
                  <a:pt x="34" y="53"/>
                  <a:pt x="34" y="54"/>
                  <a:pt x="35" y="54"/>
                </a:cubicBezTo>
                <a:cubicBezTo>
                  <a:pt x="42" y="54"/>
                  <a:pt x="48" y="52"/>
                  <a:pt x="53" y="48"/>
                </a:cubicBezTo>
                <a:cubicBezTo>
                  <a:pt x="58" y="45"/>
                  <a:pt x="61" y="40"/>
                  <a:pt x="61" y="33"/>
                </a:cubicBezTo>
                <a:cubicBezTo>
                  <a:pt x="61" y="27"/>
                  <a:pt x="59" y="22"/>
                  <a:pt x="55" y="18"/>
                </a:cubicBezTo>
                <a:cubicBezTo>
                  <a:pt x="51" y="15"/>
                  <a:pt x="46" y="13"/>
                  <a:pt x="40" y="13"/>
                </a:cubicBezTo>
                <a:cubicBezTo>
                  <a:pt x="34" y="13"/>
                  <a:pt x="29" y="15"/>
                  <a:pt x="25" y="18"/>
                </a:cubicBezTo>
                <a:cubicBezTo>
                  <a:pt x="21" y="22"/>
                  <a:pt x="19" y="28"/>
                  <a:pt x="17" y="36"/>
                </a:cubicBezTo>
                <a:lnTo>
                  <a:pt x="2" y="33"/>
                </a:lnTo>
                <a:cubicBezTo>
                  <a:pt x="4" y="22"/>
                  <a:pt x="8" y="14"/>
                  <a:pt x="15" y="9"/>
                </a:cubicBezTo>
                <a:cubicBezTo>
                  <a:pt x="22" y="3"/>
                  <a:pt x="30" y="0"/>
                  <a:pt x="40" y="0"/>
                </a:cubicBezTo>
                <a:cubicBezTo>
                  <a:pt x="47" y="0"/>
                  <a:pt x="53" y="2"/>
                  <a:pt x="59" y="4"/>
                </a:cubicBezTo>
                <a:cubicBezTo>
                  <a:pt x="65" y="7"/>
                  <a:pt x="69" y="11"/>
                  <a:pt x="72" y="17"/>
                </a:cubicBezTo>
                <a:cubicBezTo>
                  <a:pt x="75" y="22"/>
                  <a:pt x="77" y="27"/>
                  <a:pt x="77" y="33"/>
                </a:cubicBezTo>
                <a:cubicBezTo>
                  <a:pt x="77" y="38"/>
                  <a:pt x="75" y="43"/>
                  <a:pt x="72" y="48"/>
                </a:cubicBezTo>
                <a:cubicBezTo>
                  <a:pt x="69" y="52"/>
                  <a:pt x="65" y="56"/>
                  <a:pt x="59" y="58"/>
                </a:cubicBezTo>
                <a:cubicBezTo>
                  <a:pt x="67" y="60"/>
                  <a:pt x="73" y="64"/>
                  <a:pt x="77" y="69"/>
                </a:cubicBezTo>
                <a:cubicBezTo>
                  <a:pt x="81" y="74"/>
                  <a:pt x="83" y="81"/>
                  <a:pt x="83" y="89"/>
                </a:cubicBezTo>
                <a:cubicBezTo>
                  <a:pt x="83" y="100"/>
                  <a:pt x="79" y="110"/>
                  <a:pt x="71" y="117"/>
                </a:cubicBezTo>
                <a:cubicBezTo>
                  <a:pt x="63" y="125"/>
                  <a:pt x="53" y="129"/>
                  <a:pt x="40" y="129"/>
                </a:cubicBezTo>
                <a:cubicBezTo>
                  <a:pt x="29" y="129"/>
                  <a:pt x="20" y="126"/>
                  <a:pt x="13" y="119"/>
                </a:cubicBezTo>
                <a:cubicBezTo>
                  <a:pt x="6" y="112"/>
                  <a:pt x="1" y="104"/>
                  <a:pt x="0" y="93"/>
                </a:cubicBezTo>
                <a:close/>
                <a:moveTo>
                  <a:pt x="96" y="64"/>
                </a:moveTo>
                <a:cubicBezTo>
                  <a:pt x="96" y="49"/>
                  <a:pt x="98" y="38"/>
                  <a:pt x="101" y="28"/>
                </a:cubicBezTo>
                <a:cubicBezTo>
                  <a:pt x="104" y="19"/>
                  <a:pt x="109" y="12"/>
                  <a:pt x="115" y="7"/>
                </a:cubicBezTo>
                <a:cubicBezTo>
                  <a:pt x="121" y="3"/>
                  <a:pt x="128" y="0"/>
                  <a:pt x="137" y="0"/>
                </a:cubicBezTo>
                <a:cubicBezTo>
                  <a:pt x="144" y="0"/>
                  <a:pt x="150" y="1"/>
                  <a:pt x="155" y="4"/>
                </a:cubicBezTo>
                <a:cubicBezTo>
                  <a:pt x="160" y="7"/>
                  <a:pt x="164" y="11"/>
                  <a:pt x="168" y="16"/>
                </a:cubicBezTo>
                <a:cubicBezTo>
                  <a:pt x="171" y="21"/>
                  <a:pt x="174" y="27"/>
                  <a:pt x="176" y="35"/>
                </a:cubicBezTo>
                <a:cubicBezTo>
                  <a:pt x="178" y="42"/>
                  <a:pt x="178" y="52"/>
                  <a:pt x="178" y="64"/>
                </a:cubicBezTo>
                <a:cubicBezTo>
                  <a:pt x="178" y="79"/>
                  <a:pt x="177" y="91"/>
                  <a:pt x="174" y="100"/>
                </a:cubicBezTo>
                <a:cubicBezTo>
                  <a:pt x="171" y="109"/>
                  <a:pt x="166" y="116"/>
                  <a:pt x="160" y="121"/>
                </a:cubicBezTo>
                <a:cubicBezTo>
                  <a:pt x="154" y="126"/>
                  <a:pt x="147" y="129"/>
                  <a:pt x="137" y="129"/>
                </a:cubicBezTo>
                <a:cubicBezTo>
                  <a:pt x="125" y="129"/>
                  <a:pt x="116" y="124"/>
                  <a:pt x="109" y="116"/>
                </a:cubicBezTo>
                <a:cubicBezTo>
                  <a:pt x="100" y="105"/>
                  <a:pt x="96" y="88"/>
                  <a:pt x="96" y="64"/>
                </a:cubicBezTo>
                <a:close/>
                <a:moveTo>
                  <a:pt x="112" y="64"/>
                </a:moveTo>
                <a:cubicBezTo>
                  <a:pt x="112" y="85"/>
                  <a:pt x="115" y="99"/>
                  <a:pt x="119" y="106"/>
                </a:cubicBezTo>
                <a:cubicBezTo>
                  <a:pt x="124" y="113"/>
                  <a:pt x="130" y="116"/>
                  <a:pt x="137" y="116"/>
                </a:cubicBezTo>
                <a:cubicBezTo>
                  <a:pt x="144" y="116"/>
                  <a:pt x="150" y="113"/>
                  <a:pt x="155" y="106"/>
                </a:cubicBezTo>
                <a:cubicBezTo>
                  <a:pt x="160" y="99"/>
                  <a:pt x="162" y="85"/>
                  <a:pt x="162" y="64"/>
                </a:cubicBezTo>
                <a:cubicBezTo>
                  <a:pt x="162" y="44"/>
                  <a:pt x="160" y="30"/>
                  <a:pt x="155" y="23"/>
                </a:cubicBezTo>
                <a:cubicBezTo>
                  <a:pt x="150" y="16"/>
                  <a:pt x="144" y="13"/>
                  <a:pt x="137" y="13"/>
                </a:cubicBezTo>
                <a:cubicBezTo>
                  <a:pt x="130" y="13"/>
                  <a:pt x="124" y="16"/>
                  <a:pt x="120" y="22"/>
                </a:cubicBezTo>
                <a:cubicBezTo>
                  <a:pt x="115" y="29"/>
                  <a:pt x="112" y="44"/>
                  <a:pt x="112" y="64"/>
                </a:cubicBez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12" name="Freeform 296"/>
          <p:cNvSpPr>
            <a:spLocks noEditPoints="1"/>
          </p:cNvSpPr>
          <p:nvPr/>
        </p:nvSpPr>
        <p:spPr bwMode="auto">
          <a:xfrm>
            <a:off x="10637114" y="5407041"/>
            <a:ext cx="89958" cy="63500"/>
          </a:xfrm>
          <a:custGeom>
            <a:avLst/>
            <a:gdLst>
              <a:gd name="T0" fmla="*/ 84 w 181"/>
              <a:gd name="T1" fmla="*/ 112 h 127"/>
              <a:gd name="T2" fmla="*/ 84 w 181"/>
              <a:gd name="T3" fmla="*/ 127 h 127"/>
              <a:gd name="T4" fmla="*/ 0 w 181"/>
              <a:gd name="T5" fmla="*/ 127 h 127"/>
              <a:gd name="T6" fmla="*/ 2 w 181"/>
              <a:gd name="T7" fmla="*/ 116 h 127"/>
              <a:gd name="T8" fmla="*/ 12 w 181"/>
              <a:gd name="T9" fmla="*/ 99 h 127"/>
              <a:gd name="T10" fmla="*/ 33 w 181"/>
              <a:gd name="T11" fmla="*/ 80 h 127"/>
              <a:gd name="T12" fmla="*/ 60 w 181"/>
              <a:gd name="T13" fmla="*/ 53 h 127"/>
              <a:gd name="T14" fmla="*/ 68 w 181"/>
              <a:gd name="T15" fmla="*/ 35 h 127"/>
              <a:gd name="T16" fmla="*/ 61 w 181"/>
              <a:gd name="T17" fmla="*/ 19 h 127"/>
              <a:gd name="T18" fmla="*/ 44 w 181"/>
              <a:gd name="T19" fmla="*/ 13 h 127"/>
              <a:gd name="T20" fmla="*/ 26 w 181"/>
              <a:gd name="T21" fmla="*/ 20 h 127"/>
              <a:gd name="T22" fmla="*/ 19 w 181"/>
              <a:gd name="T23" fmla="*/ 38 h 127"/>
              <a:gd name="T24" fmla="*/ 3 w 181"/>
              <a:gd name="T25" fmla="*/ 37 h 127"/>
              <a:gd name="T26" fmla="*/ 16 w 181"/>
              <a:gd name="T27" fmla="*/ 9 h 127"/>
              <a:gd name="T28" fmla="*/ 44 w 181"/>
              <a:gd name="T29" fmla="*/ 0 h 127"/>
              <a:gd name="T30" fmla="*/ 73 w 181"/>
              <a:gd name="T31" fmla="*/ 10 h 127"/>
              <a:gd name="T32" fmla="*/ 84 w 181"/>
              <a:gd name="T33" fmla="*/ 35 h 127"/>
              <a:gd name="T34" fmla="*/ 81 w 181"/>
              <a:gd name="T35" fmla="*/ 50 h 127"/>
              <a:gd name="T36" fmla="*/ 70 w 181"/>
              <a:gd name="T37" fmla="*/ 65 h 127"/>
              <a:gd name="T38" fmla="*/ 46 w 181"/>
              <a:gd name="T39" fmla="*/ 88 h 127"/>
              <a:gd name="T40" fmla="*/ 29 w 181"/>
              <a:gd name="T41" fmla="*/ 103 h 127"/>
              <a:gd name="T42" fmla="*/ 22 w 181"/>
              <a:gd name="T43" fmla="*/ 112 h 127"/>
              <a:gd name="T44" fmla="*/ 84 w 181"/>
              <a:gd name="T45" fmla="*/ 112 h 127"/>
              <a:gd name="T46" fmla="*/ 99 w 181"/>
              <a:gd name="T47" fmla="*/ 17 h 127"/>
              <a:gd name="T48" fmla="*/ 99 w 181"/>
              <a:gd name="T49" fmla="*/ 2 h 127"/>
              <a:gd name="T50" fmla="*/ 181 w 181"/>
              <a:gd name="T51" fmla="*/ 2 h 127"/>
              <a:gd name="T52" fmla="*/ 181 w 181"/>
              <a:gd name="T53" fmla="*/ 14 h 127"/>
              <a:gd name="T54" fmla="*/ 157 w 181"/>
              <a:gd name="T55" fmla="*/ 48 h 127"/>
              <a:gd name="T56" fmla="*/ 139 w 181"/>
              <a:gd name="T57" fmla="*/ 92 h 127"/>
              <a:gd name="T58" fmla="*/ 133 w 181"/>
              <a:gd name="T59" fmla="*/ 127 h 127"/>
              <a:gd name="T60" fmla="*/ 117 w 181"/>
              <a:gd name="T61" fmla="*/ 127 h 127"/>
              <a:gd name="T62" fmla="*/ 123 w 181"/>
              <a:gd name="T63" fmla="*/ 91 h 127"/>
              <a:gd name="T64" fmla="*/ 139 w 181"/>
              <a:gd name="T65" fmla="*/ 50 h 127"/>
              <a:gd name="T66" fmla="*/ 161 w 181"/>
              <a:gd name="T67" fmla="*/ 17 h 127"/>
              <a:gd name="T68" fmla="*/ 99 w 181"/>
              <a:gd name="T69" fmla="*/ 17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81" h="127">
                <a:moveTo>
                  <a:pt x="84" y="112"/>
                </a:moveTo>
                <a:lnTo>
                  <a:pt x="84" y="127"/>
                </a:lnTo>
                <a:lnTo>
                  <a:pt x="0" y="127"/>
                </a:lnTo>
                <a:cubicBezTo>
                  <a:pt x="0" y="123"/>
                  <a:pt x="1" y="119"/>
                  <a:pt x="2" y="116"/>
                </a:cubicBezTo>
                <a:cubicBezTo>
                  <a:pt x="4" y="110"/>
                  <a:pt x="8" y="105"/>
                  <a:pt x="12" y="99"/>
                </a:cubicBezTo>
                <a:cubicBezTo>
                  <a:pt x="17" y="94"/>
                  <a:pt x="24" y="87"/>
                  <a:pt x="33" y="80"/>
                </a:cubicBezTo>
                <a:cubicBezTo>
                  <a:pt x="46" y="69"/>
                  <a:pt x="56" y="60"/>
                  <a:pt x="60" y="53"/>
                </a:cubicBezTo>
                <a:cubicBezTo>
                  <a:pt x="65" y="47"/>
                  <a:pt x="68" y="41"/>
                  <a:pt x="68" y="35"/>
                </a:cubicBezTo>
                <a:cubicBezTo>
                  <a:pt x="68" y="29"/>
                  <a:pt x="65" y="23"/>
                  <a:pt x="61" y="19"/>
                </a:cubicBezTo>
                <a:cubicBezTo>
                  <a:pt x="57" y="15"/>
                  <a:pt x="51" y="13"/>
                  <a:pt x="44" y="13"/>
                </a:cubicBezTo>
                <a:cubicBezTo>
                  <a:pt x="37" y="13"/>
                  <a:pt x="31" y="15"/>
                  <a:pt x="26" y="20"/>
                </a:cubicBezTo>
                <a:cubicBezTo>
                  <a:pt x="22" y="24"/>
                  <a:pt x="19" y="30"/>
                  <a:pt x="19" y="38"/>
                </a:cubicBezTo>
                <a:lnTo>
                  <a:pt x="3" y="37"/>
                </a:lnTo>
                <a:cubicBezTo>
                  <a:pt x="5" y="25"/>
                  <a:pt x="9" y="16"/>
                  <a:pt x="16" y="9"/>
                </a:cubicBezTo>
                <a:cubicBezTo>
                  <a:pt x="23" y="3"/>
                  <a:pt x="32" y="0"/>
                  <a:pt x="44" y="0"/>
                </a:cubicBezTo>
                <a:cubicBezTo>
                  <a:pt x="56" y="0"/>
                  <a:pt x="66" y="3"/>
                  <a:pt x="73" y="10"/>
                </a:cubicBezTo>
                <a:cubicBezTo>
                  <a:pt x="80" y="17"/>
                  <a:pt x="84" y="25"/>
                  <a:pt x="84" y="35"/>
                </a:cubicBezTo>
                <a:cubicBezTo>
                  <a:pt x="84" y="40"/>
                  <a:pt x="83" y="45"/>
                  <a:pt x="81" y="50"/>
                </a:cubicBezTo>
                <a:cubicBezTo>
                  <a:pt x="78" y="55"/>
                  <a:pt x="75" y="60"/>
                  <a:pt x="70" y="65"/>
                </a:cubicBezTo>
                <a:cubicBezTo>
                  <a:pt x="66" y="71"/>
                  <a:pt x="58" y="78"/>
                  <a:pt x="46" y="88"/>
                </a:cubicBezTo>
                <a:cubicBezTo>
                  <a:pt x="37" y="95"/>
                  <a:pt x="31" y="100"/>
                  <a:pt x="29" y="103"/>
                </a:cubicBezTo>
                <a:cubicBezTo>
                  <a:pt x="26" y="106"/>
                  <a:pt x="24" y="109"/>
                  <a:pt x="22" y="112"/>
                </a:cubicBezTo>
                <a:lnTo>
                  <a:pt x="84" y="112"/>
                </a:lnTo>
                <a:close/>
                <a:moveTo>
                  <a:pt x="99" y="17"/>
                </a:moveTo>
                <a:lnTo>
                  <a:pt x="99" y="2"/>
                </a:lnTo>
                <a:lnTo>
                  <a:pt x="181" y="2"/>
                </a:lnTo>
                <a:lnTo>
                  <a:pt x="181" y="14"/>
                </a:lnTo>
                <a:cubicBezTo>
                  <a:pt x="173" y="23"/>
                  <a:pt x="165" y="34"/>
                  <a:pt x="157" y="48"/>
                </a:cubicBezTo>
                <a:cubicBezTo>
                  <a:pt x="149" y="62"/>
                  <a:pt x="143" y="77"/>
                  <a:pt x="139" y="92"/>
                </a:cubicBezTo>
                <a:cubicBezTo>
                  <a:pt x="136" y="102"/>
                  <a:pt x="134" y="114"/>
                  <a:pt x="133" y="127"/>
                </a:cubicBezTo>
                <a:lnTo>
                  <a:pt x="117" y="127"/>
                </a:lnTo>
                <a:cubicBezTo>
                  <a:pt x="117" y="117"/>
                  <a:pt x="119" y="105"/>
                  <a:pt x="123" y="91"/>
                </a:cubicBezTo>
                <a:cubicBezTo>
                  <a:pt x="127" y="77"/>
                  <a:pt x="132" y="63"/>
                  <a:pt x="139" y="50"/>
                </a:cubicBezTo>
                <a:cubicBezTo>
                  <a:pt x="146" y="37"/>
                  <a:pt x="153" y="26"/>
                  <a:pt x="161" y="17"/>
                </a:cubicBezTo>
                <a:lnTo>
                  <a:pt x="99" y="17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13" name="Freeform 297"/>
          <p:cNvSpPr>
            <a:spLocks noEditPoints="1"/>
          </p:cNvSpPr>
          <p:nvPr/>
        </p:nvSpPr>
        <p:spPr bwMode="auto">
          <a:xfrm>
            <a:off x="10395020" y="5407041"/>
            <a:ext cx="88636" cy="63500"/>
          </a:xfrm>
          <a:custGeom>
            <a:avLst/>
            <a:gdLst>
              <a:gd name="T0" fmla="*/ 83 w 180"/>
              <a:gd name="T1" fmla="*/ 112 h 127"/>
              <a:gd name="T2" fmla="*/ 83 w 180"/>
              <a:gd name="T3" fmla="*/ 127 h 127"/>
              <a:gd name="T4" fmla="*/ 0 w 180"/>
              <a:gd name="T5" fmla="*/ 127 h 127"/>
              <a:gd name="T6" fmla="*/ 2 w 180"/>
              <a:gd name="T7" fmla="*/ 116 h 127"/>
              <a:gd name="T8" fmla="*/ 12 w 180"/>
              <a:gd name="T9" fmla="*/ 99 h 127"/>
              <a:gd name="T10" fmla="*/ 32 w 180"/>
              <a:gd name="T11" fmla="*/ 80 h 127"/>
              <a:gd name="T12" fmla="*/ 60 w 180"/>
              <a:gd name="T13" fmla="*/ 53 h 127"/>
              <a:gd name="T14" fmla="*/ 67 w 180"/>
              <a:gd name="T15" fmla="*/ 35 h 127"/>
              <a:gd name="T16" fmla="*/ 60 w 180"/>
              <a:gd name="T17" fmla="*/ 19 h 127"/>
              <a:gd name="T18" fmla="*/ 43 w 180"/>
              <a:gd name="T19" fmla="*/ 13 h 127"/>
              <a:gd name="T20" fmla="*/ 25 w 180"/>
              <a:gd name="T21" fmla="*/ 20 h 127"/>
              <a:gd name="T22" fmla="*/ 19 w 180"/>
              <a:gd name="T23" fmla="*/ 38 h 127"/>
              <a:gd name="T24" fmla="*/ 3 w 180"/>
              <a:gd name="T25" fmla="*/ 37 h 127"/>
              <a:gd name="T26" fmla="*/ 15 w 180"/>
              <a:gd name="T27" fmla="*/ 9 h 127"/>
              <a:gd name="T28" fmla="*/ 44 w 180"/>
              <a:gd name="T29" fmla="*/ 0 h 127"/>
              <a:gd name="T30" fmla="*/ 72 w 180"/>
              <a:gd name="T31" fmla="*/ 10 h 127"/>
              <a:gd name="T32" fmla="*/ 83 w 180"/>
              <a:gd name="T33" fmla="*/ 35 h 127"/>
              <a:gd name="T34" fmla="*/ 80 w 180"/>
              <a:gd name="T35" fmla="*/ 50 h 127"/>
              <a:gd name="T36" fmla="*/ 69 w 180"/>
              <a:gd name="T37" fmla="*/ 65 h 127"/>
              <a:gd name="T38" fmla="*/ 46 w 180"/>
              <a:gd name="T39" fmla="*/ 88 h 127"/>
              <a:gd name="T40" fmla="*/ 28 w 180"/>
              <a:gd name="T41" fmla="*/ 103 h 127"/>
              <a:gd name="T42" fmla="*/ 21 w 180"/>
              <a:gd name="T43" fmla="*/ 112 h 127"/>
              <a:gd name="T44" fmla="*/ 83 w 180"/>
              <a:gd name="T45" fmla="*/ 112 h 127"/>
              <a:gd name="T46" fmla="*/ 147 w 180"/>
              <a:gd name="T47" fmla="*/ 127 h 127"/>
              <a:gd name="T48" fmla="*/ 147 w 180"/>
              <a:gd name="T49" fmla="*/ 96 h 127"/>
              <a:gd name="T50" fmla="*/ 93 w 180"/>
              <a:gd name="T51" fmla="*/ 96 h 127"/>
              <a:gd name="T52" fmla="*/ 93 w 180"/>
              <a:gd name="T53" fmla="*/ 82 h 127"/>
              <a:gd name="T54" fmla="*/ 150 w 180"/>
              <a:gd name="T55" fmla="*/ 1 h 127"/>
              <a:gd name="T56" fmla="*/ 163 w 180"/>
              <a:gd name="T57" fmla="*/ 1 h 127"/>
              <a:gd name="T58" fmla="*/ 163 w 180"/>
              <a:gd name="T59" fmla="*/ 82 h 127"/>
              <a:gd name="T60" fmla="*/ 180 w 180"/>
              <a:gd name="T61" fmla="*/ 82 h 127"/>
              <a:gd name="T62" fmla="*/ 180 w 180"/>
              <a:gd name="T63" fmla="*/ 96 h 127"/>
              <a:gd name="T64" fmla="*/ 163 w 180"/>
              <a:gd name="T65" fmla="*/ 96 h 127"/>
              <a:gd name="T66" fmla="*/ 163 w 180"/>
              <a:gd name="T67" fmla="*/ 127 h 127"/>
              <a:gd name="T68" fmla="*/ 147 w 180"/>
              <a:gd name="T69" fmla="*/ 127 h 127"/>
              <a:gd name="T70" fmla="*/ 147 w 180"/>
              <a:gd name="T71" fmla="*/ 82 h 127"/>
              <a:gd name="T72" fmla="*/ 147 w 180"/>
              <a:gd name="T73" fmla="*/ 25 h 127"/>
              <a:gd name="T74" fmla="*/ 108 w 180"/>
              <a:gd name="T75" fmla="*/ 82 h 127"/>
              <a:gd name="T76" fmla="*/ 147 w 180"/>
              <a:gd name="T77" fmla="*/ 82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80" h="127">
                <a:moveTo>
                  <a:pt x="83" y="112"/>
                </a:moveTo>
                <a:lnTo>
                  <a:pt x="83" y="127"/>
                </a:lnTo>
                <a:lnTo>
                  <a:pt x="0" y="127"/>
                </a:lnTo>
                <a:cubicBezTo>
                  <a:pt x="0" y="123"/>
                  <a:pt x="0" y="119"/>
                  <a:pt x="2" y="116"/>
                </a:cubicBezTo>
                <a:cubicBezTo>
                  <a:pt x="4" y="110"/>
                  <a:pt x="7" y="105"/>
                  <a:pt x="12" y="99"/>
                </a:cubicBezTo>
                <a:cubicBezTo>
                  <a:pt x="16" y="94"/>
                  <a:pt x="23" y="87"/>
                  <a:pt x="32" y="80"/>
                </a:cubicBezTo>
                <a:cubicBezTo>
                  <a:pt x="46" y="69"/>
                  <a:pt x="55" y="60"/>
                  <a:pt x="60" y="53"/>
                </a:cubicBezTo>
                <a:cubicBezTo>
                  <a:pt x="64" y="47"/>
                  <a:pt x="67" y="41"/>
                  <a:pt x="67" y="35"/>
                </a:cubicBezTo>
                <a:cubicBezTo>
                  <a:pt x="67" y="29"/>
                  <a:pt x="65" y="23"/>
                  <a:pt x="60" y="19"/>
                </a:cubicBezTo>
                <a:cubicBezTo>
                  <a:pt x="56" y="15"/>
                  <a:pt x="50" y="13"/>
                  <a:pt x="43" y="13"/>
                </a:cubicBezTo>
                <a:cubicBezTo>
                  <a:pt x="36" y="13"/>
                  <a:pt x="30" y="15"/>
                  <a:pt x="25" y="20"/>
                </a:cubicBezTo>
                <a:cubicBezTo>
                  <a:pt x="21" y="24"/>
                  <a:pt x="19" y="30"/>
                  <a:pt x="19" y="38"/>
                </a:cubicBezTo>
                <a:lnTo>
                  <a:pt x="3" y="37"/>
                </a:lnTo>
                <a:cubicBezTo>
                  <a:pt x="4" y="25"/>
                  <a:pt x="8" y="16"/>
                  <a:pt x="15" y="9"/>
                </a:cubicBezTo>
                <a:cubicBezTo>
                  <a:pt x="22" y="3"/>
                  <a:pt x="32" y="0"/>
                  <a:pt x="44" y="0"/>
                </a:cubicBezTo>
                <a:cubicBezTo>
                  <a:pt x="56" y="0"/>
                  <a:pt x="65" y="3"/>
                  <a:pt x="72" y="10"/>
                </a:cubicBezTo>
                <a:cubicBezTo>
                  <a:pt x="79" y="17"/>
                  <a:pt x="83" y="25"/>
                  <a:pt x="83" y="35"/>
                </a:cubicBezTo>
                <a:cubicBezTo>
                  <a:pt x="83" y="40"/>
                  <a:pt x="82" y="45"/>
                  <a:pt x="80" y="50"/>
                </a:cubicBezTo>
                <a:cubicBezTo>
                  <a:pt x="78" y="55"/>
                  <a:pt x="74" y="60"/>
                  <a:pt x="69" y="65"/>
                </a:cubicBezTo>
                <a:cubicBezTo>
                  <a:pt x="65" y="71"/>
                  <a:pt x="57" y="78"/>
                  <a:pt x="46" y="88"/>
                </a:cubicBezTo>
                <a:cubicBezTo>
                  <a:pt x="36" y="95"/>
                  <a:pt x="30" y="100"/>
                  <a:pt x="28" y="103"/>
                </a:cubicBezTo>
                <a:cubicBezTo>
                  <a:pt x="25" y="106"/>
                  <a:pt x="23" y="109"/>
                  <a:pt x="21" y="112"/>
                </a:cubicBezTo>
                <a:lnTo>
                  <a:pt x="83" y="112"/>
                </a:lnTo>
                <a:close/>
                <a:moveTo>
                  <a:pt x="147" y="127"/>
                </a:moveTo>
                <a:lnTo>
                  <a:pt x="147" y="96"/>
                </a:lnTo>
                <a:lnTo>
                  <a:pt x="93" y="96"/>
                </a:lnTo>
                <a:lnTo>
                  <a:pt x="93" y="82"/>
                </a:lnTo>
                <a:lnTo>
                  <a:pt x="150" y="1"/>
                </a:lnTo>
                <a:lnTo>
                  <a:pt x="163" y="1"/>
                </a:lnTo>
                <a:lnTo>
                  <a:pt x="163" y="82"/>
                </a:lnTo>
                <a:lnTo>
                  <a:pt x="180" y="82"/>
                </a:lnTo>
                <a:lnTo>
                  <a:pt x="180" y="96"/>
                </a:lnTo>
                <a:lnTo>
                  <a:pt x="163" y="96"/>
                </a:lnTo>
                <a:lnTo>
                  <a:pt x="163" y="127"/>
                </a:lnTo>
                <a:lnTo>
                  <a:pt x="147" y="127"/>
                </a:lnTo>
                <a:close/>
                <a:moveTo>
                  <a:pt x="147" y="82"/>
                </a:moveTo>
                <a:lnTo>
                  <a:pt x="147" y="25"/>
                </a:lnTo>
                <a:lnTo>
                  <a:pt x="108" y="82"/>
                </a:lnTo>
                <a:lnTo>
                  <a:pt x="147" y="82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14" name="Freeform 298"/>
          <p:cNvSpPr>
            <a:spLocks noEditPoints="1"/>
          </p:cNvSpPr>
          <p:nvPr/>
        </p:nvSpPr>
        <p:spPr bwMode="auto">
          <a:xfrm>
            <a:off x="10151603" y="5407041"/>
            <a:ext cx="78053" cy="63500"/>
          </a:xfrm>
          <a:custGeom>
            <a:avLst/>
            <a:gdLst>
              <a:gd name="T0" fmla="*/ 83 w 156"/>
              <a:gd name="T1" fmla="*/ 112 h 127"/>
              <a:gd name="T2" fmla="*/ 83 w 156"/>
              <a:gd name="T3" fmla="*/ 127 h 127"/>
              <a:gd name="T4" fmla="*/ 0 w 156"/>
              <a:gd name="T5" fmla="*/ 127 h 127"/>
              <a:gd name="T6" fmla="*/ 2 w 156"/>
              <a:gd name="T7" fmla="*/ 116 h 127"/>
              <a:gd name="T8" fmla="*/ 12 w 156"/>
              <a:gd name="T9" fmla="*/ 99 h 127"/>
              <a:gd name="T10" fmla="*/ 32 w 156"/>
              <a:gd name="T11" fmla="*/ 80 h 127"/>
              <a:gd name="T12" fmla="*/ 60 w 156"/>
              <a:gd name="T13" fmla="*/ 53 h 127"/>
              <a:gd name="T14" fmla="*/ 67 w 156"/>
              <a:gd name="T15" fmla="*/ 35 h 127"/>
              <a:gd name="T16" fmla="*/ 61 w 156"/>
              <a:gd name="T17" fmla="*/ 19 h 127"/>
              <a:gd name="T18" fmla="*/ 43 w 156"/>
              <a:gd name="T19" fmla="*/ 13 h 127"/>
              <a:gd name="T20" fmla="*/ 26 w 156"/>
              <a:gd name="T21" fmla="*/ 20 h 127"/>
              <a:gd name="T22" fmla="*/ 19 w 156"/>
              <a:gd name="T23" fmla="*/ 38 h 127"/>
              <a:gd name="T24" fmla="*/ 3 w 156"/>
              <a:gd name="T25" fmla="*/ 37 h 127"/>
              <a:gd name="T26" fmla="*/ 15 w 156"/>
              <a:gd name="T27" fmla="*/ 9 h 127"/>
              <a:gd name="T28" fmla="*/ 44 w 156"/>
              <a:gd name="T29" fmla="*/ 0 h 127"/>
              <a:gd name="T30" fmla="*/ 72 w 156"/>
              <a:gd name="T31" fmla="*/ 10 h 127"/>
              <a:gd name="T32" fmla="*/ 83 w 156"/>
              <a:gd name="T33" fmla="*/ 35 h 127"/>
              <a:gd name="T34" fmla="*/ 80 w 156"/>
              <a:gd name="T35" fmla="*/ 50 h 127"/>
              <a:gd name="T36" fmla="*/ 70 w 156"/>
              <a:gd name="T37" fmla="*/ 65 h 127"/>
              <a:gd name="T38" fmla="*/ 46 w 156"/>
              <a:gd name="T39" fmla="*/ 88 h 127"/>
              <a:gd name="T40" fmla="*/ 28 w 156"/>
              <a:gd name="T41" fmla="*/ 103 h 127"/>
              <a:gd name="T42" fmla="*/ 21 w 156"/>
              <a:gd name="T43" fmla="*/ 112 h 127"/>
              <a:gd name="T44" fmla="*/ 83 w 156"/>
              <a:gd name="T45" fmla="*/ 112 h 127"/>
              <a:gd name="T46" fmla="*/ 156 w 156"/>
              <a:gd name="T47" fmla="*/ 127 h 127"/>
              <a:gd name="T48" fmla="*/ 141 w 156"/>
              <a:gd name="T49" fmla="*/ 127 h 127"/>
              <a:gd name="T50" fmla="*/ 141 w 156"/>
              <a:gd name="T51" fmla="*/ 28 h 127"/>
              <a:gd name="T52" fmla="*/ 126 w 156"/>
              <a:gd name="T53" fmla="*/ 39 h 127"/>
              <a:gd name="T54" fmla="*/ 110 w 156"/>
              <a:gd name="T55" fmla="*/ 47 h 127"/>
              <a:gd name="T56" fmla="*/ 110 w 156"/>
              <a:gd name="T57" fmla="*/ 32 h 127"/>
              <a:gd name="T58" fmla="*/ 132 w 156"/>
              <a:gd name="T59" fmla="*/ 17 h 127"/>
              <a:gd name="T60" fmla="*/ 146 w 156"/>
              <a:gd name="T61" fmla="*/ 0 h 127"/>
              <a:gd name="T62" fmla="*/ 156 w 156"/>
              <a:gd name="T63" fmla="*/ 0 h 127"/>
              <a:gd name="T64" fmla="*/ 156 w 156"/>
              <a:gd name="T65" fmla="*/ 127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56" h="127">
                <a:moveTo>
                  <a:pt x="83" y="112"/>
                </a:moveTo>
                <a:lnTo>
                  <a:pt x="83" y="127"/>
                </a:lnTo>
                <a:lnTo>
                  <a:pt x="0" y="127"/>
                </a:lnTo>
                <a:cubicBezTo>
                  <a:pt x="0" y="123"/>
                  <a:pt x="0" y="119"/>
                  <a:pt x="2" y="116"/>
                </a:cubicBezTo>
                <a:cubicBezTo>
                  <a:pt x="4" y="110"/>
                  <a:pt x="7" y="105"/>
                  <a:pt x="12" y="99"/>
                </a:cubicBezTo>
                <a:cubicBezTo>
                  <a:pt x="16" y="94"/>
                  <a:pt x="23" y="87"/>
                  <a:pt x="32" y="80"/>
                </a:cubicBezTo>
                <a:cubicBezTo>
                  <a:pt x="46" y="69"/>
                  <a:pt x="55" y="60"/>
                  <a:pt x="60" y="53"/>
                </a:cubicBezTo>
                <a:cubicBezTo>
                  <a:pt x="65" y="47"/>
                  <a:pt x="67" y="41"/>
                  <a:pt x="67" y="35"/>
                </a:cubicBezTo>
                <a:cubicBezTo>
                  <a:pt x="67" y="29"/>
                  <a:pt x="65" y="23"/>
                  <a:pt x="61" y="19"/>
                </a:cubicBezTo>
                <a:cubicBezTo>
                  <a:pt x="56" y="15"/>
                  <a:pt x="50" y="13"/>
                  <a:pt x="43" y="13"/>
                </a:cubicBezTo>
                <a:cubicBezTo>
                  <a:pt x="36" y="13"/>
                  <a:pt x="30" y="15"/>
                  <a:pt x="26" y="20"/>
                </a:cubicBezTo>
                <a:cubicBezTo>
                  <a:pt x="21" y="24"/>
                  <a:pt x="19" y="30"/>
                  <a:pt x="19" y="38"/>
                </a:cubicBezTo>
                <a:lnTo>
                  <a:pt x="3" y="37"/>
                </a:lnTo>
                <a:cubicBezTo>
                  <a:pt x="4" y="25"/>
                  <a:pt x="8" y="16"/>
                  <a:pt x="15" y="9"/>
                </a:cubicBezTo>
                <a:cubicBezTo>
                  <a:pt x="22" y="3"/>
                  <a:pt x="32" y="0"/>
                  <a:pt x="44" y="0"/>
                </a:cubicBezTo>
                <a:cubicBezTo>
                  <a:pt x="56" y="0"/>
                  <a:pt x="65" y="3"/>
                  <a:pt x="72" y="10"/>
                </a:cubicBezTo>
                <a:cubicBezTo>
                  <a:pt x="79" y="17"/>
                  <a:pt x="83" y="25"/>
                  <a:pt x="83" y="35"/>
                </a:cubicBezTo>
                <a:cubicBezTo>
                  <a:pt x="83" y="40"/>
                  <a:pt x="82" y="45"/>
                  <a:pt x="80" y="50"/>
                </a:cubicBezTo>
                <a:cubicBezTo>
                  <a:pt x="78" y="55"/>
                  <a:pt x="74" y="60"/>
                  <a:pt x="70" y="65"/>
                </a:cubicBezTo>
                <a:cubicBezTo>
                  <a:pt x="65" y="71"/>
                  <a:pt x="57" y="78"/>
                  <a:pt x="46" y="88"/>
                </a:cubicBezTo>
                <a:cubicBezTo>
                  <a:pt x="36" y="95"/>
                  <a:pt x="30" y="100"/>
                  <a:pt x="28" y="103"/>
                </a:cubicBezTo>
                <a:cubicBezTo>
                  <a:pt x="25" y="106"/>
                  <a:pt x="23" y="109"/>
                  <a:pt x="21" y="112"/>
                </a:cubicBezTo>
                <a:lnTo>
                  <a:pt x="83" y="112"/>
                </a:lnTo>
                <a:close/>
                <a:moveTo>
                  <a:pt x="156" y="127"/>
                </a:moveTo>
                <a:lnTo>
                  <a:pt x="141" y="127"/>
                </a:lnTo>
                <a:lnTo>
                  <a:pt x="141" y="28"/>
                </a:lnTo>
                <a:cubicBezTo>
                  <a:pt x="137" y="32"/>
                  <a:pt x="132" y="35"/>
                  <a:pt x="126" y="39"/>
                </a:cubicBezTo>
                <a:cubicBezTo>
                  <a:pt x="120" y="42"/>
                  <a:pt x="115" y="45"/>
                  <a:pt x="110" y="47"/>
                </a:cubicBezTo>
                <a:lnTo>
                  <a:pt x="110" y="32"/>
                </a:lnTo>
                <a:cubicBezTo>
                  <a:pt x="118" y="28"/>
                  <a:pt x="126" y="23"/>
                  <a:pt x="132" y="17"/>
                </a:cubicBezTo>
                <a:cubicBezTo>
                  <a:pt x="139" y="11"/>
                  <a:pt x="143" y="6"/>
                  <a:pt x="146" y="0"/>
                </a:cubicBezTo>
                <a:lnTo>
                  <a:pt x="156" y="0"/>
                </a:lnTo>
                <a:lnTo>
                  <a:pt x="156" y="127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15" name="Freeform 299"/>
          <p:cNvSpPr>
            <a:spLocks noEditPoints="1"/>
          </p:cNvSpPr>
          <p:nvPr/>
        </p:nvSpPr>
        <p:spPr bwMode="auto">
          <a:xfrm>
            <a:off x="9916124" y="5407041"/>
            <a:ext cx="83344" cy="64823"/>
          </a:xfrm>
          <a:custGeom>
            <a:avLst/>
            <a:gdLst>
              <a:gd name="T0" fmla="*/ 46 w 167"/>
              <a:gd name="T1" fmla="*/ 127 h 129"/>
              <a:gd name="T2" fmla="*/ 31 w 167"/>
              <a:gd name="T3" fmla="*/ 127 h 129"/>
              <a:gd name="T4" fmla="*/ 31 w 167"/>
              <a:gd name="T5" fmla="*/ 28 h 129"/>
              <a:gd name="T6" fmla="*/ 16 w 167"/>
              <a:gd name="T7" fmla="*/ 39 h 129"/>
              <a:gd name="T8" fmla="*/ 0 w 167"/>
              <a:gd name="T9" fmla="*/ 47 h 129"/>
              <a:gd name="T10" fmla="*/ 0 w 167"/>
              <a:gd name="T11" fmla="*/ 32 h 129"/>
              <a:gd name="T12" fmla="*/ 23 w 167"/>
              <a:gd name="T13" fmla="*/ 17 h 129"/>
              <a:gd name="T14" fmla="*/ 36 w 167"/>
              <a:gd name="T15" fmla="*/ 0 h 129"/>
              <a:gd name="T16" fmla="*/ 46 w 167"/>
              <a:gd name="T17" fmla="*/ 0 h 129"/>
              <a:gd name="T18" fmla="*/ 46 w 167"/>
              <a:gd name="T19" fmla="*/ 127 h 129"/>
              <a:gd name="T20" fmla="*/ 108 w 167"/>
              <a:gd name="T21" fmla="*/ 58 h 129"/>
              <a:gd name="T22" fmla="*/ 94 w 167"/>
              <a:gd name="T23" fmla="*/ 48 h 129"/>
              <a:gd name="T24" fmla="*/ 89 w 167"/>
              <a:gd name="T25" fmla="*/ 33 h 129"/>
              <a:gd name="T26" fmla="*/ 99 w 167"/>
              <a:gd name="T27" fmla="*/ 9 h 129"/>
              <a:gd name="T28" fmla="*/ 125 w 167"/>
              <a:gd name="T29" fmla="*/ 0 h 129"/>
              <a:gd name="T30" fmla="*/ 152 w 167"/>
              <a:gd name="T31" fmla="*/ 10 h 129"/>
              <a:gd name="T32" fmla="*/ 162 w 167"/>
              <a:gd name="T33" fmla="*/ 33 h 129"/>
              <a:gd name="T34" fmla="*/ 157 w 167"/>
              <a:gd name="T35" fmla="*/ 48 h 129"/>
              <a:gd name="T36" fmla="*/ 143 w 167"/>
              <a:gd name="T37" fmla="*/ 58 h 129"/>
              <a:gd name="T38" fmla="*/ 161 w 167"/>
              <a:gd name="T39" fmla="*/ 70 h 129"/>
              <a:gd name="T40" fmla="*/ 167 w 167"/>
              <a:gd name="T41" fmla="*/ 91 h 129"/>
              <a:gd name="T42" fmla="*/ 155 w 167"/>
              <a:gd name="T43" fmla="*/ 118 h 129"/>
              <a:gd name="T44" fmla="*/ 125 w 167"/>
              <a:gd name="T45" fmla="*/ 129 h 129"/>
              <a:gd name="T46" fmla="*/ 95 w 167"/>
              <a:gd name="T47" fmla="*/ 118 h 129"/>
              <a:gd name="T48" fmla="*/ 84 w 167"/>
              <a:gd name="T49" fmla="*/ 90 h 129"/>
              <a:gd name="T50" fmla="*/ 90 w 167"/>
              <a:gd name="T51" fmla="*/ 70 h 129"/>
              <a:gd name="T52" fmla="*/ 108 w 167"/>
              <a:gd name="T53" fmla="*/ 58 h 129"/>
              <a:gd name="T54" fmla="*/ 105 w 167"/>
              <a:gd name="T55" fmla="*/ 32 h 129"/>
              <a:gd name="T56" fmla="*/ 110 w 167"/>
              <a:gd name="T57" fmla="*/ 47 h 129"/>
              <a:gd name="T58" fmla="*/ 125 w 167"/>
              <a:gd name="T59" fmla="*/ 52 h 129"/>
              <a:gd name="T60" fmla="*/ 140 w 167"/>
              <a:gd name="T61" fmla="*/ 47 h 129"/>
              <a:gd name="T62" fmla="*/ 146 w 167"/>
              <a:gd name="T63" fmla="*/ 33 h 129"/>
              <a:gd name="T64" fmla="*/ 140 w 167"/>
              <a:gd name="T65" fmla="*/ 19 h 129"/>
              <a:gd name="T66" fmla="*/ 125 w 167"/>
              <a:gd name="T67" fmla="*/ 13 h 129"/>
              <a:gd name="T68" fmla="*/ 111 w 167"/>
              <a:gd name="T69" fmla="*/ 18 h 129"/>
              <a:gd name="T70" fmla="*/ 105 w 167"/>
              <a:gd name="T71" fmla="*/ 32 h 129"/>
              <a:gd name="T72" fmla="*/ 100 w 167"/>
              <a:gd name="T73" fmla="*/ 90 h 129"/>
              <a:gd name="T74" fmla="*/ 103 w 167"/>
              <a:gd name="T75" fmla="*/ 103 h 129"/>
              <a:gd name="T76" fmla="*/ 112 w 167"/>
              <a:gd name="T77" fmla="*/ 113 h 129"/>
              <a:gd name="T78" fmla="*/ 125 w 167"/>
              <a:gd name="T79" fmla="*/ 116 h 129"/>
              <a:gd name="T80" fmla="*/ 144 w 167"/>
              <a:gd name="T81" fmla="*/ 109 h 129"/>
              <a:gd name="T82" fmla="*/ 151 w 167"/>
              <a:gd name="T83" fmla="*/ 91 h 129"/>
              <a:gd name="T84" fmla="*/ 144 w 167"/>
              <a:gd name="T85" fmla="*/ 72 h 129"/>
              <a:gd name="T86" fmla="*/ 125 w 167"/>
              <a:gd name="T87" fmla="*/ 65 h 129"/>
              <a:gd name="T88" fmla="*/ 107 w 167"/>
              <a:gd name="T89" fmla="*/ 72 h 129"/>
              <a:gd name="T90" fmla="*/ 100 w 167"/>
              <a:gd name="T91" fmla="*/ 90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67" h="129">
                <a:moveTo>
                  <a:pt x="46" y="127"/>
                </a:moveTo>
                <a:lnTo>
                  <a:pt x="31" y="127"/>
                </a:lnTo>
                <a:lnTo>
                  <a:pt x="31" y="28"/>
                </a:lnTo>
                <a:cubicBezTo>
                  <a:pt x="27" y="32"/>
                  <a:pt x="22" y="35"/>
                  <a:pt x="16" y="39"/>
                </a:cubicBezTo>
                <a:cubicBezTo>
                  <a:pt x="10" y="42"/>
                  <a:pt x="5" y="45"/>
                  <a:pt x="0" y="47"/>
                </a:cubicBezTo>
                <a:lnTo>
                  <a:pt x="0" y="32"/>
                </a:lnTo>
                <a:cubicBezTo>
                  <a:pt x="9" y="28"/>
                  <a:pt x="16" y="23"/>
                  <a:pt x="23" y="17"/>
                </a:cubicBezTo>
                <a:cubicBezTo>
                  <a:pt x="29" y="11"/>
                  <a:pt x="34" y="6"/>
                  <a:pt x="36" y="0"/>
                </a:cubicBezTo>
                <a:lnTo>
                  <a:pt x="46" y="0"/>
                </a:lnTo>
                <a:lnTo>
                  <a:pt x="46" y="127"/>
                </a:lnTo>
                <a:close/>
                <a:moveTo>
                  <a:pt x="108" y="58"/>
                </a:moveTo>
                <a:cubicBezTo>
                  <a:pt x="101" y="56"/>
                  <a:pt x="97" y="53"/>
                  <a:pt x="94" y="48"/>
                </a:cubicBezTo>
                <a:cubicBezTo>
                  <a:pt x="91" y="44"/>
                  <a:pt x="89" y="39"/>
                  <a:pt x="89" y="33"/>
                </a:cubicBezTo>
                <a:cubicBezTo>
                  <a:pt x="89" y="23"/>
                  <a:pt x="92" y="16"/>
                  <a:pt x="99" y="9"/>
                </a:cubicBezTo>
                <a:cubicBezTo>
                  <a:pt x="105" y="3"/>
                  <a:pt x="114" y="0"/>
                  <a:pt x="125" y="0"/>
                </a:cubicBezTo>
                <a:cubicBezTo>
                  <a:pt x="136" y="0"/>
                  <a:pt x="145" y="3"/>
                  <a:pt x="152" y="10"/>
                </a:cubicBezTo>
                <a:cubicBezTo>
                  <a:pt x="158" y="16"/>
                  <a:pt x="162" y="24"/>
                  <a:pt x="162" y="33"/>
                </a:cubicBezTo>
                <a:cubicBezTo>
                  <a:pt x="162" y="39"/>
                  <a:pt x="160" y="44"/>
                  <a:pt x="157" y="48"/>
                </a:cubicBezTo>
                <a:cubicBezTo>
                  <a:pt x="154" y="53"/>
                  <a:pt x="149" y="56"/>
                  <a:pt x="143" y="58"/>
                </a:cubicBezTo>
                <a:cubicBezTo>
                  <a:pt x="151" y="61"/>
                  <a:pt x="157" y="65"/>
                  <a:pt x="161" y="70"/>
                </a:cubicBezTo>
                <a:cubicBezTo>
                  <a:pt x="165" y="76"/>
                  <a:pt x="167" y="83"/>
                  <a:pt x="167" y="91"/>
                </a:cubicBezTo>
                <a:cubicBezTo>
                  <a:pt x="167" y="101"/>
                  <a:pt x="163" y="110"/>
                  <a:pt x="155" y="118"/>
                </a:cubicBezTo>
                <a:cubicBezTo>
                  <a:pt x="148" y="125"/>
                  <a:pt x="138" y="129"/>
                  <a:pt x="125" y="129"/>
                </a:cubicBezTo>
                <a:cubicBezTo>
                  <a:pt x="113" y="129"/>
                  <a:pt x="103" y="125"/>
                  <a:pt x="95" y="118"/>
                </a:cubicBezTo>
                <a:cubicBezTo>
                  <a:pt x="88" y="110"/>
                  <a:pt x="84" y="101"/>
                  <a:pt x="84" y="90"/>
                </a:cubicBezTo>
                <a:cubicBezTo>
                  <a:pt x="84" y="82"/>
                  <a:pt x="86" y="75"/>
                  <a:pt x="90" y="70"/>
                </a:cubicBezTo>
                <a:cubicBezTo>
                  <a:pt x="94" y="64"/>
                  <a:pt x="100" y="60"/>
                  <a:pt x="108" y="58"/>
                </a:cubicBezTo>
                <a:close/>
                <a:moveTo>
                  <a:pt x="105" y="32"/>
                </a:moveTo>
                <a:cubicBezTo>
                  <a:pt x="105" y="38"/>
                  <a:pt x="107" y="43"/>
                  <a:pt x="110" y="47"/>
                </a:cubicBezTo>
                <a:cubicBezTo>
                  <a:pt x="114" y="50"/>
                  <a:pt x="119" y="52"/>
                  <a:pt x="125" y="52"/>
                </a:cubicBezTo>
                <a:cubicBezTo>
                  <a:pt x="131" y="52"/>
                  <a:pt x="136" y="50"/>
                  <a:pt x="140" y="47"/>
                </a:cubicBezTo>
                <a:cubicBezTo>
                  <a:pt x="144" y="43"/>
                  <a:pt x="146" y="38"/>
                  <a:pt x="146" y="33"/>
                </a:cubicBezTo>
                <a:cubicBezTo>
                  <a:pt x="146" y="27"/>
                  <a:pt x="144" y="22"/>
                  <a:pt x="140" y="19"/>
                </a:cubicBezTo>
                <a:cubicBezTo>
                  <a:pt x="136" y="15"/>
                  <a:pt x="131" y="13"/>
                  <a:pt x="125" y="13"/>
                </a:cubicBezTo>
                <a:cubicBezTo>
                  <a:pt x="119" y="13"/>
                  <a:pt x="115" y="15"/>
                  <a:pt x="111" y="18"/>
                </a:cubicBezTo>
                <a:cubicBezTo>
                  <a:pt x="107" y="22"/>
                  <a:pt x="105" y="27"/>
                  <a:pt x="105" y="32"/>
                </a:cubicBezTo>
                <a:close/>
                <a:moveTo>
                  <a:pt x="100" y="90"/>
                </a:moveTo>
                <a:cubicBezTo>
                  <a:pt x="100" y="95"/>
                  <a:pt x="101" y="99"/>
                  <a:pt x="103" y="103"/>
                </a:cubicBezTo>
                <a:cubicBezTo>
                  <a:pt x="105" y="107"/>
                  <a:pt x="108" y="110"/>
                  <a:pt x="112" y="113"/>
                </a:cubicBezTo>
                <a:cubicBezTo>
                  <a:pt x="116" y="115"/>
                  <a:pt x="121" y="116"/>
                  <a:pt x="125" y="116"/>
                </a:cubicBezTo>
                <a:cubicBezTo>
                  <a:pt x="133" y="116"/>
                  <a:pt x="139" y="114"/>
                  <a:pt x="144" y="109"/>
                </a:cubicBezTo>
                <a:cubicBezTo>
                  <a:pt x="149" y="104"/>
                  <a:pt x="151" y="98"/>
                  <a:pt x="151" y="91"/>
                </a:cubicBezTo>
                <a:cubicBezTo>
                  <a:pt x="151" y="83"/>
                  <a:pt x="149" y="77"/>
                  <a:pt x="144" y="72"/>
                </a:cubicBezTo>
                <a:cubicBezTo>
                  <a:pt x="139" y="67"/>
                  <a:pt x="132" y="65"/>
                  <a:pt x="125" y="65"/>
                </a:cubicBezTo>
                <a:cubicBezTo>
                  <a:pt x="118" y="65"/>
                  <a:pt x="112" y="67"/>
                  <a:pt x="107" y="72"/>
                </a:cubicBezTo>
                <a:cubicBezTo>
                  <a:pt x="102" y="77"/>
                  <a:pt x="100" y="83"/>
                  <a:pt x="100" y="90"/>
                </a:cubicBez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16" name="Freeform 300"/>
          <p:cNvSpPr>
            <a:spLocks noEditPoints="1"/>
          </p:cNvSpPr>
          <p:nvPr/>
        </p:nvSpPr>
        <p:spPr bwMode="auto">
          <a:xfrm>
            <a:off x="9672707" y="5407041"/>
            <a:ext cx="83344" cy="64823"/>
          </a:xfrm>
          <a:custGeom>
            <a:avLst/>
            <a:gdLst>
              <a:gd name="T0" fmla="*/ 46 w 168"/>
              <a:gd name="T1" fmla="*/ 127 h 129"/>
              <a:gd name="T2" fmla="*/ 31 w 168"/>
              <a:gd name="T3" fmla="*/ 127 h 129"/>
              <a:gd name="T4" fmla="*/ 31 w 168"/>
              <a:gd name="T5" fmla="*/ 28 h 129"/>
              <a:gd name="T6" fmla="*/ 16 w 168"/>
              <a:gd name="T7" fmla="*/ 39 h 129"/>
              <a:gd name="T8" fmla="*/ 0 w 168"/>
              <a:gd name="T9" fmla="*/ 47 h 129"/>
              <a:gd name="T10" fmla="*/ 0 w 168"/>
              <a:gd name="T11" fmla="*/ 32 h 129"/>
              <a:gd name="T12" fmla="*/ 23 w 168"/>
              <a:gd name="T13" fmla="*/ 17 h 129"/>
              <a:gd name="T14" fmla="*/ 36 w 168"/>
              <a:gd name="T15" fmla="*/ 0 h 129"/>
              <a:gd name="T16" fmla="*/ 46 w 168"/>
              <a:gd name="T17" fmla="*/ 0 h 129"/>
              <a:gd name="T18" fmla="*/ 46 w 168"/>
              <a:gd name="T19" fmla="*/ 127 h 129"/>
              <a:gd name="T20" fmla="*/ 84 w 168"/>
              <a:gd name="T21" fmla="*/ 94 h 129"/>
              <a:gd name="T22" fmla="*/ 100 w 168"/>
              <a:gd name="T23" fmla="*/ 92 h 129"/>
              <a:gd name="T24" fmla="*/ 109 w 168"/>
              <a:gd name="T25" fmla="*/ 110 h 129"/>
              <a:gd name="T26" fmla="*/ 125 w 168"/>
              <a:gd name="T27" fmla="*/ 116 h 129"/>
              <a:gd name="T28" fmla="*/ 144 w 168"/>
              <a:gd name="T29" fmla="*/ 108 h 129"/>
              <a:gd name="T30" fmla="*/ 151 w 168"/>
              <a:gd name="T31" fmla="*/ 85 h 129"/>
              <a:gd name="T32" fmla="*/ 144 w 168"/>
              <a:gd name="T33" fmla="*/ 64 h 129"/>
              <a:gd name="T34" fmla="*/ 124 w 168"/>
              <a:gd name="T35" fmla="*/ 57 h 129"/>
              <a:gd name="T36" fmla="*/ 111 w 168"/>
              <a:gd name="T37" fmla="*/ 60 h 129"/>
              <a:gd name="T38" fmla="*/ 101 w 168"/>
              <a:gd name="T39" fmla="*/ 69 h 129"/>
              <a:gd name="T40" fmla="*/ 87 w 168"/>
              <a:gd name="T41" fmla="*/ 67 h 129"/>
              <a:gd name="T42" fmla="*/ 99 w 168"/>
              <a:gd name="T43" fmla="*/ 2 h 129"/>
              <a:gd name="T44" fmla="*/ 162 w 168"/>
              <a:gd name="T45" fmla="*/ 2 h 129"/>
              <a:gd name="T46" fmla="*/ 162 w 168"/>
              <a:gd name="T47" fmla="*/ 17 h 129"/>
              <a:gd name="T48" fmla="*/ 112 w 168"/>
              <a:gd name="T49" fmla="*/ 17 h 129"/>
              <a:gd name="T50" fmla="*/ 105 w 168"/>
              <a:gd name="T51" fmla="*/ 51 h 129"/>
              <a:gd name="T52" fmla="*/ 129 w 168"/>
              <a:gd name="T53" fmla="*/ 43 h 129"/>
              <a:gd name="T54" fmla="*/ 156 w 168"/>
              <a:gd name="T55" fmla="*/ 54 h 129"/>
              <a:gd name="T56" fmla="*/ 168 w 168"/>
              <a:gd name="T57" fmla="*/ 84 h 129"/>
              <a:gd name="T58" fmla="*/ 158 w 168"/>
              <a:gd name="T59" fmla="*/ 113 h 129"/>
              <a:gd name="T60" fmla="*/ 125 w 168"/>
              <a:gd name="T61" fmla="*/ 129 h 129"/>
              <a:gd name="T62" fmla="*/ 97 w 168"/>
              <a:gd name="T63" fmla="*/ 119 h 129"/>
              <a:gd name="T64" fmla="*/ 84 w 168"/>
              <a:gd name="T65" fmla="*/ 94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68" h="129">
                <a:moveTo>
                  <a:pt x="46" y="127"/>
                </a:moveTo>
                <a:lnTo>
                  <a:pt x="31" y="127"/>
                </a:lnTo>
                <a:lnTo>
                  <a:pt x="31" y="28"/>
                </a:lnTo>
                <a:cubicBezTo>
                  <a:pt x="27" y="32"/>
                  <a:pt x="22" y="35"/>
                  <a:pt x="16" y="39"/>
                </a:cubicBezTo>
                <a:cubicBezTo>
                  <a:pt x="10" y="42"/>
                  <a:pt x="5" y="45"/>
                  <a:pt x="0" y="47"/>
                </a:cubicBezTo>
                <a:lnTo>
                  <a:pt x="0" y="32"/>
                </a:lnTo>
                <a:cubicBezTo>
                  <a:pt x="9" y="28"/>
                  <a:pt x="16" y="23"/>
                  <a:pt x="23" y="17"/>
                </a:cubicBezTo>
                <a:cubicBezTo>
                  <a:pt x="29" y="11"/>
                  <a:pt x="34" y="6"/>
                  <a:pt x="36" y="0"/>
                </a:cubicBezTo>
                <a:lnTo>
                  <a:pt x="46" y="0"/>
                </a:lnTo>
                <a:lnTo>
                  <a:pt x="46" y="127"/>
                </a:lnTo>
                <a:close/>
                <a:moveTo>
                  <a:pt x="84" y="94"/>
                </a:moveTo>
                <a:lnTo>
                  <a:pt x="100" y="92"/>
                </a:lnTo>
                <a:cubicBezTo>
                  <a:pt x="102" y="100"/>
                  <a:pt x="104" y="106"/>
                  <a:pt x="109" y="110"/>
                </a:cubicBezTo>
                <a:cubicBezTo>
                  <a:pt x="113" y="114"/>
                  <a:pt x="118" y="116"/>
                  <a:pt x="125" y="116"/>
                </a:cubicBezTo>
                <a:cubicBezTo>
                  <a:pt x="132" y="116"/>
                  <a:pt x="138" y="113"/>
                  <a:pt x="144" y="108"/>
                </a:cubicBezTo>
                <a:cubicBezTo>
                  <a:pt x="149" y="102"/>
                  <a:pt x="151" y="94"/>
                  <a:pt x="151" y="85"/>
                </a:cubicBezTo>
                <a:cubicBezTo>
                  <a:pt x="151" y="76"/>
                  <a:pt x="149" y="70"/>
                  <a:pt x="144" y="64"/>
                </a:cubicBezTo>
                <a:cubicBezTo>
                  <a:pt x="139" y="59"/>
                  <a:pt x="132" y="57"/>
                  <a:pt x="124" y="57"/>
                </a:cubicBezTo>
                <a:cubicBezTo>
                  <a:pt x="119" y="57"/>
                  <a:pt x="115" y="58"/>
                  <a:pt x="111" y="60"/>
                </a:cubicBezTo>
                <a:cubicBezTo>
                  <a:pt x="107" y="62"/>
                  <a:pt x="104" y="65"/>
                  <a:pt x="101" y="69"/>
                </a:cubicBezTo>
                <a:lnTo>
                  <a:pt x="87" y="67"/>
                </a:lnTo>
                <a:lnTo>
                  <a:pt x="99" y="2"/>
                </a:lnTo>
                <a:lnTo>
                  <a:pt x="162" y="2"/>
                </a:lnTo>
                <a:lnTo>
                  <a:pt x="162" y="17"/>
                </a:lnTo>
                <a:lnTo>
                  <a:pt x="112" y="17"/>
                </a:lnTo>
                <a:lnTo>
                  <a:pt x="105" y="51"/>
                </a:lnTo>
                <a:cubicBezTo>
                  <a:pt x="112" y="46"/>
                  <a:pt x="120" y="43"/>
                  <a:pt x="129" y="43"/>
                </a:cubicBezTo>
                <a:cubicBezTo>
                  <a:pt x="140" y="43"/>
                  <a:pt x="149" y="47"/>
                  <a:pt x="156" y="54"/>
                </a:cubicBezTo>
                <a:cubicBezTo>
                  <a:pt x="164" y="62"/>
                  <a:pt x="168" y="72"/>
                  <a:pt x="168" y="84"/>
                </a:cubicBezTo>
                <a:cubicBezTo>
                  <a:pt x="168" y="95"/>
                  <a:pt x="164" y="105"/>
                  <a:pt x="158" y="113"/>
                </a:cubicBezTo>
                <a:cubicBezTo>
                  <a:pt x="150" y="124"/>
                  <a:pt x="139" y="129"/>
                  <a:pt x="125" y="129"/>
                </a:cubicBezTo>
                <a:cubicBezTo>
                  <a:pt x="113" y="129"/>
                  <a:pt x="104" y="126"/>
                  <a:pt x="97" y="119"/>
                </a:cubicBezTo>
                <a:cubicBezTo>
                  <a:pt x="89" y="113"/>
                  <a:pt x="85" y="104"/>
                  <a:pt x="84" y="94"/>
                </a:cubicBez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17" name="Freeform 301"/>
          <p:cNvSpPr>
            <a:spLocks noEditPoints="1"/>
          </p:cNvSpPr>
          <p:nvPr/>
        </p:nvSpPr>
        <p:spPr bwMode="auto">
          <a:xfrm>
            <a:off x="9430614" y="5407041"/>
            <a:ext cx="82021" cy="63500"/>
          </a:xfrm>
          <a:custGeom>
            <a:avLst/>
            <a:gdLst>
              <a:gd name="T0" fmla="*/ 47 w 166"/>
              <a:gd name="T1" fmla="*/ 127 h 127"/>
              <a:gd name="T2" fmla="*/ 31 w 166"/>
              <a:gd name="T3" fmla="*/ 127 h 127"/>
              <a:gd name="T4" fmla="*/ 31 w 166"/>
              <a:gd name="T5" fmla="*/ 28 h 127"/>
              <a:gd name="T6" fmla="*/ 17 w 166"/>
              <a:gd name="T7" fmla="*/ 39 h 127"/>
              <a:gd name="T8" fmla="*/ 0 w 166"/>
              <a:gd name="T9" fmla="*/ 47 h 127"/>
              <a:gd name="T10" fmla="*/ 0 w 166"/>
              <a:gd name="T11" fmla="*/ 32 h 127"/>
              <a:gd name="T12" fmla="*/ 23 w 166"/>
              <a:gd name="T13" fmla="*/ 17 h 127"/>
              <a:gd name="T14" fmla="*/ 37 w 166"/>
              <a:gd name="T15" fmla="*/ 0 h 127"/>
              <a:gd name="T16" fmla="*/ 47 w 166"/>
              <a:gd name="T17" fmla="*/ 0 h 127"/>
              <a:gd name="T18" fmla="*/ 47 w 166"/>
              <a:gd name="T19" fmla="*/ 127 h 127"/>
              <a:gd name="T20" fmla="*/ 166 w 166"/>
              <a:gd name="T21" fmla="*/ 112 h 127"/>
              <a:gd name="T22" fmla="*/ 166 w 166"/>
              <a:gd name="T23" fmla="*/ 127 h 127"/>
              <a:gd name="T24" fmla="*/ 82 w 166"/>
              <a:gd name="T25" fmla="*/ 127 h 127"/>
              <a:gd name="T26" fmla="*/ 84 w 166"/>
              <a:gd name="T27" fmla="*/ 116 h 127"/>
              <a:gd name="T28" fmla="*/ 94 w 166"/>
              <a:gd name="T29" fmla="*/ 99 h 127"/>
              <a:gd name="T30" fmla="*/ 115 w 166"/>
              <a:gd name="T31" fmla="*/ 80 h 127"/>
              <a:gd name="T32" fmla="*/ 142 w 166"/>
              <a:gd name="T33" fmla="*/ 53 h 127"/>
              <a:gd name="T34" fmla="*/ 150 w 166"/>
              <a:gd name="T35" fmla="*/ 35 h 127"/>
              <a:gd name="T36" fmla="*/ 143 w 166"/>
              <a:gd name="T37" fmla="*/ 19 h 127"/>
              <a:gd name="T38" fmla="*/ 126 w 166"/>
              <a:gd name="T39" fmla="*/ 13 h 127"/>
              <a:gd name="T40" fmla="*/ 108 w 166"/>
              <a:gd name="T41" fmla="*/ 20 h 127"/>
              <a:gd name="T42" fmla="*/ 101 w 166"/>
              <a:gd name="T43" fmla="*/ 38 h 127"/>
              <a:gd name="T44" fmla="*/ 85 w 166"/>
              <a:gd name="T45" fmla="*/ 37 h 127"/>
              <a:gd name="T46" fmla="*/ 98 w 166"/>
              <a:gd name="T47" fmla="*/ 9 h 127"/>
              <a:gd name="T48" fmla="*/ 126 w 166"/>
              <a:gd name="T49" fmla="*/ 0 h 127"/>
              <a:gd name="T50" fmla="*/ 155 w 166"/>
              <a:gd name="T51" fmla="*/ 10 h 127"/>
              <a:gd name="T52" fmla="*/ 166 w 166"/>
              <a:gd name="T53" fmla="*/ 35 h 127"/>
              <a:gd name="T54" fmla="*/ 162 w 166"/>
              <a:gd name="T55" fmla="*/ 50 h 127"/>
              <a:gd name="T56" fmla="*/ 152 w 166"/>
              <a:gd name="T57" fmla="*/ 65 h 127"/>
              <a:gd name="T58" fmla="*/ 128 w 166"/>
              <a:gd name="T59" fmla="*/ 88 h 127"/>
              <a:gd name="T60" fmla="*/ 110 w 166"/>
              <a:gd name="T61" fmla="*/ 103 h 127"/>
              <a:gd name="T62" fmla="*/ 104 w 166"/>
              <a:gd name="T63" fmla="*/ 112 h 127"/>
              <a:gd name="T64" fmla="*/ 166 w 166"/>
              <a:gd name="T65" fmla="*/ 112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66" h="127">
                <a:moveTo>
                  <a:pt x="47" y="127"/>
                </a:moveTo>
                <a:lnTo>
                  <a:pt x="31" y="127"/>
                </a:lnTo>
                <a:lnTo>
                  <a:pt x="31" y="28"/>
                </a:lnTo>
                <a:cubicBezTo>
                  <a:pt x="27" y="32"/>
                  <a:pt x="23" y="35"/>
                  <a:pt x="17" y="39"/>
                </a:cubicBezTo>
                <a:cubicBezTo>
                  <a:pt x="11" y="42"/>
                  <a:pt x="5" y="45"/>
                  <a:pt x="0" y="47"/>
                </a:cubicBezTo>
                <a:lnTo>
                  <a:pt x="0" y="32"/>
                </a:lnTo>
                <a:cubicBezTo>
                  <a:pt x="9" y="28"/>
                  <a:pt x="17" y="23"/>
                  <a:pt x="23" y="17"/>
                </a:cubicBezTo>
                <a:cubicBezTo>
                  <a:pt x="29" y="11"/>
                  <a:pt x="34" y="6"/>
                  <a:pt x="37" y="0"/>
                </a:cubicBezTo>
                <a:lnTo>
                  <a:pt x="47" y="0"/>
                </a:lnTo>
                <a:lnTo>
                  <a:pt x="47" y="127"/>
                </a:lnTo>
                <a:close/>
                <a:moveTo>
                  <a:pt x="166" y="112"/>
                </a:moveTo>
                <a:lnTo>
                  <a:pt x="166" y="127"/>
                </a:lnTo>
                <a:lnTo>
                  <a:pt x="82" y="127"/>
                </a:lnTo>
                <a:cubicBezTo>
                  <a:pt x="82" y="123"/>
                  <a:pt x="83" y="119"/>
                  <a:pt x="84" y="116"/>
                </a:cubicBezTo>
                <a:cubicBezTo>
                  <a:pt x="86" y="110"/>
                  <a:pt x="90" y="105"/>
                  <a:pt x="94" y="99"/>
                </a:cubicBezTo>
                <a:cubicBezTo>
                  <a:pt x="99" y="94"/>
                  <a:pt x="106" y="87"/>
                  <a:pt x="115" y="80"/>
                </a:cubicBezTo>
                <a:cubicBezTo>
                  <a:pt x="128" y="69"/>
                  <a:pt x="138" y="60"/>
                  <a:pt x="142" y="53"/>
                </a:cubicBezTo>
                <a:cubicBezTo>
                  <a:pt x="147" y="47"/>
                  <a:pt x="150" y="41"/>
                  <a:pt x="150" y="35"/>
                </a:cubicBezTo>
                <a:cubicBezTo>
                  <a:pt x="150" y="29"/>
                  <a:pt x="147" y="23"/>
                  <a:pt x="143" y="19"/>
                </a:cubicBezTo>
                <a:cubicBezTo>
                  <a:pt x="139" y="15"/>
                  <a:pt x="133" y="13"/>
                  <a:pt x="126" y="13"/>
                </a:cubicBezTo>
                <a:cubicBezTo>
                  <a:pt x="119" y="13"/>
                  <a:pt x="113" y="15"/>
                  <a:pt x="108" y="20"/>
                </a:cubicBezTo>
                <a:cubicBezTo>
                  <a:pt x="104" y="24"/>
                  <a:pt x="101" y="30"/>
                  <a:pt x="101" y="38"/>
                </a:cubicBezTo>
                <a:lnTo>
                  <a:pt x="85" y="37"/>
                </a:lnTo>
                <a:cubicBezTo>
                  <a:pt x="87" y="25"/>
                  <a:pt x="91" y="16"/>
                  <a:pt x="98" y="9"/>
                </a:cubicBezTo>
                <a:cubicBezTo>
                  <a:pt x="105" y="3"/>
                  <a:pt x="114" y="0"/>
                  <a:pt x="126" y="0"/>
                </a:cubicBezTo>
                <a:cubicBezTo>
                  <a:pt x="138" y="0"/>
                  <a:pt x="148" y="3"/>
                  <a:pt x="155" y="10"/>
                </a:cubicBezTo>
                <a:cubicBezTo>
                  <a:pt x="162" y="17"/>
                  <a:pt x="166" y="25"/>
                  <a:pt x="166" y="35"/>
                </a:cubicBezTo>
                <a:cubicBezTo>
                  <a:pt x="166" y="40"/>
                  <a:pt x="165" y="45"/>
                  <a:pt x="162" y="50"/>
                </a:cubicBezTo>
                <a:cubicBezTo>
                  <a:pt x="160" y="55"/>
                  <a:pt x="157" y="60"/>
                  <a:pt x="152" y="65"/>
                </a:cubicBezTo>
                <a:cubicBezTo>
                  <a:pt x="147" y="71"/>
                  <a:pt x="140" y="78"/>
                  <a:pt x="128" y="88"/>
                </a:cubicBezTo>
                <a:cubicBezTo>
                  <a:pt x="119" y="95"/>
                  <a:pt x="113" y="100"/>
                  <a:pt x="110" y="103"/>
                </a:cubicBezTo>
                <a:cubicBezTo>
                  <a:pt x="108" y="106"/>
                  <a:pt x="106" y="109"/>
                  <a:pt x="104" y="112"/>
                </a:cubicBezTo>
                <a:lnTo>
                  <a:pt x="166" y="112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18" name="Freeform 302"/>
          <p:cNvSpPr>
            <a:spLocks noEditPoints="1"/>
          </p:cNvSpPr>
          <p:nvPr/>
        </p:nvSpPr>
        <p:spPr bwMode="auto">
          <a:xfrm>
            <a:off x="9205718" y="5407041"/>
            <a:ext cx="41011" cy="64823"/>
          </a:xfrm>
          <a:custGeom>
            <a:avLst/>
            <a:gdLst>
              <a:gd name="T0" fmla="*/ 2 w 83"/>
              <a:gd name="T1" fmla="*/ 97 h 129"/>
              <a:gd name="T2" fmla="*/ 17 w 83"/>
              <a:gd name="T3" fmla="*/ 96 h 129"/>
              <a:gd name="T4" fmla="*/ 24 w 83"/>
              <a:gd name="T5" fmla="*/ 111 h 129"/>
              <a:gd name="T6" fmla="*/ 38 w 83"/>
              <a:gd name="T7" fmla="*/ 116 h 129"/>
              <a:gd name="T8" fmla="*/ 50 w 83"/>
              <a:gd name="T9" fmla="*/ 113 h 129"/>
              <a:gd name="T10" fmla="*/ 59 w 83"/>
              <a:gd name="T11" fmla="*/ 104 h 129"/>
              <a:gd name="T12" fmla="*/ 65 w 83"/>
              <a:gd name="T13" fmla="*/ 89 h 129"/>
              <a:gd name="T14" fmla="*/ 67 w 83"/>
              <a:gd name="T15" fmla="*/ 70 h 129"/>
              <a:gd name="T16" fmla="*/ 67 w 83"/>
              <a:gd name="T17" fmla="*/ 67 h 129"/>
              <a:gd name="T18" fmla="*/ 54 w 83"/>
              <a:gd name="T19" fmla="*/ 79 h 129"/>
              <a:gd name="T20" fmla="*/ 37 w 83"/>
              <a:gd name="T21" fmla="*/ 84 h 129"/>
              <a:gd name="T22" fmla="*/ 10 w 83"/>
              <a:gd name="T23" fmla="*/ 72 h 129"/>
              <a:gd name="T24" fmla="*/ 0 w 83"/>
              <a:gd name="T25" fmla="*/ 43 h 129"/>
              <a:gd name="T26" fmla="*/ 11 w 83"/>
              <a:gd name="T27" fmla="*/ 12 h 129"/>
              <a:gd name="T28" fmla="*/ 39 w 83"/>
              <a:gd name="T29" fmla="*/ 0 h 129"/>
              <a:gd name="T30" fmla="*/ 62 w 83"/>
              <a:gd name="T31" fmla="*/ 7 h 129"/>
              <a:gd name="T32" fmla="*/ 77 w 83"/>
              <a:gd name="T33" fmla="*/ 26 h 129"/>
              <a:gd name="T34" fmla="*/ 83 w 83"/>
              <a:gd name="T35" fmla="*/ 61 h 129"/>
              <a:gd name="T36" fmla="*/ 77 w 83"/>
              <a:gd name="T37" fmla="*/ 99 h 129"/>
              <a:gd name="T38" fmla="*/ 62 w 83"/>
              <a:gd name="T39" fmla="*/ 121 h 129"/>
              <a:gd name="T40" fmla="*/ 37 w 83"/>
              <a:gd name="T41" fmla="*/ 129 h 129"/>
              <a:gd name="T42" fmla="*/ 13 w 83"/>
              <a:gd name="T43" fmla="*/ 121 h 129"/>
              <a:gd name="T44" fmla="*/ 2 w 83"/>
              <a:gd name="T45" fmla="*/ 97 h 129"/>
              <a:gd name="T46" fmla="*/ 65 w 83"/>
              <a:gd name="T47" fmla="*/ 42 h 129"/>
              <a:gd name="T48" fmla="*/ 58 w 83"/>
              <a:gd name="T49" fmla="*/ 21 h 129"/>
              <a:gd name="T50" fmla="*/ 41 w 83"/>
              <a:gd name="T51" fmla="*/ 13 h 129"/>
              <a:gd name="T52" fmla="*/ 23 w 83"/>
              <a:gd name="T53" fmla="*/ 21 h 129"/>
              <a:gd name="T54" fmla="*/ 16 w 83"/>
              <a:gd name="T55" fmla="*/ 43 h 129"/>
              <a:gd name="T56" fmla="*/ 23 w 83"/>
              <a:gd name="T57" fmla="*/ 63 h 129"/>
              <a:gd name="T58" fmla="*/ 41 w 83"/>
              <a:gd name="T59" fmla="*/ 70 h 129"/>
              <a:gd name="T60" fmla="*/ 58 w 83"/>
              <a:gd name="T61" fmla="*/ 63 h 129"/>
              <a:gd name="T62" fmla="*/ 65 w 83"/>
              <a:gd name="T63" fmla="*/ 42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3" h="129">
                <a:moveTo>
                  <a:pt x="2" y="97"/>
                </a:moveTo>
                <a:lnTo>
                  <a:pt x="17" y="96"/>
                </a:lnTo>
                <a:cubicBezTo>
                  <a:pt x="18" y="103"/>
                  <a:pt x="21" y="108"/>
                  <a:pt x="24" y="111"/>
                </a:cubicBezTo>
                <a:cubicBezTo>
                  <a:pt x="28" y="114"/>
                  <a:pt x="32" y="116"/>
                  <a:pt x="38" y="116"/>
                </a:cubicBezTo>
                <a:cubicBezTo>
                  <a:pt x="42" y="116"/>
                  <a:pt x="47" y="115"/>
                  <a:pt x="50" y="113"/>
                </a:cubicBezTo>
                <a:cubicBezTo>
                  <a:pt x="54" y="111"/>
                  <a:pt x="57" y="108"/>
                  <a:pt x="59" y="104"/>
                </a:cubicBezTo>
                <a:cubicBezTo>
                  <a:pt x="61" y="100"/>
                  <a:pt x="63" y="95"/>
                  <a:pt x="65" y="89"/>
                </a:cubicBezTo>
                <a:cubicBezTo>
                  <a:pt x="66" y="83"/>
                  <a:pt x="67" y="77"/>
                  <a:pt x="67" y="70"/>
                </a:cubicBezTo>
                <a:cubicBezTo>
                  <a:pt x="67" y="70"/>
                  <a:pt x="67" y="69"/>
                  <a:pt x="67" y="67"/>
                </a:cubicBezTo>
                <a:cubicBezTo>
                  <a:pt x="64" y="72"/>
                  <a:pt x="60" y="76"/>
                  <a:pt x="54" y="79"/>
                </a:cubicBezTo>
                <a:cubicBezTo>
                  <a:pt x="49" y="82"/>
                  <a:pt x="43" y="84"/>
                  <a:pt x="37" y="84"/>
                </a:cubicBezTo>
                <a:cubicBezTo>
                  <a:pt x="26" y="84"/>
                  <a:pt x="18" y="80"/>
                  <a:pt x="10" y="72"/>
                </a:cubicBezTo>
                <a:cubicBezTo>
                  <a:pt x="3" y="65"/>
                  <a:pt x="0" y="55"/>
                  <a:pt x="0" y="43"/>
                </a:cubicBezTo>
                <a:cubicBezTo>
                  <a:pt x="0" y="30"/>
                  <a:pt x="3" y="19"/>
                  <a:pt x="11" y="12"/>
                </a:cubicBezTo>
                <a:cubicBezTo>
                  <a:pt x="19" y="4"/>
                  <a:pt x="28" y="0"/>
                  <a:pt x="39" y="0"/>
                </a:cubicBezTo>
                <a:cubicBezTo>
                  <a:pt x="47" y="0"/>
                  <a:pt x="55" y="2"/>
                  <a:pt x="62" y="7"/>
                </a:cubicBezTo>
                <a:cubicBezTo>
                  <a:pt x="68" y="11"/>
                  <a:pt x="74" y="17"/>
                  <a:pt x="77" y="26"/>
                </a:cubicBezTo>
                <a:cubicBezTo>
                  <a:pt x="81" y="34"/>
                  <a:pt x="83" y="46"/>
                  <a:pt x="83" y="61"/>
                </a:cubicBezTo>
                <a:cubicBezTo>
                  <a:pt x="83" y="77"/>
                  <a:pt x="81" y="90"/>
                  <a:pt x="77" y="99"/>
                </a:cubicBezTo>
                <a:cubicBezTo>
                  <a:pt x="74" y="109"/>
                  <a:pt x="69" y="116"/>
                  <a:pt x="62" y="121"/>
                </a:cubicBezTo>
                <a:cubicBezTo>
                  <a:pt x="55" y="126"/>
                  <a:pt x="47" y="129"/>
                  <a:pt x="37" y="129"/>
                </a:cubicBezTo>
                <a:cubicBezTo>
                  <a:pt x="27" y="129"/>
                  <a:pt x="19" y="126"/>
                  <a:pt x="13" y="121"/>
                </a:cubicBezTo>
                <a:cubicBezTo>
                  <a:pt x="7" y="115"/>
                  <a:pt x="3" y="107"/>
                  <a:pt x="2" y="97"/>
                </a:cubicBezTo>
                <a:close/>
                <a:moveTo>
                  <a:pt x="65" y="42"/>
                </a:moveTo>
                <a:cubicBezTo>
                  <a:pt x="65" y="33"/>
                  <a:pt x="63" y="26"/>
                  <a:pt x="58" y="21"/>
                </a:cubicBezTo>
                <a:cubicBezTo>
                  <a:pt x="53" y="15"/>
                  <a:pt x="48" y="13"/>
                  <a:pt x="41" y="13"/>
                </a:cubicBezTo>
                <a:cubicBezTo>
                  <a:pt x="34" y="13"/>
                  <a:pt x="28" y="16"/>
                  <a:pt x="23" y="21"/>
                </a:cubicBezTo>
                <a:cubicBezTo>
                  <a:pt x="18" y="27"/>
                  <a:pt x="16" y="34"/>
                  <a:pt x="16" y="43"/>
                </a:cubicBezTo>
                <a:cubicBezTo>
                  <a:pt x="16" y="51"/>
                  <a:pt x="18" y="58"/>
                  <a:pt x="23" y="63"/>
                </a:cubicBezTo>
                <a:cubicBezTo>
                  <a:pt x="28" y="68"/>
                  <a:pt x="34" y="70"/>
                  <a:pt x="41" y="70"/>
                </a:cubicBezTo>
                <a:cubicBezTo>
                  <a:pt x="48" y="70"/>
                  <a:pt x="54" y="68"/>
                  <a:pt x="58" y="63"/>
                </a:cubicBezTo>
                <a:cubicBezTo>
                  <a:pt x="63" y="58"/>
                  <a:pt x="65" y="51"/>
                  <a:pt x="65" y="42"/>
                </a:cubicBez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19" name="Freeform 303"/>
          <p:cNvSpPr>
            <a:spLocks noEditPoints="1"/>
          </p:cNvSpPr>
          <p:nvPr/>
        </p:nvSpPr>
        <p:spPr bwMode="auto">
          <a:xfrm>
            <a:off x="8962301" y="5407041"/>
            <a:ext cx="41011" cy="64823"/>
          </a:xfrm>
          <a:custGeom>
            <a:avLst/>
            <a:gdLst>
              <a:gd name="T0" fmla="*/ 81 w 83"/>
              <a:gd name="T1" fmla="*/ 31 h 129"/>
              <a:gd name="T2" fmla="*/ 66 w 83"/>
              <a:gd name="T3" fmla="*/ 33 h 129"/>
              <a:gd name="T4" fmla="*/ 60 w 83"/>
              <a:gd name="T5" fmla="*/ 19 h 129"/>
              <a:gd name="T6" fmla="*/ 44 w 83"/>
              <a:gd name="T7" fmla="*/ 13 h 129"/>
              <a:gd name="T8" fmla="*/ 31 w 83"/>
              <a:gd name="T9" fmla="*/ 17 h 129"/>
              <a:gd name="T10" fmla="*/ 20 w 83"/>
              <a:gd name="T11" fmla="*/ 32 h 129"/>
              <a:gd name="T12" fmla="*/ 15 w 83"/>
              <a:gd name="T13" fmla="*/ 62 h 129"/>
              <a:gd name="T14" fmla="*/ 29 w 83"/>
              <a:gd name="T15" fmla="*/ 49 h 129"/>
              <a:gd name="T16" fmla="*/ 46 w 83"/>
              <a:gd name="T17" fmla="*/ 45 h 129"/>
              <a:gd name="T18" fmla="*/ 72 w 83"/>
              <a:gd name="T19" fmla="*/ 56 h 129"/>
              <a:gd name="T20" fmla="*/ 83 w 83"/>
              <a:gd name="T21" fmla="*/ 86 h 129"/>
              <a:gd name="T22" fmla="*/ 78 w 83"/>
              <a:gd name="T23" fmla="*/ 108 h 129"/>
              <a:gd name="T24" fmla="*/ 64 w 83"/>
              <a:gd name="T25" fmla="*/ 123 h 129"/>
              <a:gd name="T26" fmla="*/ 44 w 83"/>
              <a:gd name="T27" fmla="*/ 129 h 129"/>
              <a:gd name="T28" fmla="*/ 12 w 83"/>
              <a:gd name="T29" fmla="*/ 115 h 129"/>
              <a:gd name="T30" fmla="*/ 0 w 83"/>
              <a:gd name="T31" fmla="*/ 68 h 129"/>
              <a:gd name="T32" fmla="*/ 13 w 83"/>
              <a:gd name="T33" fmla="*/ 15 h 129"/>
              <a:gd name="T34" fmla="*/ 45 w 83"/>
              <a:gd name="T35" fmla="*/ 0 h 129"/>
              <a:gd name="T36" fmla="*/ 70 w 83"/>
              <a:gd name="T37" fmla="*/ 8 h 129"/>
              <a:gd name="T38" fmla="*/ 81 w 83"/>
              <a:gd name="T39" fmla="*/ 31 h 129"/>
              <a:gd name="T40" fmla="*/ 18 w 83"/>
              <a:gd name="T41" fmla="*/ 86 h 129"/>
              <a:gd name="T42" fmla="*/ 21 w 83"/>
              <a:gd name="T43" fmla="*/ 101 h 129"/>
              <a:gd name="T44" fmla="*/ 31 w 83"/>
              <a:gd name="T45" fmla="*/ 112 h 129"/>
              <a:gd name="T46" fmla="*/ 43 w 83"/>
              <a:gd name="T47" fmla="*/ 116 h 129"/>
              <a:gd name="T48" fmla="*/ 60 w 83"/>
              <a:gd name="T49" fmla="*/ 108 h 129"/>
              <a:gd name="T50" fmla="*/ 67 w 83"/>
              <a:gd name="T51" fmla="*/ 87 h 129"/>
              <a:gd name="T52" fmla="*/ 60 w 83"/>
              <a:gd name="T53" fmla="*/ 66 h 129"/>
              <a:gd name="T54" fmla="*/ 43 w 83"/>
              <a:gd name="T55" fmla="*/ 59 h 129"/>
              <a:gd name="T56" fmla="*/ 25 w 83"/>
              <a:gd name="T57" fmla="*/ 66 h 129"/>
              <a:gd name="T58" fmla="*/ 18 w 83"/>
              <a:gd name="T59" fmla="*/ 86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83" h="129">
                <a:moveTo>
                  <a:pt x="81" y="31"/>
                </a:moveTo>
                <a:lnTo>
                  <a:pt x="66" y="33"/>
                </a:lnTo>
                <a:cubicBezTo>
                  <a:pt x="64" y="27"/>
                  <a:pt x="62" y="22"/>
                  <a:pt x="60" y="19"/>
                </a:cubicBezTo>
                <a:cubicBezTo>
                  <a:pt x="56" y="15"/>
                  <a:pt x="50" y="13"/>
                  <a:pt x="44" y="13"/>
                </a:cubicBezTo>
                <a:cubicBezTo>
                  <a:pt x="39" y="13"/>
                  <a:pt x="35" y="14"/>
                  <a:pt x="31" y="17"/>
                </a:cubicBezTo>
                <a:cubicBezTo>
                  <a:pt x="26" y="20"/>
                  <a:pt x="23" y="26"/>
                  <a:pt x="20" y="32"/>
                </a:cubicBezTo>
                <a:cubicBezTo>
                  <a:pt x="17" y="39"/>
                  <a:pt x="16" y="49"/>
                  <a:pt x="15" y="62"/>
                </a:cubicBezTo>
                <a:cubicBezTo>
                  <a:pt x="19" y="56"/>
                  <a:pt x="24" y="52"/>
                  <a:pt x="29" y="49"/>
                </a:cubicBezTo>
                <a:cubicBezTo>
                  <a:pt x="35" y="46"/>
                  <a:pt x="40" y="45"/>
                  <a:pt x="46" y="45"/>
                </a:cubicBezTo>
                <a:cubicBezTo>
                  <a:pt x="56" y="45"/>
                  <a:pt x="65" y="49"/>
                  <a:pt x="72" y="56"/>
                </a:cubicBezTo>
                <a:cubicBezTo>
                  <a:pt x="80" y="64"/>
                  <a:pt x="83" y="74"/>
                  <a:pt x="83" y="86"/>
                </a:cubicBezTo>
                <a:cubicBezTo>
                  <a:pt x="83" y="94"/>
                  <a:pt x="82" y="101"/>
                  <a:pt x="78" y="108"/>
                </a:cubicBezTo>
                <a:cubicBezTo>
                  <a:pt x="75" y="114"/>
                  <a:pt x="70" y="120"/>
                  <a:pt x="64" y="123"/>
                </a:cubicBezTo>
                <a:cubicBezTo>
                  <a:pt x="58" y="127"/>
                  <a:pt x="51" y="129"/>
                  <a:pt x="44" y="129"/>
                </a:cubicBezTo>
                <a:cubicBezTo>
                  <a:pt x="31" y="129"/>
                  <a:pt x="20" y="124"/>
                  <a:pt x="12" y="115"/>
                </a:cubicBezTo>
                <a:cubicBezTo>
                  <a:pt x="4" y="105"/>
                  <a:pt x="0" y="89"/>
                  <a:pt x="0" y="68"/>
                </a:cubicBezTo>
                <a:cubicBezTo>
                  <a:pt x="0" y="43"/>
                  <a:pt x="4" y="26"/>
                  <a:pt x="13" y="15"/>
                </a:cubicBezTo>
                <a:cubicBezTo>
                  <a:pt x="21" y="5"/>
                  <a:pt x="32" y="0"/>
                  <a:pt x="45" y="0"/>
                </a:cubicBezTo>
                <a:cubicBezTo>
                  <a:pt x="55" y="0"/>
                  <a:pt x="63" y="3"/>
                  <a:pt x="70" y="8"/>
                </a:cubicBezTo>
                <a:cubicBezTo>
                  <a:pt x="76" y="14"/>
                  <a:pt x="80" y="22"/>
                  <a:pt x="81" y="31"/>
                </a:cubicBezTo>
                <a:close/>
                <a:moveTo>
                  <a:pt x="18" y="86"/>
                </a:moveTo>
                <a:cubicBezTo>
                  <a:pt x="18" y="91"/>
                  <a:pt x="19" y="96"/>
                  <a:pt x="21" y="101"/>
                </a:cubicBezTo>
                <a:cubicBezTo>
                  <a:pt x="24" y="106"/>
                  <a:pt x="27" y="110"/>
                  <a:pt x="31" y="112"/>
                </a:cubicBezTo>
                <a:cubicBezTo>
                  <a:pt x="35" y="115"/>
                  <a:pt x="39" y="116"/>
                  <a:pt x="43" y="116"/>
                </a:cubicBezTo>
                <a:cubicBezTo>
                  <a:pt x="50" y="116"/>
                  <a:pt x="56" y="113"/>
                  <a:pt x="60" y="108"/>
                </a:cubicBezTo>
                <a:cubicBezTo>
                  <a:pt x="65" y="103"/>
                  <a:pt x="67" y="96"/>
                  <a:pt x="67" y="87"/>
                </a:cubicBezTo>
                <a:cubicBezTo>
                  <a:pt x="67" y="78"/>
                  <a:pt x="65" y="71"/>
                  <a:pt x="60" y="66"/>
                </a:cubicBezTo>
                <a:cubicBezTo>
                  <a:pt x="56" y="61"/>
                  <a:pt x="50" y="59"/>
                  <a:pt x="43" y="59"/>
                </a:cubicBezTo>
                <a:cubicBezTo>
                  <a:pt x="36" y="59"/>
                  <a:pt x="30" y="61"/>
                  <a:pt x="25" y="66"/>
                </a:cubicBezTo>
                <a:cubicBezTo>
                  <a:pt x="20" y="71"/>
                  <a:pt x="18" y="78"/>
                  <a:pt x="18" y="86"/>
                </a:cubicBez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20" name="Freeform 304"/>
          <p:cNvSpPr>
            <a:spLocks/>
          </p:cNvSpPr>
          <p:nvPr/>
        </p:nvSpPr>
        <p:spPr bwMode="auto">
          <a:xfrm>
            <a:off x="8720207" y="5407041"/>
            <a:ext cx="41011" cy="64823"/>
          </a:xfrm>
          <a:custGeom>
            <a:avLst/>
            <a:gdLst>
              <a:gd name="T0" fmla="*/ 0 w 83"/>
              <a:gd name="T1" fmla="*/ 93 h 129"/>
              <a:gd name="T2" fmla="*/ 15 w 83"/>
              <a:gd name="T3" fmla="*/ 91 h 129"/>
              <a:gd name="T4" fmla="*/ 25 w 83"/>
              <a:gd name="T5" fmla="*/ 110 h 129"/>
              <a:gd name="T6" fmla="*/ 40 w 83"/>
              <a:gd name="T7" fmla="*/ 116 h 129"/>
              <a:gd name="T8" fmla="*/ 59 w 83"/>
              <a:gd name="T9" fmla="*/ 108 h 129"/>
              <a:gd name="T10" fmla="*/ 66 w 83"/>
              <a:gd name="T11" fmla="*/ 90 h 129"/>
              <a:gd name="T12" fmla="*/ 59 w 83"/>
              <a:gd name="T13" fmla="*/ 72 h 129"/>
              <a:gd name="T14" fmla="*/ 41 w 83"/>
              <a:gd name="T15" fmla="*/ 65 h 129"/>
              <a:gd name="T16" fmla="*/ 31 w 83"/>
              <a:gd name="T17" fmla="*/ 67 h 129"/>
              <a:gd name="T18" fmla="*/ 32 w 83"/>
              <a:gd name="T19" fmla="*/ 53 h 129"/>
              <a:gd name="T20" fmla="*/ 35 w 83"/>
              <a:gd name="T21" fmla="*/ 54 h 129"/>
              <a:gd name="T22" fmla="*/ 53 w 83"/>
              <a:gd name="T23" fmla="*/ 48 h 129"/>
              <a:gd name="T24" fmla="*/ 60 w 83"/>
              <a:gd name="T25" fmla="*/ 33 h 129"/>
              <a:gd name="T26" fmla="*/ 55 w 83"/>
              <a:gd name="T27" fmla="*/ 18 h 129"/>
              <a:gd name="T28" fmla="*/ 40 w 83"/>
              <a:gd name="T29" fmla="*/ 13 h 129"/>
              <a:gd name="T30" fmla="*/ 25 w 83"/>
              <a:gd name="T31" fmla="*/ 18 h 129"/>
              <a:gd name="T32" fmla="*/ 17 w 83"/>
              <a:gd name="T33" fmla="*/ 36 h 129"/>
              <a:gd name="T34" fmla="*/ 2 w 83"/>
              <a:gd name="T35" fmla="*/ 33 h 129"/>
              <a:gd name="T36" fmla="*/ 15 w 83"/>
              <a:gd name="T37" fmla="*/ 9 h 129"/>
              <a:gd name="T38" fmla="*/ 39 w 83"/>
              <a:gd name="T39" fmla="*/ 0 h 129"/>
              <a:gd name="T40" fmla="*/ 59 w 83"/>
              <a:gd name="T41" fmla="*/ 4 h 129"/>
              <a:gd name="T42" fmla="*/ 72 w 83"/>
              <a:gd name="T43" fmla="*/ 17 h 129"/>
              <a:gd name="T44" fmla="*/ 76 w 83"/>
              <a:gd name="T45" fmla="*/ 33 h 129"/>
              <a:gd name="T46" fmla="*/ 72 w 83"/>
              <a:gd name="T47" fmla="*/ 48 h 129"/>
              <a:gd name="T48" fmla="*/ 59 w 83"/>
              <a:gd name="T49" fmla="*/ 58 h 129"/>
              <a:gd name="T50" fmla="*/ 76 w 83"/>
              <a:gd name="T51" fmla="*/ 69 h 129"/>
              <a:gd name="T52" fmla="*/ 83 w 83"/>
              <a:gd name="T53" fmla="*/ 89 h 129"/>
              <a:gd name="T54" fmla="*/ 71 w 83"/>
              <a:gd name="T55" fmla="*/ 117 h 129"/>
              <a:gd name="T56" fmla="*/ 40 w 83"/>
              <a:gd name="T57" fmla="*/ 129 h 129"/>
              <a:gd name="T58" fmla="*/ 13 w 83"/>
              <a:gd name="T59" fmla="*/ 119 h 129"/>
              <a:gd name="T60" fmla="*/ 0 w 83"/>
              <a:gd name="T61" fmla="*/ 93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83" h="129">
                <a:moveTo>
                  <a:pt x="0" y="93"/>
                </a:moveTo>
                <a:lnTo>
                  <a:pt x="15" y="91"/>
                </a:lnTo>
                <a:cubicBezTo>
                  <a:pt x="17" y="100"/>
                  <a:pt x="20" y="106"/>
                  <a:pt x="25" y="110"/>
                </a:cubicBezTo>
                <a:cubicBezTo>
                  <a:pt x="29" y="114"/>
                  <a:pt x="34" y="116"/>
                  <a:pt x="40" y="116"/>
                </a:cubicBezTo>
                <a:cubicBezTo>
                  <a:pt x="48" y="116"/>
                  <a:pt x="54" y="114"/>
                  <a:pt x="59" y="108"/>
                </a:cubicBezTo>
                <a:cubicBezTo>
                  <a:pt x="64" y="103"/>
                  <a:pt x="66" y="97"/>
                  <a:pt x="66" y="90"/>
                </a:cubicBezTo>
                <a:cubicBezTo>
                  <a:pt x="66" y="83"/>
                  <a:pt x="64" y="77"/>
                  <a:pt x="59" y="72"/>
                </a:cubicBezTo>
                <a:cubicBezTo>
                  <a:pt x="55" y="68"/>
                  <a:pt x="49" y="65"/>
                  <a:pt x="41" y="65"/>
                </a:cubicBezTo>
                <a:cubicBezTo>
                  <a:pt x="39" y="65"/>
                  <a:pt x="35" y="66"/>
                  <a:pt x="31" y="67"/>
                </a:cubicBezTo>
                <a:lnTo>
                  <a:pt x="32" y="53"/>
                </a:lnTo>
                <a:cubicBezTo>
                  <a:pt x="33" y="53"/>
                  <a:pt x="34" y="54"/>
                  <a:pt x="35" y="54"/>
                </a:cubicBezTo>
                <a:cubicBezTo>
                  <a:pt x="41" y="54"/>
                  <a:pt x="47" y="52"/>
                  <a:pt x="53" y="48"/>
                </a:cubicBezTo>
                <a:cubicBezTo>
                  <a:pt x="58" y="45"/>
                  <a:pt x="60" y="40"/>
                  <a:pt x="60" y="33"/>
                </a:cubicBezTo>
                <a:cubicBezTo>
                  <a:pt x="60" y="27"/>
                  <a:pt x="59" y="22"/>
                  <a:pt x="55" y="18"/>
                </a:cubicBezTo>
                <a:cubicBezTo>
                  <a:pt x="51" y="15"/>
                  <a:pt x="46" y="13"/>
                  <a:pt x="40" y="13"/>
                </a:cubicBezTo>
                <a:cubicBezTo>
                  <a:pt x="34" y="13"/>
                  <a:pt x="29" y="15"/>
                  <a:pt x="25" y="18"/>
                </a:cubicBezTo>
                <a:cubicBezTo>
                  <a:pt x="21" y="22"/>
                  <a:pt x="18" y="28"/>
                  <a:pt x="17" y="36"/>
                </a:cubicBezTo>
                <a:lnTo>
                  <a:pt x="2" y="33"/>
                </a:lnTo>
                <a:cubicBezTo>
                  <a:pt x="4" y="22"/>
                  <a:pt x="8" y="14"/>
                  <a:pt x="15" y="9"/>
                </a:cubicBezTo>
                <a:cubicBezTo>
                  <a:pt x="21" y="3"/>
                  <a:pt x="30" y="0"/>
                  <a:pt x="39" y="0"/>
                </a:cubicBezTo>
                <a:cubicBezTo>
                  <a:pt x="46" y="0"/>
                  <a:pt x="53" y="2"/>
                  <a:pt x="59" y="4"/>
                </a:cubicBezTo>
                <a:cubicBezTo>
                  <a:pt x="64" y="7"/>
                  <a:pt x="69" y="11"/>
                  <a:pt x="72" y="17"/>
                </a:cubicBezTo>
                <a:cubicBezTo>
                  <a:pt x="75" y="22"/>
                  <a:pt x="76" y="27"/>
                  <a:pt x="76" y="33"/>
                </a:cubicBezTo>
                <a:cubicBezTo>
                  <a:pt x="76" y="38"/>
                  <a:pt x="75" y="43"/>
                  <a:pt x="72" y="48"/>
                </a:cubicBezTo>
                <a:cubicBezTo>
                  <a:pt x="69" y="52"/>
                  <a:pt x="65" y="56"/>
                  <a:pt x="59" y="58"/>
                </a:cubicBezTo>
                <a:cubicBezTo>
                  <a:pt x="66" y="60"/>
                  <a:pt x="72" y="64"/>
                  <a:pt x="76" y="69"/>
                </a:cubicBezTo>
                <a:cubicBezTo>
                  <a:pt x="81" y="74"/>
                  <a:pt x="83" y="81"/>
                  <a:pt x="83" y="89"/>
                </a:cubicBezTo>
                <a:cubicBezTo>
                  <a:pt x="83" y="100"/>
                  <a:pt x="79" y="110"/>
                  <a:pt x="71" y="117"/>
                </a:cubicBezTo>
                <a:cubicBezTo>
                  <a:pt x="62" y="125"/>
                  <a:pt x="52" y="129"/>
                  <a:pt x="40" y="129"/>
                </a:cubicBezTo>
                <a:cubicBezTo>
                  <a:pt x="29" y="129"/>
                  <a:pt x="20" y="126"/>
                  <a:pt x="13" y="119"/>
                </a:cubicBezTo>
                <a:cubicBezTo>
                  <a:pt x="5" y="112"/>
                  <a:pt x="1" y="104"/>
                  <a:pt x="0" y="93"/>
                </a:cubicBez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21" name="Freeform 305"/>
          <p:cNvSpPr>
            <a:spLocks noEditPoints="1"/>
          </p:cNvSpPr>
          <p:nvPr/>
        </p:nvSpPr>
        <p:spPr bwMode="auto">
          <a:xfrm>
            <a:off x="8476790" y="5407041"/>
            <a:ext cx="41011" cy="64823"/>
          </a:xfrm>
          <a:custGeom>
            <a:avLst/>
            <a:gdLst>
              <a:gd name="T0" fmla="*/ 0 w 82"/>
              <a:gd name="T1" fmla="*/ 64 h 129"/>
              <a:gd name="T2" fmla="*/ 5 w 82"/>
              <a:gd name="T3" fmla="*/ 28 h 129"/>
              <a:gd name="T4" fmla="*/ 18 w 82"/>
              <a:gd name="T5" fmla="*/ 7 h 129"/>
              <a:gd name="T6" fmla="*/ 41 w 82"/>
              <a:gd name="T7" fmla="*/ 0 h 129"/>
              <a:gd name="T8" fmla="*/ 59 w 82"/>
              <a:gd name="T9" fmla="*/ 4 h 129"/>
              <a:gd name="T10" fmla="*/ 72 w 82"/>
              <a:gd name="T11" fmla="*/ 16 h 129"/>
              <a:gd name="T12" fmla="*/ 79 w 82"/>
              <a:gd name="T13" fmla="*/ 35 h 129"/>
              <a:gd name="T14" fmla="*/ 82 w 82"/>
              <a:gd name="T15" fmla="*/ 64 h 129"/>
              <a:gd name="T16" fmla="*/ 78 w 82"/>
              <a:gd name="T17" fmla="*/ 100 h 129"/>
              <a:gd name="T18" fmla="*/ 64 w 82"/>
              <a:gd name="T19" fmla="*/ 121 h 129"/>
              <a:gd name="T20" fmla="*/ 41 w 82"/>
              <a:gd name="T21" fmla="*/ 129 h 129"/>
              <a:gd name="T22" fmla="*/ 13 w 82"/>
              <a:gd name="T23" fmla="*/ 116 h 129"/>
              <a:gd name="T24" fmla="*/ 0 w 82"/>
              <a:gd name="T25" fmla="*/ 64 h 129"/>
              <a:gd name="T26" fmla="*/ 16 w 82"/>
              <a:gd name="T27" fmla="*/ 64 h 129"/>
              <a:gd name="T28" fmla="*/ 23 w 82"/>
              <a:gd name="T29" fmla="*/ 106 h 129"/>
              <a:gd name="T30" fmla="*/ 41 w 82"/>
              <a:gd name="T31" fmla="*/ 116 h 129"/>
              <a:gd name="T32" fmla="*/ 59 w 82"/>
              <a:gd name="T33" fmla="*/ 106 h 129"/>
              <a:gd name="T34" fmla="*/ 66 w 82"/>
              <a:gd name="T35" fmla="*/ 64 h 129"/>
              <a:gd name="T36" fmla="*/ 59 w 82"/>
              <a:gd name="T37" fmla="*/ 23 h 129"/>
              <a:gd name="T38" fmla="*/ 41 w 82"/>
              <a:gd name="T39" fmla="*/ 13 h 129"/>
              <a:gd name="T40" fmla="*/ 24 w 82"/>
              <a:gd name="T41" fmla="*/ 22 h 129"/>
              <a:gd name="T42" fmla="*/ 16 w 82"/>
              <a:gd name="T43" fmla="*/ 64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82" h="129">
                <a:moveTo>
                  <a:pt x="0" y="64"/>
                </a:moveTo>
                <a:cubicBezTo>
                  <a:pt x="0" y="49"/>
                  <a:pt x="2" y="38"/>
                  <a:pt x="5" y="28"/>
                </a:cubicBezTo>
                <a:cubicBezTo>
                  <a:pt x="8" y="19"/>
                  <a:pt x="12" y="12"/>
                  <a:pt x="18" y="7"/>
                </a:cubicBezTo>
                <a:cubicBezTo>
                  <a:pt x="25" y="3"/>
                  <a:pt x="32" y="0"/>
                  <a:pt x="41" y="0"/>
                </a:cubicBezTo>
                <a:cubicBezTo>
                  <a:pt x="48" y="0"/>
                  <a:pt x="54" y="1"/>
                  <a:pt x="59" y="4"/>
                </a:cubicBezTo>
                <a:cubicBezTo>
                  <a:pt x="64" y="7"/>
                  <a:pt x="68" y="11"/>
                  <a:pt x="72" y="16"/>
                </a:cubicBezTo>
                <a:cubicBezTo>
                  <a:pt x="75" y="21"/>
                  <a:pt x="78" y="27"/>
                  <a:pt x="79" y="35"/>
                </a:cubicBezTo>
                <a:cubicBezTo>
                  <a:pt x="81" y="42"/>
                  <a:pt x="82" y="52"/>
                  <a:pt x="82" y="64"/>
                </a:cubicBezTo>
                <a:cubicBezTo>
                  <a:pt x="82" y="79"/>
                  <a:pt x="81" y="91"/>
                  <a:pt x="78" y="100"/>
                </a:cubicBezTo>
                <a:cubicBezTo>
                  <a:pt x="75" y="109"/>
                  <a:pt x="70" y="116"/>
                  <a:pt x="64" y="121"/>
                </a:cubicBezTo>
                <a:cubicBezTo>
                  <a:pt x="58" y="126"/>
                  <a:pt x="51" y="129"/>
                  <a:pt x="41" y="129"/>
                </a:cubicBezTo>
                <a:cubicBezTo>
                  <a:pt x="29" y="129"/>
                  <a:pt x="20" y="124"/>
                  <a:pt x="13" y="116"/>
                </a:cubicBezTo>
                <a:cubicBezTo>
                  <a:pt x="4" y="105"/>
                  <a:pt x="0" y="88"/>
                  <a:pt x="0" y="64"/>
                </a:cubicBezTo>
                <a:close/>
                <a:moveTo>
                  <a:pt x="16" y="64"/>
                </a:moveTo>
                <a:cubicBezTo>
                  <a:pt x="16" y="85"/>
                  <a:pt x="19" y="99"/>
                  <a:pt x="23" y="106"/>
                </a:cubicBezTo>
                <a:cubicBezTo>
                  <a:pt x="28" y="113"/>
                  <a:pt x="34" y="116"/>
                  <a:pt x="41" y="116"/>
                </a:cubicBezTo>
                <a:cubicBezTo>
                  <a:pt x="48" y="116"/>
                  <a:pt x="54" y="113"/>
                  <a:pt x="59" y="106"/>
                </a:cubicBezTo>
                <a:cubicBezTo>
                  <a:pt x="64" y="99"/>
                  <a:pt x="66" y="85"/>
                  <a:pt x="66" y="64"/>
                </a:cubicBezTo>
                <a:cubicBezTo>
                  <a:pt x="66" y="44"/>
                  <a:pt x="64" y="30"/>
                  <a:pt x="59" y="23"/>
                </a:cubicBezTo>
                <a:cubicBezTo>
                  <a:pt x="54" y="16"/>
                  <a:pt x="48" y="13"/>
                  <a:pt x="41" y="13"/>
                </a:cubicBezTo>
                <a:cubicBezTo>
                  <a:pt x="34" y="13"/>
                  <a:pt x="28" y="16"/>
                  <a:pt x="24" y="22"/>
                </a:cubicBezTo>
                <a:cubicBezTo>
                  <a:pt x="19" y="29"/>
                  <a:pt x="16" y="44"/>
                  <a:pt x="16" y="64"/>
                </a:cubicBez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22" name="Line 306"/>
          <p:cNvSpPr>
            <a:spLocks noChangeShapeType="1"/>
          </p:cNvSpPr>
          <p:nvPr/>
        </p:nvSpPr>
        <p:spPr bwMode="auto">
          <a:xfrm>
            <a:off x="8335238" y="2307447"/>
            <a:ext cx="0" cy="3021542"/>
          </a:xfrm>
          <a:prstGeom prst="line">
            <a:avLst/>
          </a:prstGeom>
          <a:noFill/>
          <a:ln w="1905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23" name="Line 307"/>
          <p:cNvSpPr>
            <a:spLocks noChangeShapeType="1"/>
          </p:cNvSpPr>
          <p:nvPr/>
        </p:nvSpPr>
        <p:spPr bwMode="auto">
          <a:xfrm flipH="1">
            <a:off x="8279676" y="5178176"/>
            <a:ext cx="55563" cy="0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24" name="Line 308"/>
          <p:cNvSpPr>
            <a:spLocks noChangeShapeType="1"/>
          </p:cNvSpPr>
          <p:nvPr/>
        </p:nvSpPr>
        <p:spPr bwMode="auto">
          <a:xfrm flipH="1">
            <a:off x="8279676" y="4905655"/>
            <a:ext cx="55563" cy="0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25" name="Line 309"/>
          <p:cNvSpPr>
            <a:spLocks noChangeShapeType="1"/>
          </p:cNvSpPr>
          <p:nvPr/>
        </p:nvSpPr>
        <p:spPr bwMode="auto">
          <a:xfrm flipH="1">
            <a:off x="8279676" y="4634458"/>
            <a:ext cx="55563" cy="0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26" name="Line 310"/>
          <p:cNvSpPr>
            <a:spLocks noChangeShapeType="1"/>
          </p:cNvSpPr>
          <p:nvPr/>
        </p:nvSpPr>
        <p:spPr bwMode="auto">
          <a:xfrm flipH="1">
            <a:off x="8279676" y="4361937"/>
            <a:ext cx="55563" cy="0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27" name="Line 311"/>
          <p:cNvSpPr>
            <a:spLocks noChangeShapeType="1"/>
          </p:cNvSpPr>
          <p:nvPr/>
        </p:nvSpPr>
        <p:spPr bwMode="auto">
          <a:xfrm flipH="1">
            <a:off x="8279676" y="4090738"/>
            <a:ext cx="55563" cy="0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28" name="Line 312"/>
          <p:cNvSpPr>
            <a:spLocks noChangeShapeType="1"/>
          </p:cNvSpPr>
          <p:nvPr/>
        </p:nvSpPr>
        <p:spPr bwMode="auto">
          <a:xfrm flipH="1">
            <a:off x="8279676" y="3818218"/>
            <a:ext cx="55563" cy="0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29" name="Line 313"/>
          <p:cNvSpPr>
            <a:spLocks noChangeShapeType="1"/>
          </p:cNvSpPr>
          <p:nvPr/>
        </p:nvSpPr>
        <p:spPr bwMode="auto">
          <a:xfrm flipH="1">
            <a:off x="8279676" y="3545697"/>
            <a:ext cx="55563" cy="0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30" name="Line 314"/>
          <p:cNvSpPr>
            <a:spLocks noChangeShapeType="1"/>
          </p:cNvSpPr>
          <p:nvPr/>
        </p:nvSpPr>
        <p:spPr bwMode="auto">
          <a:xfrm flipH="1">
            <a:off x="8279676" y="3274499"/>
            <a:ext cx="55563" cy="0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31" name="Line 315"/>
          <p:cNvSpPr>
            <a:spLocks noChangeShapeType="1"/>
          </p:cNvSpPr>
          <p:nvPr/>
        </p:nvSpPr>
        <p:spPr bwMode="auto">
          <a:xfrm flipH="1">
            <a:off x="8279676" y="3001978"/>
            <a:ext cx="55563" cy="0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32" name="Line 316"/>
          <p:cNvSpPr>
            <a:spLocks noChangeShapeType="1"/>
          </p:cNvSpPr>
          <p:nvPr/>
        </p:nvSpPr>
        <p:spPr bwMode="auto">
          <a:xfrm flipH="1">
            <a:off x="8279676" y="2730780"/>
            <a:ext cx="55563" cy="0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33" name="Line 317"/>
          <p:cNvSpPr>
            <a:spLocks noChangeShapeType="1"/>
          </p:cNvSpPr>
          <p:nvPr/>
        </p:nvSpPr>
        <p:spPr bwMode="auto">
          <a:xfrm flipH="1">
            <a:off x="8279676" y="2458259"/>
            <a:ext cx="55563" cy="0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35" name="Freeform 319"/>
          <p:cNvSpPr>
            <a:spLocks noEditPoints="1"/>
          </p:cNvSpPr>
          <p:nvPr/>
        </p:nvSpPr>
        <p:spPr bwMode="auto">
          <a:xfrm>
            <a:off x="8169874" y="2438416"/>
            <a:ext cx="105833" cy="75407"/>
          </a:xfrm>
          <a:custGeom>
            <a:avLst/>
            <a:gdLst>
              <a:gd name="T0" fmla="*/ 46 w 214"/>
              <a:gd name="T1" fmla="*/ 126 h 151"/>
              <a:gd name="T2" fmla="*/ 30 w 214"/>
              <a:gd name="T3" fmla="*/ 126 h 151"/>
              <a:gd name="T4" fmla="*/ 30 w 214"/>
              <a:gd name="T5" fmla="*/ 28 h 151"/>
              <a:gd name="T6" fmla="*/ 16 w 214"/>
              <a:gd name="T7" fmla="*/ 38 h 151"/>
              <a:gd name="T8" fmla="*/ 0 w 214"/>
              <a:gd name="T9" fmla="*/ 46 h 151"/>
              <a:gd name="T10" fmla="*/ 0 w 214"/>
              <a:gd name="T11" fmla="*/ 31 h 151"/>
              <a:gd name="T12" fmla="*/ 22 w 214"/>
              <a:gd name="T13" fmla="*/ 17 h 151"/>
              <a:gd name="T14" fmla="*/ 36 w 214"/>
              <a:gd name="T15" fmla="*/ 0 h 151"/>
              <a:gd name="T16" fmla="*/ 46 w 214"/>
              <a:gd name="T17" fmla="*/ 0 h 151"/>
              <a:gd name="T18" fmla="*/ 46 w 214"/>
              <a:gd name="T19" fmla="*/ 126 h 151"/>
              <a:gd name="T20" fmla="*/ 92 w 214"/>
              <a:gd name="T21" fmla="*/ 126 h 151"/>
              <a:gd name="T22" fmla="*/ 92 w 214"/>
              <a:gd name="T23" fmla="*/ 109 h 151"/>
              <a:gd name="T24" fmla="*/ 110 w 214"/>
              <a:gd name="T25" fmla="*/ 109 h 151"/>
              <a:gd name="T26" fmla="*/ 110 w 214"/>
              <a:gd name="T27" fmla="*/ 126 h 151"/>
              <a:gd name="T28" fmla="*/ 106 w 214"/>
              <a:gd name="T29" fmla="*/ 142 h 151"/>
              <a:gd name="T30" fmla="*/ 95 w 214"/>
              <a:gd name="T31" fmla="*/ 151 h 151"/>
              <a:gd name="T32" fmla="*/ 91 w 214"/>
              <a:gd name="T33" fmla="*/ 144 h 151"/>
              <a:gd name="T34" fmla="*/ 98 w 214"/>
              <a:gd name="T35" fmla="*/ 138 h 151"/>
              <a:gd name="T36" fmla="*/ 101 w 214"/>
              <a:gd name="T37" fmla="*/ 126 h 151"/>
              <a:gd name="T38" fmla="*/ 92 w 214"/>
              <a:gd name="T39" fmla="*/ 126 h 151"/>
              <a:gd name="T40" fmla="*/ 132 w 214"/>
              <a:gd name="T41" fmla="*/ 64 h 151"/>
              <a:gd name="T42" fmla="*/ 136 w 214"/>
              <a:gd name="T43" fmla="*/ 28 h 151"/>
              <a:gd name="T44" fmla="*/ 150 w 214"/>
              <a:gd name="T45" fmla="*/ 7 h 151"/>
              <a:gd name="T46" fmla="*/ 173 w 214"/>
              <a:gd name="T47" fmla="*/ 0 h 151"/>
              <a:gd name="T48" fmla="*/ 190 w 214"/>
              <a:gd name="T49" fmla="*/ 4 h 151"/>
              <a:gd name="T50" fmla="*/ 203 w 214"/>
              <a:gd name="T51" fmla="*/ 16 h 151"/>
              <a:gd name="T52" fmla="*/ 211 w 214"/>
              <a:gd name="T53" fmla="*/ 34 h 151"/>
              <a:gd name="T54" fmla="*/ 214 w 214"/>
              <a:gd name="T55" fmla="*/ 64 h 151"/>
              <a:gd name="T56" fmla="*/ 209 w 214"/>
              <a:gd name="T57" fmla="*/ 100 h 151"/>
              <a:gd name="T58" fmla="*/ 196 w 214"/>
              <a:gd name="T59" fmla="*/ 121 h 151"/>
              <a:gd name="T60" fmla="*/ 173 w 214"/>
              <a:gd name="T61" fmla="*/ 128 h 151"/>
              <a:gd name="T62" fmla="*/ 144 w 214"/>
              <a:gd name="T63" fmla="*/ 115 h 151"/>
              <a:gd name="T64" fmla="*/ 132 w 214"/>
              <a:gd name="T65" fmla="*/ 64 h 151"/>
              <a:gd name="T66" fmla="*/ 148 w 214"/>
              <a:gd name="T67" fmla="*/ 64 h 151"/>
              <a:gd name="T68" fmla="*/ 155 w 214"/>
              <a:gd name="T69" fmla="*/ 105 h 151"/>
              <a:gd name="T70" fmla="*/ 173 w 214"/>
              <a:gd name="T71" fmla="*/ 116 h 151"/>
              <a:gd name="T72" fmla="*/ 191 w 214"/>
              <a:gd name="T73" fmla="*/ 105 h 151"/>
              <a:gd name="T74" fmla="*/ 198 w 214"/>
              <a:gd name="T75" fmla="*/ 64 h 151"/>
              <a:gd name="T76" fmla="*/ 191 w 214"/>
              <a:gd name="T77" fmla="*/ 23 h 151"/>
              <a:gd name="T78" fmla="*/ 173 w 214"/>
              <a:gd name="T79" fmla="*/ 12 h 151"/>
              <a:gd name="T80" fmla="*/ 156 w 214"/>
              <a:gd name="T81" fmla="*/ 21 h 151"/>
              <a:gd name="T82" fmla="*/ 148 w 214"/>
              <a:gd name="T83" fmla="*/ 64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14" h="151">
                <a:moveTo>
                  <a:pt x="46" y="126"/>
                </a:moveTo>
                <a:lnTo>
                  <a:pt x="30" y="126"/>
                </a:lnTo>
                <a:lnTo>
                  <a:pt x="30" y="28"/>
                </a:lnTo>
                <a:cubicBezTo>
                  <a:pt x="27" y="31"/>
                  <a:pt x="22" y="35"/>
                  <a:pt x="16" y="38"/>
                </a:cubicBezTo>
                <a:cubicBezTo>
                  <a:pt x="10" y="42"/>
                  <a:pt x="4" y="44"/>
                  <a:pt x="0" y="46"/>
                </a:cubicBezTo>
                <a:lnTo>
                  <a:pt x="0" y="31"/>
                </a:lnTo>
                <a:cubicBezTo>
                  <a:pt x="8" y="27"/>
                  <a:pt x="16" y="22"/>
                  <a:pt x="22" y="17"/>
                </a:cubicBezTo>
                <a:cubicBezTo>
                  <a:pt x="29" y="11"/>
                  <a:pt x="33" y="5"/>
                  <a:pt x="36" y="0"/>
                </a:cubicBezTo>
                <a:lnTo>
                  <a:pt x="46" y="0"/>
                </a:lnTo>
                <a:lnTo>
                  <a:pt x="46" y="126"/>
                </a:lnTo>
                <a:close/>
                <a:moveTo>
                  <a:pt x="92" y="126"/>
                </a:moveTo>
                <a:lnTo>
                  <a:pt x="92" y="109"/>
                </a:lnTo>
                <a:lnTo>
                  <a:pt x="110" y="109"/>
                </a:lnTo>
                <a:lnTo>
                  <a:pt x="110" y="126"/>
                </a:lnTo>
                <a:cubicBezTo>
                  <a:pt x="110" y="133"/>
                  <a:pt x="108" y="138"/>
                  <a:pt x="106" y="142"/>
                </a:cubicBezTo>
                <a:cubicBezTo>
                  <a:pt x="104" y="146"/>
                  <a:pt x="100" y="149"/>
                  <a:pt x="95" y="151"/>
                </a:cubicBezTo>
                <a:lnTo>
                  <a:pt x="91" y="144"/>
                </a:lnTo>
                <a:cubicBezTo>
                  <a:pt x="94" y="143"/>
                  <a:pt x="97" y="141"/>
                  <a:pt x="98" y="138"/>
                </a:cubicBezTo>
                <a:cubicBezTo>
                  <a:pt x="100" y="135"/>
                  <a:pt x="101" y="131"/>
                  <a:pt x="101" y="126"/>
                </a:cubicBezTo>
                <a:lnTo>
                  <a:pt x="92" y="126"/>
                </a:lnTo>
                <a:close/>
                <a:moveTo>
                  <a:pt x="132" y="64"/>
                </a:moveTo>
                <a:cubicBezTo>
                  <a:pt x="132" y="49"/>
                  <a:pt x="133" y="37"/>
                  <a:pt x="136" y="28"/>
                </a:cubicBezTo>
                <a:cubicBezTo>
                  <a:pt x="139" y="19"/>
                  <a:pt x="144" y="12"/>
                  <a:pt x="150" y="7"/>
                </a:cubicBezTo>
                <a:cubicBezTo>
                  <a:pt x="156" y="2"/>
                  <a:pt x="164" y="0"/>
                  <a:pt x="173" y="0"/>
                </a:cubicBezTo>
                <a:cubicBezTo>
                  <a:pt x="180" y="0"/>
                  <a:pt x="185" y="1"/>
                  <a:pt x="190" y="4"/>
                </a:cubicBezTo>
                <a:cubicBezTo>
                  <a:pt x="196" y="7"/>
                  <a:pt x="200" y="10"/>
                  <a:pt x="203" y="16"/>
                </a:cubicBezTo>
                <a:cubicBezTo>
                  <a:pt x="206" y="21"/>
                  <a:pt x="209" y="27"/>
                  <a:pt x="211" y="34"/>
                </a:cubicBezTo>
                <a:cubicBezTo>
                  <a:pt x="213" y="42"/>
                  <a:pt x="214" y="52"/>
                  <a:pt x="214" y="64"/>
                </a:cubicBezTo>
                <a:cubicBezTo>
                  <a:pt x="214" y="79"/>
                  <a:pt x="212" y="91"/>
                  <a:pt x="209" y="100"/>
                </a:cubicBezTo>
                <a:cubicBezTo>
                  <a:pt x="206" y="109"/>
                  <a:pt x="202" y="116"/>
                  <a:pt x="196" y="121"/>
                </a:cubicBezTo>
                <a:cubicBezTo>
                  <a:pt x="190" y="126"/>
                  <a:pt x="182" y="128"/>
                  <a:pt x="173" y="128"/>
                </a:cubicBezTo>
                <a:cubicBezTo>
                  <a:pt x="161" y="128"/>
                  <a:pt x="151" y="124"/>
                  <a:pt x="144" y="115"/>
                </a:cubicBezTo>
                <a:cubicBezTo>
                  <a:pt x="136" y="105"/>
                  <a:pt x="132" y="88"/>
                  <a:pt x="132" y="64"/>
                </a:cubicBezTo>
                <a:close/>
                <a:moveTo>
                  <a:pt x="148" y="64"/>
                </a:moveTo>
                <a:cubicBezTo>
                  <a:pt x="148" y="85"/>
                  <a:pt x="150" y="99"/>
                  <a:pt x="155" y="105"/>
                </a:cubicBezTo>
                <a:cubicBezTo>
                  <a:pt x="160" y="112"/>
                  <a:pt x="166" y="116"/>
                  <a:pt x="173" y="116"/>
                </a:cubicBezTo>
                <a:cubicBezTo>
                  <a:pt x="180" y="116"/>
                  <a:pt x="186" y="112"/>
                  <a:pt x="191" y="105"/>
                </a:cubicBezTo>
                <a:cubicBezTo>
                  <a:pt x="195" y="98"/>
                  <a:pt x="198" y="85"/>
                  <a:pt x="198" y="64"/>
                </a:cubicBezTo>
                <a:cubicBezTo>
                  <a:pt x="198" y="43"/>
                  <a:pt x="195" y="29"/>
                  <a:pt x="191" y="23"/>
                </a:cubicBezTo>
                <a:cubicBezTo>
                  <a:pt x="186" y="16"/>
                  <a:pt x="180" y="12"/>
                  <a:pt x="173" y="12"/>
                </a:cubicBezTo>
                <a:cubicBezTo>
                  <a:pt x="165" y="12"/>
                  <a:pt x="160" y="15"/>
                  <a:pt x="156" y="21"/>
                </a:cubicBezTo>
                <a:cubicBezTo>
                  <a:pt x="150" y="29"/>
                  <a:pt x="148" y="43"/>
                  <a:pt x="148" y="64"/>
                </a:cubicBez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36" name="Freeform 320"/>
          <p:cNvSpPr>
            <a:spLocks noEditPoints="1"/>
          </p:cNvSpPr>
          <p:nvPr/>
        </p:nvSpPr>
        <p:spPr bwMode="auto">
          <a:xfrm>
            <a:off x="8164582" y="2709613"/>
            <a:ext cx="112448" cy="75407"/>
          </a:xfrm>
          <a:custGeom>
            <a:avLst/>
            <a:gdLst>
              <a:gd name="T0" fmla="*/ 4 w 227"/>
              <a:gd name="T1" fmla="*/ 28 h 151"/>
              <a:gd name="T2" fmla="*/ 41 w 227"/>
              <a:gd name="T3" fmla="*/ 0 h 151"/>
              <a:gd name="T4" fmla="*/ 71 w 227"/>
              <a:gd name="T5" fmla="*/ 16 h 151"/>
              <a:gd name="T6" fmla="*/ 82 w 227"/>
              <a:gd name="T7" fmla="*/ 64 h 151"/>
              <a:gd name="T8" fmla="*/ 64 w 227"/>
              <a:gd name="T9" fmla="*/ 121 h 151"/>
              <a:gd name="T10" fmla="*/ 12 w 227"/>
              <a:gd name="T11" fmla="*/ 115 h 151"/>
              <a:gd name="T12" fmla="*/ 16 w 227"/>
              <a:gd name="T13" fmla="*/ 64 h 151"/>
              <a:gd name="T14" fmla="*/ 41 w 227"/>
              <a:gd name="T15" fmla="*/ 116 h 151"/>
              <a:gd name="T16" fmla="*/ 66 w 227"/>
              <a:gd name="T17" fmla="*/ 64 h 151"/>
              <a:gd name="T18" fmla="*/ 41 w 227"/>
              <a:gd name="T19" fmla="*/ 13 h 151"/>
              <a:gd name="T20" fmla="*/ 16 w 227"/>
              <a:gd name="T21" fmla="*/ 64 h 151"/>
              <a:gd name="T22" fmla="*/ 104 w 227"/>
              <a:gd name="T23" fmla="*/ 109 h 151"/>
              <a:gd name="T24" fmla="*/ 122 w 227"/>
              <a:gd name="T25" fmla="*/ 126 h 151"/>
              <a:gd name="T26" fmla="*/ 107 w 227"/>
              <a:gd name="T27" fmla="*/ 151 h 151"/>
              <a:gd name="T28" fmla="*/ 110 w 227"/>
              <a:gd name="T29" fmla="*/ 138 h 151"/>
              <a:gd name="T30" fmla="*/ 104 w 227"/>
              <a:gd name="T31" fmla="*/ 126 h 151"/>
              <a:gd name="T32" fmla="*/ 161 w 227"/>
              <a:gd name="T33" fmla="*/ 96 h 151"/>
              <a:gd name="T34" fmla="*/ 182 w 227"/>
              <a:gd name="T35" fmla="*/ 116 h 151"/>
              <a:gd name="T36" fmla="*/ 203 w 227"/>
              <a:gd name="T37" fmla="*/ 104 h 151"/>
              <a:gd name="T38" fmla="*/ 211 w 227"/>
              <a:gd name="T39" fmla="*/ 70 h 151"/>
              <a:gd name="T40" fmla="*/ 198 w 227"/>
              <a:gd name="T41" fmla="*/ 79 h 151"/>
              <a:gd name="T42" fmla="*/ 154 w 227"/>
              <a:gd name="T43" fmla="*/ 72 h 151"/>
              <a:gd name="T44" fmla="*/ 155 w 227"/>
              <a:gd name="T45" fmla="*/ 11 h 151"/>
              <a:gd name="T46" fmla="*/ 206 w 227"/>
              <a:gd name="T47" fmla="*/ 6 h 151"/>
              <a:gd name="T48" fmla="*/ 227 w 227"/>
              <a:gd name="T49" fmla="*/ 61 h 151"/>
              <a:gd name="T50" fmla="*/ 206 w 227"/>
              <a:gd name="T51" fmla="*/ 121 h 151"/>
              <a:gd name="T52" fmla="*/ 157 w 227"/>
              <a:gd name="T53" fmla="*/ 120 h 151"/>
              <a:gd name="T54" fmla="*/ 209 w 227"/>
              <a:gd name="T55" fmla="*/ 42 h 151"/>
              <a:gd name="T56" fmla="*/ 185 w 227"/>
              <a:gd name="T57" fmla="*/ 13 h 151"/>
              <a:gd name="T58" fmla="*/ 160 w 227"/>
              <a:gd name="T59" fmla="*/ 43 h 151"/>
              <a:gd name="T60" fmla="*/ 185 w 227"/>
              <a:gd name="T61" fmla="*/ 70 h 151"/>
              <a:gd name="T62" fmla="*/ 209 w 227"/>
              <a:gd name="T63" fmla="*/ 42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27" h="151">
                <a:moveTo>
                  <a:pt x="0" y="64"/>
                </a:moveTo>
                <a:cubicBezTo>
                  <a:pt x="0" y="49"/>
                  <a:pt x="1" y="37"/>
                  <a:pt x="4" y="28"/>
                </a:cubicBezTo>
                <a:cubicBezTo>
                  <a:pt x="7" y="19"/>
                  <a:pt x="12" y="12"/>
                  <a:pt x="18" y="7"/>
                </a:cubicBezTo>
                <a:cubicBezTo>
                  <a:pt x="24" y="2"/>
                  <a:pt x="32" y="0"/>
                  <a:pt x="41" y="0"/>
                </a:cubicBezTo>
                <a:cubicBezTo>
                  <a:pt x="48" y="0"/>
                  <a:pt x="53" y="1"/>
                  <a:pt x="58" y="4"/>
                </a:cubicBezTo>
                <a:cubicBezTo>
                  <a:pt x="64" y="7"/>
                  <a:pt x="68" y="11"/>
                  <a:pt x="71" y="16"/>
                </a:cubicBezTo>
                <a:cubicBezTo>
                  <a:pt x="74" y="21"/>
                  <a:pt x="77" y="27"/>
                  <a:pt x="79" y="34"/>
                </a:cubicBezTo>
                <a:cubicBezTo>
                  <a:pt x="81" y="42"/>
                  <a:pt x="82" y="52"/>
                  <a:pt x="82" y="64"/>
                </a:cubicBezTo>
                <a:cubicBezTo>
                  <a:pt x="82" y="79"/>
                  <a:pt x="80" y="91"/>
                  <a:pt x="77" y="100"/>
                </a:cubicBezTo>
                <a:cubicBezTo>
                  <a:pt x="74" y="109"/>
                  <a:pt x="70" y="116"/>
                  <a:pt x="64" y="121"/>
                </a:cubicBezTo>
                <a:cubicBezTo>
                  <a:pt x="58" y="126"/>
                  <a:pt x="50" y="129"/>
                  <a:pt x="41" y="129"/>
                </a:cubicBezTo>
                <a:cubicBezTo>
                  <a:pt x="29" y="129"/>
                  <a:pt x="19" y="124"/>
                  <a:pt x="12" y="115"/>
                </a:cubicBezTo>
                <a:cubicBezTo>
                  <a:pt x="4" y="105"/>
                  <a:pt x="0" y="88"/>
                  <a:pt x="0" y="64"/>
                </a:cubicBezTo>
                <a:close/>
                <a:moveTo>
                  <a:pt x="16" y="64"/>
                </a:moveTo>
                <a:cubicBezTo>
                  <a:pt x="16" y="85"/>
                  <a:pt x="18" y="99"/>
                  <a:pt x="23" y="106"/>
                </a:cubicBezTo>
                <a:cubicBezTo>
                  <a:pt x="28" y="112"/>
                  <a:pt x="34" y="116"/>
                  <a:pt x="41" y="116"/>
                </a:cubicBezTo>
                <a:cubicBezTo>
                  <a:pt x="48" y="116"/>
                  <a:pt x="54" y="112"/>
                  <a:pt x="59" y="105"/>
                </a:cubicBezTo>
                <a:cubicBezTo>
                  <a:pt x="63" y="99"/>
                  <a:pt x="66" y="85"/>
                  <a:pt x="66" y="64"/>
                </a:cubicBezTo>
                <a:cubicBezTo>
                  <a:pt x="66" y="43"/>
                  <a:pt x="63" y="30"/>
                  <a:pt x="59" y="23"/>
                </a:cubicBezTo>
                <a:cubicBezTo>
                  <a:pt x="54" y="16"/>
                  <a:pt x="48" y="13"/>
                  <a:pt x="41" y="13"/>
                </a:cubicBezTo>
                <a:cubicBezTo>
                  <a:pt x="33" y="13"/>
                  <a:pt x="28" y="16"/>
                  <a:pt x="24" y="22"/>
                </a:cubicBezTo>
                <a:cubicBezTo>
                  <a:pt x="18" y="29"/>
                  <a:pt x="16" y="43"/>
                  <a:pt x="16" y="64"/>
                </a:cubicBezTo>
                <a:close/>
                <a:moveTo>
                  <a:pt x="104" y="126"/>
                </a:moveTo>
                <a:lnTo>
                  <a:pt x="104" y="109"/>
                </a:lnTo>
                <a:lnTo>
                  <a:pt x="122" y="109"/>
                </a:lnTo>
                <a:lnTo>
                  <a:pt x="122" y="126"/>
                </a:lnTo>
                <a:cubicBezTo>
                  <a:pt x="122" y="133"/>
                  <a:pt x="120" y="138"/>
                  <a:pt x="118" y="142"/>
                </a:cubicBezTo>
                <a:cubicBezTo>
                  <a:pt x="116" y="146"/>
                  <a:pt x="112" y="149"/>
                  <a:pt x="107" y="151"/>
                </a:cubicBezTo>
                <a:lnTo>
                  <a:pt x="103" y="145"/>
                </a:lnTo>
                <a:cubicBezTo>
                  <a:pt x="106" y="143"/>
                  <a:pt x="109" y="141"/>
                  <a:pt x="110" y="138"/>
                </a:cubicBezTo>
                <a:cubicBezTo>
                  <a:pt x="112" y="135"/>
                  <a:pt x="113" y="131"/>
                  <a:pt x="113" y="126"/>
                </a:cubicBezTo>
                <a:lnTo>
                  <a:pt x="104" y="126"/>
                </a:lnTo>
                <a:close/>
                <a:moveTo>
                  <a:pt x="146" y="97"/>
                </a:moveTo>
                <a:lnTo>
                  <a:pt x="161" y="96"/>
                </a:lnTo>
                <a:cubicBezTo>
                  <a:pt x="162" y="103"/>
                  <a:pt x="165" y="108"/>
                  <a:pt x="168" y="111"/>
                </a:cubicBezTo>
                <a:cubicBezTo>
                  <a:pt x="172" y="114"/>
                  <a:pt x="176" y="116"/>
                  <a:pt x="182" y="116"/>
                </a:cubicBezTo>
                <a:cubicBezTo>
                  <a:pt x="187" y="116"/>
                  <a:pt x="191" y="115"/>
                  <a:pt x="194" y="113"/>
                </a:cubicBezTo>
                <a:cubicBezTo>
                  <a:pt x="198" y="110"/>
                  <a:pt x="201" y="107"/>
                  <a:pt x="203" y="104"/>
                </a:cubicBezTo>
                <a:cubicBezTo>
                  <a:pt x="205" y="100"/>
                  <a:pt x="207" y="95"/>
                  <a:pt x="209" y="89"/>
                </a:cubicBezTo>
                <a:cubicBezTo>
                  <a:pt x="210" y="83"/>
                  <a:pt x="211" y="77"/>
                  <a:pt x="211" y="70"/>
                </a:cubicBezTo>
                <a:cubicBezTo>
                  <a:pt x="211" y="69"/>
                  <a:pt x="211" y="68"/>
                  <a:pt x="211" y="67"/>
                </a:cubicBezTo>
                <a:cubicBezTo>
                  <a:pt x="208" y="72"/>
                  <a:pt x="204" y="76"/>
                  <a:pt x="198" y="79"/>
                </a:cubicBezTo>
                <a:cubicBezTo>
                  <a:pt x="193" y="82"/>
                  <a:pt x="187" y="84"/>
                  <a:pt x="181" y="84"/>
                </a:cubicBezTo>
                <a:cubicBezTo>
                  <a:pt x="171" y="84"/>
                  <a:pt x="162" y="80"/>
                  <a:pt x="154" y="72"/>
                </a:cubicBezTo>
                <a:cubicBezTo>
                  <a:pt x="147" y="65"/>
                  <a:pt x="144" y="55"/>
                  <a:pt x="144" y="42"/>
                </a:cubicBezTo>
                <a:cubicBezTo>
                  <a:pt x="144" y="29"/>
                  <a:pt x="147" y="19"/>
                  <a:pt x="155" y="11"/>
                </a:cubicBezTo>
                <a:cubicBezTo>
                  <a:pt x="163" y="4"/>
                  <a:pt x="172" y="0"/>
                  <a:pt x="183" y="0"/>
                </a:cubicBezTo>
                <a:cubicBezTo>
                  <a:pt x="192" y="0"/>
                  <a:pt x="199" y="2"/>
                  <a:pt x="206" y="6"/>
                </a:cubicBezTo>
                <a:cubicBezTo>
                  <a:pt x="212" y="11"/>
                  <a:pt x="218" y="17"/>
                  <a:pt x="221" y="25"/>
                </a:cubicBezTo>
                <a:cubicBezTo>
                  <a:pt x="225" y="33"/>
                  <a:pt x="227" y="45"/>
                  <a:pt x="227" y="61"/>
                </a:cubicBezTo>
                <a:cubicBezTo>
                  <a:pt x="227" y="77"/>
                  <a:pt x="225" y="90"/>
                  <a:pt x="221" y="99"/>
                </a:cubicBezTo>
                <a:cubicBezTo>
                  <a:pt x="218" y="109"/>
                  <a:pt x="213" y="116"/>
                  <a:pt x="206" y="121"/>
                </a:cubicBezTo>
                <a:cubicBezTo>
                  <a:pt x="199" y="126"/>
                  <a:pt x="191" y="129"/>
                  <a:pt x="181" y="129"/>
                </a:cubicBezTo>
                <a:cubicBezTo>
                  <a:pt x="172" y="129"/>
                  <a:pt x="163" y="126"/>
                  <a:pt x="157" y="120"/>
                </a:cubicBezTo>
                <a:cubicBezTo>
                  <a:pt x="151" y="115"/>
                  <a:pt x="147" y="107"/>
                  <a:pt x="146" y="97"/>
                </a:cubicBezTo>
                <a:close/>
                <a:moveTo>
                  <a:pt x="209" y="42"/>
                </a:moveTo>
                <a:cubicBezTo>
                  <a:pt x="209" y="33"/>
                  <a:pt x="207" y="26"/>
                  <a:pt x="202" y="20"/>
                </a:cubicBezTo>
                <a:cubicBezTo>
                  <a:pt x="197" y="15"/>
                  <a:pt x="192" y="13"/>
                  <a:pt x="185" y="13"/>
                </a:cubicBezTo>
                <a:cubicBezTo>
                  <a:pt x="178" y="13"/>
                  <a:pt x="172" y="15"/>
                  <a:pt x="167" y="21"/>
                </a:cubicBezTo>
                <a:cubicBezTo>
                  <a:pt x="162" y="27"/>
                  <a:pt x="160" y="34"/>
                  <a:pt x="160" y="43"/>
                </a:cubicBezTo>
                <a:cubicBezTo>
                  <a:pt x="160" y="51"/>
                  <a:pt x="162" y="57"/>
                  <a:pt x="167" y="62"/>
                </a:cubicBezTo>
                <a:cubicBezTo>
                  <a:pt x="172" y="67"/>
                  <a:pt x="178" y="70"/>
                  <a:pt x="185" y="70"/>
                </a:cubicBezTo>
                <a:cubicBezTo>
                  <a:pt x="192" y="70"/>
                  <a:pt x="198" y="67"/>
                  <a:pt x="202" y="62"/>
                </a:cubicBezTo>
                <a:cubicBezTo>
                  <a:pt x="207" y="57"/>
                  <a:pt x="209" y="50"/>
                  <a:pt x="209" y="42"/>
                </a:cubicBez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37" name="Freeform 321"/>
          <p:cNvSpPr>
            <a:spLocks noEditPoints="1"/>
          </p:cNvSpPr>
          <p:nvPr/>
        </p:nvSpPr>
        <p:spPr bwMode="auto">
          <a:xfrm>
            <a:off x="8164582" y="2982134"/>
            <a:ext cx="112448" cy="75407"/>
          </a:xfrm>
          <a:custGeom>
            <a:avLst/>
            <a:gdLst>
              <a:gd name="T0" fmla="*/ 4 w 227"/>
              <a:gd name="T1" fmla="*/ 28 h 151"/>
              <a:gd name="T2" fmla="*/ 41 w 227"/>
              <a:gd name="T3" fmla="*/ 0 h 151"/>
              <a:gd name="T4" fmla="*/ 71 w 227"/>
              <a:gd name="T5" fmla="*/ 16 h 151"/>
              <a:gd name="T6" fmla="*/ 82 w 227"/>
              <a:gd name="T7" fmla="*/ 64 h 151"/>
              <a:gd name="T8" fmla="*/ 64 w 227"/>
              <a:gd name="T9" fmla="*/ 121 h 151"/>
              <a:gd name="T10" fmla="*/ 12 w 227"/>
              <a:gd name="T11" fmla="*/ 115 h 151"/>
              <a:gd name="T12" fmla="*/ 16 w 227"/>
              <a:gd name="T13" fmla="*/ 64 h 151"/>
              <a:gd name="T14" fmla="*/ 41 w 227"/>
              <a:gd name="T15" fmla="*/ 116 h 151"/>
              <a:gd name="T16" fmla="*/ 66 w 227"/>
              <a:gd name="T17" fmla="*/ 64 h 151"/>
              <a:gd name="T18" fmla="*/ 41 w 227"/>
              <a:gd name="T19" fmla="*/ 13 h 151"/>
              <a:gd name="T20" fmla="*/ 16 w 227"/>
              <a:gd name="T21" fmla="*/ 64 h 151"/>
              <a:gd name="T22" fmla="*/ 104 w 227"/>
              <a:gd name="T23" fmla="*/ 109 h 151"/>
              <a:gd name="T24" fmla="*/ 122 w 227"/>
              <a:gd name="T25" fmla="*/ 126 h 151"/>
              <a:gd name="T26" fmla="*/ 107 w 227"/>
              <a:gd name="T27" fmla="*/ 151 h 151"/>
              <a:gd name="T28" fmla="*/ 110 w 227"/>
              <a:gd name="T29" fmla="*/ 138 h 151"/>
              <a:gd name="T30" fmla="*/ 104 w 227"/>
              <a:gd name="T31" fmla="*/ 126 h 151"/>
              <a:gd name="T32" fmla="*/ 153 w 227"/>
              <a:gd name="T33" fmla="*/ 48 h 151"/>
              <a:gd name="T34" fmla="*/ 158 w 227"/>
              <a:gd name="T35" fmla="*/ 9 h 151"/>
              <a:gd name="T36" fmla="*/ 211 w 227"/>
              <a:gd name="T37" fmla="*/ 10 h 151"/>
              <a:gd name="T38" fmla="*/ 217 w 227"/>
              <a:gd name="T39" fmla="*/ 48 h 151"/>
              <a:gd name="T40" fmla="*/ 220 w 227"/>
              <a:gd name="T41" fmla="*/ 70 h 151"/>
              <a:gd name="T42" fmla="*/ 215 w 227"/>
              <a:gd name="T43" fmla="*/ 118 h 151"/>
              <a:gd name="T44" fmla="*/ 155 w 227"/>
              <a:gd name="T45" fmla="*/ 118 h 151"/>
              <a:gd name="T46" fmla="*/ 150 w 227"/>
              <a:gd name="T47" fmla="*/ 69 h 151"/>
              <a:gd name="T48" fmla="*/ 164 w 227"/>
              <a:gd name="T49" fmla="*/ 32 h 151"/>
              <a:gd name="T50" fmla="*/ 185 w 227"/>
              <a:gd name="T51" fmla="*/ 52 h 151"/>
              <a:gd name="T52" fmla="*/ 205 w 227"/>
              <a:gd name="T53" fmla="*/ 33 h 151"/>
              <a:gd name="T54" fmla="*/ 185 w 227"/>
              <a:gd name="T55" fmla="*/ 13 h 151"/>
              <a:gd name="T56" fmla="*/ 164 w 227"/>
              <a:gd name="T57" fmla="*/ 32 h 151"/>
              <a:gd name="T58" fmla="*/ 162 w 227"/>
              <a:gd name="T59" fmla="*/ 103 h 151"/>
              <a:gd name="T60" fmla="*/ 185 w 227"/>
              <a:gd name="T61" fmla="*/ 116 h 151"/>
              <a:gd name="T62" fmla="*/ 211 w 227"/>
              <a:gd name="T63" fmla="*/ 91 h 151"/>
              <a:gd name="T64" fmla="*/ 185 w 227"/>
              <a:gd name="T65" fmla="*/ 65 h 151"/>
              <a:gd name="T66" fmla="*/ 159 w 227"/>
              <a:gd name="T67" fmla="*/ 90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27" h="151">
                <a:moveTo>
                  <a:pt x="0" y="64"/>
                </a:moveTo>
                <a:cubicBezTo>
                  <a:pt x="0" y="49"/>
                  <a:pt x="1" y="37"/>
                  <a:pt x="4" y="28"/>
                </a:cubicBezTo>
                <a:cubicBezTo>
                  <a:pt x="7" y="19"/>
                  <a:pt x="12" y="12"/>
                  <a:pt x="18" y="7"/>
                </a:cubicBezTo>
                <a:cubicBezTo>
                  <a:pt x="24" y="2"/>
                  <a:pt x="32" y="0"/>
                  <a:pt x="41" y="0"/>
                </a:cubicBezTo>
                <a:cubicBezTo>
                  <a:pt x="48" y="0"/>
                  <a:pt x="53" y="1"/>
                  <a:pt x="58" y="4"/>
                </a:cubicBezTo>
                <a:cubicBezTo>
                  <a:pt x="64" y="7"/>
                  <a:pt x="68" y="11"/>
                  <a:pt x="71" y="16"/>
                </a:cubicBezTo>
                <a:cubicBezTo>
                  <a:pt x="74" y="21"/>
                  <a:pt x="77" y="27"/>
                  <a:pt x="79" y="35"/>
                </a:cubicBezTo>
                <a:cubicBezTo>
                  <a:pt x="81" y="42"/>
                  <a:pt x="82" y="52"/>
                  <a:pt x="82" y="64"/>
                </a:cubicBezTo>
                <a:cubicBezTo>
                  <a:pt x="82" y="79"/>
                  <a:pt x="80" y="91"/>
                  <a:pt x="77" y="100"/>
                </a:cubicBezTo>
                <a:cubicBezTo>
                  <a:pt x="74" y="109"/>
                  <a:pt x="70" y="116"/>
                  <a:pt x="64" y="121"/>
                </a:cubicBezTo>
                <a:cubicBezTo>
                  <a:pt x="58" y="126"/>
                  <a:pt x="50" y="129"/>
                  <a:pt x="41" y="129"/>
                </a:cubicBezTo>
                <a:cubicBezTo>
                  <a:pt x="29" y="129"/>
                  <a:pt x="19" y="124"/>
                  <a:pt x="12" y="115"/>
                </a:cubicBezTo>
                <a:cubicBezTo>
                  <a:pt x="4" y="105"/>
                  <a:pt x="0" y="88"/>
                  <a:pt x="0" y="64"/>
                </a:cubicBezTo>
                <a:close/>
                <a:moveTo>
                  <a:pt x="16" y="64"/>
                </a:moveTo>
                <a:cubicBezTo>
                  <a:pt x="16" y="85"/>
                  <a:pt x="18" y="99"/>
                  <a:pt x="23" y="106"/>
                </a:cubicBezTo>
                <a:cubicBezTo>
                  <a:pt x="28" y="113"/>
                  <a:pt x="34" y="116"/>
                  <a:pt x="41" y="116"/>
                </a:cubicBezTo>
                <a:cubicBezTo>
                  <a:pt x="48" y="116"/>
                  <a:pt x="54" y="112"/>
                  <a:pt x="59" y="106"/>
                </a:cubicBezTo>
                <a:cubicBezTo>
                  <a:pt x="63" y="99"/>
                  <a:pt x="66" y="85"/>
                  <a:pt x="66" y="64"/>
                </a:cubicBezTo>
                <a:cubicBezTo>
                  <a:pt x="66" y="44"/>
                  <a:pt x="63" y="30"/>
                  <a:pt x="59" y="23"/>
                </a:cubicBezTo>
                <a:cubicBezTo>
                  <a:pt x="54" y="16"/>
                  <a:pt x="48" y="13"/>
                  <a:pt x="41" y="13"/>
                </a:cubicBezTo>
                <a:cubicBezTo>
                  <a:pt x="33" y="13"/>
                  <a:pt x="28" y="16"/>
                  <a:pt x="24" y="22"/>
                </a:cubicBezTo>
                <a:cubicBezTo>
                  <a:pt x="18" y="29"/>
                  <a:pt x="16" y="44"/>
                  <a:pt x="16" y="64"/>
                </a:cubicBezTo>
                <a:close/>
                <a:moveTo>
                  <a:pt x="104" y="126"/>
                </a:moveTo>
                <a:lnTo>
                  <a:pt x="104" y="109"/>
                </a:lnTo>
                <a:lnTo>
                  <a:pt x="122" y="109"/>
                </a:lnTo>
                <a:lnTo>
                  <a:pt x="122" y="126"/>
                </a:lnTo>
                <a:cubicBezTo>
                  <a:pt x="122" y="133"/>
                  <a:pt x="120" y="138"/>
                  <a:pt x="118" y="142"/>
                </a:cubicBezTo>
                <a:cubicBezTo>
                  <a:pt x="116" y="146"/>
                  <a:pt x="112" y="149"/>
                  <a:pt x="107" y="151"/>
                </a:cubicBezTo>
                <a:lnTo>
                  <a:pt x="103" y="145"/>
                </a:lnTo>
                <a:cubicBezTo>
                  <a:pt x="106" y="143"/>
                  <a:pt x="109" y="141"/>
                  <a:pt x="110" y="138"/>
                </a:cubicBezTo>
                <a:cubicBezTo>
                  <a:pt x="112" y="136"/>
                  <a:pt x="113" y="132"/>
                  <a:pt x="113" y="126"/>
                </a:cubicBezTo>
                <a:lnTo>
                  <a:pt x="104" y="126"/>
                </a:lnTo>
                <a:close/>
                <a:moveTo>
                  <a:pt x="167" y="58"/>
                </a:moveTo>
                <a:cubicBezTo>
                  <a:pt x="161" y="56"/>
                  <a:pt x="156" y="52"/>
                  <a:pt x="153" y="48"/>
                </a:cubicBezTo>
                <a:cubicBezTo>
                  <a:pt x="150" y="44"/>
                  <a:pt x="149" y="38"/>
                  <a:pt x="149" y="32"/>
                </a:cubicBezTo>
                <a:cubicBezTo>
                  <a:pt x="149" y="23"/>
                  <a:pt x="152" y="16"/>
                  <a:pt x="158" y="9"/>
                </a:cubicBezTo>
                <a:cubicBezTo>
                  <a:pt x="165" y="3"/>
                  <a:pt x="174" y="0"/>
                  <a:pt x="185" y="0"/>
                </a:cubicBezTo>
                <a:cubicBezTo>
                  <a:pt x="196" y="0"/>
                  <a:pt x="205" y="3"/>
                  <a:pt x="211" y="10"/>
                </a:cubicBezTo>
                <a:cubicBezTo>
                  <a:pt x="218" y="16"/>
                  <a:pt x="221" y="24"/>
                  <a:pt x="221" y="33"/>
                </a:cubicBezTo>
                <a:cubicBezTo>
                  <a:pt x="221" y="39"/>
                  <a:pt x="220" y="44"/>
                  <a:pt x="217" y="48"/>
                </a:cubicBezTo>
                <a:cubicBezTo>
                  <a:pt x="214" y="53"/>
                  <a:pt x="209" y="56"/>
                  <a:pt x="203" y="58"/>
                </a:cubicBezTo>
                <a:cubicBezTo>
                  <a:pt x="211" y="61"/>
                  <a:pt x="216" y="65"/>
                  <a:pt x="220" y="70"/>
                </a:cubicBezTo>
                <a:cubicBezTo>
                  <a:pt x="225" y="76"/>
                  <a:pt x="227" y="83"/>
                  <a:pt x="227" y="90"/>
                </a:cubicBezTo>
                <a:cubicBezTo>
                  <a:pt x="227" y="101"/>
                  <a:pt x="223" y="110"/>
                  <a:pt x="215" y="118"/>
                </a:cubicBezTo>
                <a:cubicBezTo>
                  <a:pt x="207" y="125"/>
                  <a:pt x="197" y="129"/>
                  <a:pt x="185" y="129"/>
                </a:cubicBezTo>
                <a:cubicBezTo>
                  <a:pt x="173" y="129"/>
                  <a:pt x="163" y="125"/>
                  <a:pt x="155" y="118"/>
                </a:cubicBezTo>
                <a:cubicBezTo>
                  <a:pt x="147" y="110"/>
                  <a:pt x="144" y="101"/>
                  <a:pt x="144" y="90"/>
                </a:cubicBezTo>
                <a:cubicBezTo>
                  <a:pt x="144" y="82"/>
                  <a:pt x="146" y="75"/>
                  <a:pt x="150" y="69"/>
                </a:cubicBezTo>
                <a:cubicBezTo>
                  <a:pt x="154" y="64"/>
                  <a:pt x="160" y="60"/>
                  <a:pt x="167" y="58"/>
                </a:cubicBezTo>
                <a:close/>
                <a:moveTo>
                  <a:pt x="164" y="32"/>
                </a:moveTo>
                <a:cubicBezTo>
                  <a:pt x="164" y="38"/>
                  <a:pt x="166" y="43"/>
                  <a:pt x="170" y="47"/>
                </a:cubicBezTo>
                <a:cubicBezTo>
                  <a:pt x="174" y="50"/>
                  <a:pt x="179" y="52"/>
                  <a:pt x="185" y="52"/>
                </a:cubicBezTo>
                <a:cubicBezTo>
                  <a:pt x="191" y="52"/>
                  <a:pt x="196" y="50"/>
                  <a:pt x="200" y="47"/>
                </a:cubicBezTo>
                <a:cubicBezTo>
                  <a:pt x="203" y="43"/>
                  <a:pt x="205" y="38"/>
                  <a:pt x="205" y="33"/>
                </a:cubicBezTo>
                <a:cubicBezTo>
                  <a:pt x="205" y="27"/>
                  <a:pt x="203" y="22"/>
                  <a:pt x="199" y="18"/>
                </a:cubicBezTo>
                <a:cubicBezTo>
                  <a:pt x="196" y="15"/>
                  <a:pt x="191" y="13"/>
                  <a:pt x="185" y="13"/>
                </a:cubicBezTo>
                <a:cubicBezTo>
                  <a:pt x="179" y="13"/>
                  <a:pt x="174" y="15"/>
                  <a:pt x="170" y="18"/>
                </a:cubicBezTo>
                <a:cubicBezTo>
                  <a:pt x="166" y="22"/>
                  <a:pt x="164" y="27"/>
                  <a:pt x="164" y="32"/>
                </a:cubicBezTo>
                <a:close/>
                <a:moveTo>
                  <a:pt x="159" y="90"/>
                </a:moveTo>
                <a:cubicBezTo>
                  <a:pt x="159" y="95"/>
                  <a:pt x="160" y="99"/>
                  <a:pt x="162" y="103"/>
                </a:cubicBezTo>
                <a:cubicBezTo>
                  <a:pt x="165" y="107"/>
                  <a:pt x="168" y="110"/>
                  <a:pt x="172" y="113"/>
                </a:cubicBezTo>
                <a:cubicBezTo>
                  <a:pt x="176" y="115"/>
                  <a:pt x="180" y="116"/>
                  <a:pt x="185" y="116"/>
                </a:cubicBezTo>
                <a:cubicBezTo>
                  <a:pt x="193" y="116"/>
                  <a:pt x="199" y="114"/>
                  <a:pt x="203" y="109"/>
                </a:cubicBezTo>
                <a:cubicBezTo>
                  <a:pt x="208" y="104"/>
                  <a:pt x="211" y="98"/>
                  <a:pt x="211" y="91"/>
                </a:cubicBezTo>
                <a:cubicBezTo>
                  <a:pt x="211" y="83"/>
                  <a:pt x="208" y="77"/>
                  <a:pt x="203" y="72"/>
                </a:cubicBezTo>
                <a:cubicBezTo>
                  <a:pt x="198" y="67"/>
                  <a:pt x="192" y="65"/>
                  <a:pt x="185" y="65"/>
                </a:cubicBezTo>
                <a:cubicBezTo>
                  <a:pt x="177" y="65"/>
                  <a:pt x="171" y="67"/>
                  <a:pt x="167" y="72"/>
                </a:cubicBezTo>
                <a:cubicBezTo>
                  <a:pt x="162" y="77"/>
                  <a:pt x="159" y="83"/>
                  <a:pt x="159" y="90"/>
                </a:cubicBez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38" name="Freeform 322"/>
          <p:cNvSpPr>
            <a:spLocks noEditPoints="1"/>
          </p:cNvSpPr>
          <p:nvPr/>
        </p:nvSpPr>
        <p:spPr bwMode="auto">
          <a:xfrm>
            <a:off x="8164582" y="3254655"/>
            <a:ext cx="111125" cy="75407"/>
          </a:xfrm>
          <a:custGeom>
            <a:avLst/>
            <a:gdLst>
              <a:gd name="T0" fmla="*/ 0 w 226"/>
              <a:gd name="T1" fmla="*/ 64 h 152"/>
              <a:gd name="T2" fmla="*/ 4 w 226"/>
              <a:gd name="T3" fmla="*/ 28 h 152"/>
              <a:gd name="T4" fmla="*/ 18 w 226"/>
              <a:gd name="T5" fmla="*/ 7 h 152"/>
              <a:gd name="T6" fmla="*/ 41 w 226"/>
              <a:gd name="T7" fmla="*/ 0 h 152"/>
              <a:gd name="T8" fmla="*/ 58 w 226"/>
              <a:gd name="T9" fmla="*/ 4 h 152"/>
              <a:gd name="T10" fmla="*/ 71 w 226"/>
              <a:gd name="T11" fmla="*/ 16 h 152"/>
              <a:gd name="T12" fmla="*/ 79 w 226"/>
              <a:gd name="T13" fmla="*/ 35 h 152"/>
              <a:gd name="T14" fmla="*/ 82 w 226"/>
              <a:gd name="T15" fmla="*/ 64 h 152"/>
              <a:gd name="T16" fmla="*/ 77 w 226"/>
              <a:gd name="T17" fmla="*/ 100 h 152"/>
              <a:gd name="T18" fmla="*/ 64 w 226"/>
              <a:gd name="T19" fmla="*/ 121 h 152"/>
              <a:gd name="T20" fmla="*/ 41 w 226"/>
              <a:gd name="T21" fmla="*/ 129 h 152"/>
              <a:gd name="T22" fmla="*/ 12 w 226"/>
              <a:gd name="T23" fmla="*/ 116 h 152"/>
              <a:gd name="T24" fmla="*/ 0 w 226"/>
              <a:gd name="T25" fmla="*/ 64 h 152"/>
              <a:gd name="T26" fmla="*/ 16 w 226"/>
              <a:gd name="T27" fmla="*/ 64 h 152"/>
              <a:gd name="T28" fmla="*/ 23 w 226"/>
              <a:gd name="T29" fmla="*/ 106 h 152"/>
              <a:gd name="T30" fmla="*/ 41 w 226"/>
              <a:gd name="T31" fmla="*/ 116 h 152"/>
              <a:gd name="T32" fmla="*/ 59 w 226"/>
              <a:gd name="T33" fmla="*/ 106 h 152"/>
              <a:gd name="T34" fmla="*/ 66 w 226"/>
              <a:gd name="T35" fmla="*/ 64 h 152"/>
              <a:gd name="T36" fmla="*/ 59 w 226"/>
              <a:gd name="T37" fmla="*/ 23 h 152"/>
              <a:gd name="T38" fmla="*/ 41 w 226"/>
              <a:gd name="T39" fmla="*/ 13 h 152"/>
              <a:gd name="T40" fmla="*/ 24 w 226"/>
              <a:gd name="T41" fmla="*/ 22 h 152"/>
              <a:gd name="T42" fmla="*/ 16 w 226"/>
              <a:gd name="T43" fmla="*/ 64 h 152"/>
              <a:gd name="T44" fmla="*/ 104 w 226"/>
              <a:gd name="T45" fmla="*/ 127 h 152"/>
              <a:gd name="T46" fmla="*/ 104 w 226"/>
              <a:gd name="T47" fmla="*/ 109 h 152"/>
              <a:gd name="T48" fmla="*/ 122 w 226"/>
              <a:gd name="T49" fmla="*/ 109 h 152"/>
              <a:gd name="T50" fmla="*/ 122 w 226"/>
              <a:gd name="T51" fmla="*/ 127 h 152"/>
              <a:gd name="T52" fmla="*/ 118 w 226"/>
              <a:gd name="T53" fmla="*/ 142 h 152"/>
              <a:gd name="T54" fmla="*/ 107 w 226"/>
              <a:gd name="T55" fmla="*/ 152 h 152"/>
              <a:gd name="T56" fmla="*/ 103 w 226"/>
              <a:gd name="T57" fmla="*/ 145 h 152"/>
              <a:gd name="T58" fmla="*/ 110 w 226"/>
              <a:gd name="T59" fmla="*/ 139 h 152"/>
              <a:gd name="T60" fmla="*/ 113 w 226"/>
              <a:gd name="T61" fmla="*/ 127 h 152"/>
              <a:gd name="T62" fmla="*/ 104 w 226"/>
              <a:gd name="T63" fmla="*/ 127 h 152"/>
              <a:gd name="T64" fmla="*/ 145 w 226"/>
              <a:gd name="T65" fmla="*/ 17 h 152"/>
              <a:gd name="T66" fmla="*/ 145 w 226"/>
              <a:gd name="T67" fmla="*/ 2 h 152"/>
              <a:gd name="T68" fmla="*/ 226 w 226"/>
              <a:gd name="T69" fmla="*/ 2 h 152"/>
              <a:gd name="T70" fmla="*/ 226 w 226"/>
              <a:gd name="T71" fmla="*/ 14 h 152"/>
              <a:gd name="T72" fmla="*/ 202 w 226"/>
              <a:gd name="T73" fmla="*/ 48 h 152"/>
              <a:gd name="T74" fmla="*/ 184 w 226"/>
              <a:gd name="T75" fmla="*/ 92 h 152"/>
              <a:gd name="T76" fmla="*/ 178 w 226"/>
              <a:gd name="T77" fmla="*/ 127 h 152"/>
              <a:gd name="T78" fmla="*/ 162 w 226"/>
              <a:gd name="T79" fmla="*/ 127 h 152"/>
              <a:gd name="T80" fmla="*/ 168 w 226"/>
              <a:gd name="T81" fmla="*/ 91 h 152"/>
              <a:gd name="T82" fmla="*/ 184 w 226"/>
              <a:gd name="T83" fmla="*/ 50 h 152"/>
              <a:gd name="T84" fmla="*/ 206 w 226"/>
              <a:gd name="T85" fmla="*/ 17 h 152"/>
              <a:gd name="T86" fmla="*/ 145 w 226"/>
              <a:gd name="T87" fmla="*/ 17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26" h="152">
                <a:moveTo>
                  <a:pt x="0" y="64"/>
                </a:moveTo>
                <a:cubicBezTo>
                  <a:pt x="0" y="50"/>
                  <a:pt x="1" y="38"/>
                  <a:pt x="4" y="28"/>
                </a:cubicBezTo>
                <a:cubicBezTo>
                  <a:pt x="7" y="19"/>
                  <a:pt x="12" y="12"/>
                  <a:pt x="18" y="7"/>
                </a:cubicBezTo>
                <a:cubicBezTo>
                  <a:pt x="24" y="3"/>
                  <a:pt x="32" y="0"/>
                  <a:pt x="41" y="0"/>
                </a:cubicBezTo>
                <a:cubicBezTo>
                  <a:pt x="48" y="0"/>
                  <a:pt x="53" y="1"/>
                  <a:pt x="58" y="4"/>
                </a:cubicBezTo>
                <a:cubicBezTo>
                  <a:pt x="64" y="7"/>
                  <a:pt x="68" y="11"/>
                  <a:pt x="71" y="16"/>
                </a:cubicBezTo>
                <a:cubicBezTo>
                  <a:pt x="74" y="21"/>
                  <a:pt x="77" y="27"/>
                  <a:pt x="79" y="35"/>
                </a:cubicBezTo>
                <a:cubicBezTo>
                  <a:pt x="81" y="42"/>
                  <a:pt x="82" y="52"/>
                  <a:pt x="82" y="64"/>
                </a:cubicBezTo>
                <a:cubicBezTo>
                  <a:pt x="82" y="79"/>
                  <a:pt x="80" y="91"/>
                  <a:pt x="77" y="100"/>
                </a:cubicBezTo>
                <a:cubicBezTo>
                  <a:pt x="74" y="109"/>
                  <a:pt x="70" y="116"/>
                  <a:pt x="64" y="121"/>
                </a:cubicBezTo>
                <a:cubicBezTo>
                  <a:pt x="58" y="126"/>
                  <a:pt x="50" y="129"/>
                  <a:pt x="41" y="129"/>
                </a:cubicBezTo>
                <a:cubicBezTo>
                  <a:pt x="29" y="129"/>
                  <a:pt x="19" y="124"/>
                  <a:pt x="12" y="116"/>
                </a:cubicBezTo>
                <a:cubicBezTo>
                  <a:pt x="4" y="105"/>
                  <a:pt x="0" y="88"/>
                  <a:pt x="0" y="64"/>
                </a:cubicBezTo>
                <a:close/>
                <a:moveTo>
                  <a:pt x="16" y="64"/>
                </a:moveTo>
                <a:cubicBezTo>
                  <a:pt x="16" y="85"/>
                  <a:pt x="18" y="99"/>
                  <a:pt x="23" y="106"/>
                </a:cubicBezTo>
                <a:cubicBezTo>
                  <a:pt x="28" y="113"/>
                  <a:pt x="34" y="116"/>
                  <a:pt x="41" y="116"/>
                </a:cubicBezTo>
                <a:cubicBezTo>
                  <a:pt x="48" y="116"/>
                  <a:pt x="54" y="113"/>
                  <a:pt x="59" y="106"/>
                </a:cubicBezTo>
                <a:cubicBezTo>
                  <a:pt x="63" y="99"/>
                  <a:pt x="66" y="85"/>
                  <a:pt x="66" y="64"/>
                </a:cubicBezTo>
                <a:cubicBezTo>
                  <a:pt x="66" y="44"/>
                  <a:pt x="63" y="30"/>
                  <a:pt x="59" y="23"/>
                </a:cubicBezTo>
                <a:cubicBezTo>
                  <a:pt x="54" y="16"/>
                  <a:pt x="48" y="13"/>
                  <a:pt x="41" y="13"/>
                </a:cubicBezTo>
                <a:cubicBezTo>
                  <a:pt x="33" y="13"/>
                  <a:pt x="28" y="16"/>
                  <a:pt x="24" y="22"/>
                </a:cubicBezTo>
                <a:cubicBezTo>
                  <a:pt x="18" y="30"/>
                  <a:pt x="16" y="44"/>
                  <a:pt x="16" y="64"/>
                </a:cubicBezTo>
                <a:close/>
                <a:moveTo>
                  <a:pt x="104" y="127"/>
                </a:moveTo>
                <a:lnTo>
                  <a:pt x="104" y="109"/>
                </a:lnTo>
                <a:lnTo>
                  <a:pt x="122" y="109"/>
                </a:lnTo>
                <a:lnTo>
                  <a:pt x="122" y="127"/>
                </a:lnTo>
                <a:cubicBezTo>
                  <a:pt x="122" y="133"/>
                  <a:pt x="120" y="138"/>
                  <a:pt x="118" y="142"/>
                </a:cubicBezTo>
                <a:cubicBezTo>
                  <a:pt x="116" y="146"/>
                  <a:pt x="112" y="149"/>
                  <a:pt x="107" y="152"/>
                </a:cubicBezTo>
                <a:lnTo>
                  <a:pt x="103" y="145"/>
                </a:lnTo>
                <a:cubicBezTo>
                  <a:pt x="106" y="144"/>
                  <a:pt x="109" y="141"/>
                  <a:pt x="110" y="139"/>
                </a:cubicBezTo>
                <a:cubicBezTo>
                  <a:pt x="112" y="136"/>
                  <a:pt x="113" y="132"/>
                  <a:pt x="113" y="127"/>
                </a:cubicBezTo>
                <a:lnTo>
                  <a:pt x="104" y="127"/>
                </a:lnTo>
                <a:close/>
                <a:moveTo>
                  <a:pt x="145" y="17"/>
                </a:moveTo>
                <a:lnTo>
                  <a:pt x="145" y="2"/>
                </a:lnTo>
                <a:lnTo>
                  <a:pt x="226" y="2"/>
                </a:lnTo>
                <a:lnTo>
                  <a:pt x="226" y="14"/>
                </a:lnTo>
                <a:cubicBezTo>
                  <a:pt x="218" y="23"/>
                  <a:pt x="210" y="34"/>
                  <a:pt x="202" y="48"/>
                </a:cubicBezTo>
                <a:cubicBezTo>
                  <a:pt x="195" y="63"/>
                  <a:pt x="188" y="77"/>
                  <a:pt x="184" y="92"/>
                </a:cubicBezTo>
                <a:cubicBezTo>
                  <a:pt x="181" y="103"/>
                  <a:pt x="179" y="114"/>
                  <a:pt x="178" y="127"/>
                </a:cubicBezTo>
                <a:lnTo>
                  <a:pt x="162" y="127"/>
                </a:lnTo>
                <a:cubicBezTo>
                  <a:pt x="163" y="117"/>
                  <a:pt x="164" y="105"/>
                  <a:pt x="168" y="91"/>
                </a:cubicBezTo>
                <a:cubicBezTo>
                  <a:pt x="172" y="77"/>
                  <a:pt x="177" y="63"/>
                  <a:pt x="184" y="50"/>
                </a:cubicBezTo>
                <a:cubicBezTo>
                  <a:pt x="191" y="37"/>
                  <a:pt x="199" y="26"/>
                  <a:pt x="206" y="17"/>
                </a:cubicBezTo>
                <a:lnTo>
                  <a:pt x="145" y="17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39" name="Freeform 323"/>
          <p:cNvSpPr>
            <a:spLocks noEditPoints="1"/>
          </p:cNvSpPr>
          <p:nvPr/>
        </p:nvSpPr>
        <p:spPr bwMode="auto">
          <a:xfrm>
            <a:off x="8164582" y="3525853"/>
            <a:ext cx="111125" cy="75407"/>
          </a:xfrm>
          <a:custGeom>
            <a:avLst/>
            <a:gdLst>
              <a:gd name="T0" fmla="*/ 0 w 226"/>
              <a:gd name="T1" fmla="*/ 64 h 152"/>
              <a:gd name="T2" fmla="*/ 4 w 226"/>
              <a:gd name="T3" fmla="*/ 29 h 152"/>
              <a:gd name="T4" fmla="*/ 18 w 226"/>
              <a:gd name="T5" fmla="*/ 8 h 152"/>
              <a:gd name="T6" fmla="*/ 41 w 226"/>
              <a:gd name="T7" fmla="*/ 0 h 152"/>
              <a:gd name="T8" fmla="*/ 58 w 226"/>
              <a:gd name="T9" fmla="*/ 4 h 152"/>
              <a:gd name="T10" fmla="*/ 71 w 226"/>
              <a:gd name="T11" fmla="*/ 16 h 152"/>
              <a:gd name="T12" fmla="*/ 79 w 226"/>
              <a:gd name="T13" fmla="*/ 35 h 152"/>
              <a:gd name="T14" fmla="*/ 82 w 226"/>
              <a:gd name="T15" fmla="*/ 64 h 152"/>
              <a:gd name="T16" fmla="*/ 77 w 226"/>
              <a:gd name="T17" fmla="*/ 100 h 152"/>
              <a:gd name="T18" fmla="*/ 64 w 226"/>
              <a:gd name="T19" fmla="*/ 121 h 152"/>
              <a:gd name="T20" fmla="*/ 41 w 226"/>
              <a:gd name="T21" fmla="*/ 129 h 152"/>
              <a:gd name="T22" fmla="*/ 12 w 226"/>
              <a:gd name="T23" fmla="*/ 116 h 152"/>
              <a:gd name="T24" fmla="*/ 0 w 226"/>
              <a:gd name="T25" fmla="*/ 64 h 152"/>
              <a:gd name="T26" fmla="*/ 16 w 226"/>
              <a:gd name="T27" fmla="*/ 64 h 152"/>
              <a:gd name="T28" fmla="*/ 23 w 226"/>
              <a:gd name="T29" fmla="*/ 106 h 152"/>
              <a:gd name="T30" fmla="*/ 41 w 226"/>
              <a:gd name="T31" fmla="*/ 116 h 152"/>
              <a:gd name="T32" fmla="*/ 59 w 226"/>
              <a:gd name="T33" fmla="*/ 106 h 152"/>
              <a:gd name="T34" fmla="*/ 66 w 226"/>
              <a:gd name="T35" fmla="*/ 64 h 152"/>
              <a:gd name="T36" fmla="*/ 59 w 226"/>
              <a:gd name="T37" fmla="*/ 23 h 152"/>
              <a:gd name="T38" fmla="*/ 41 w 226"/>
              <a:gd name="T39" fmla="*/ 13 h 152"/>
              <a:gd name="T40" fmla="*/ 24 w 226"/>
              <a:gd name="T41" fmla="*/ 22 h 152"/>
              <a:gd name="T42" fmla="*/ 16 w 226"/>
              <a:gd name="T43" fmla="*/ 64 h 152"/>
              <a:gd name="T44" fmla="*/ 104 w 226"/>
              <a:gd name="T45" fmla="*/ 127 h 152"/>
              <a:gd name="T46" fmla="*/ 104 w 226"/>
              <a:gd name="T47" fmla="*/ 109 h 152"/>
              <a:gd name="T48" fmla="*/ 122 w 226"/>
              <a:gd name="T49" fmla="*/ 109 h 152"/>
              <a:gd name="T50" fmla="*/ 122 w 226"/>
              <a:gd name="T51" fmla="*/ 127 h 152"/>
              <a:gd name="T52" fmla="*/ 118 w 226"/>
              <a:gd name="T53" fmla="*/ 142 h 152"/>
              <a:gd name="T54" fmla="*/ 107 w 226"/>
              <a:gd name="T55" fmla="*/ 152 h 152"/>
              <a:gd name="T56" fmla="*/ 103 w 226"/>
              <a:gd name="T57" fmla="*/ 145 h 152"/>
              <a:gd name="T58" fmla="*/ 110 w 226"/>
              <a:gd name="T59" fmla="*/ 139 h 152"/>
              <a:gd name="T60" fmla="*/ 113 w 226"/>
              <a:gd name="T61" fmla="*/ 127 h 152"/>
              <a:gd name="T62" fmla="*/ 104 w 226"/>
              <a:gd name="T63" fmla="*/ 127 h 152"/>
              <a:gd name="T64" fmla="*/ 224 w 226"/>
              <a:gd name="T65" fmla="*/ 31 h 152"/>
              <a:gd name="T66" fmla="*/ 209 w 226"/>
              <a:gd name="T67" fmla="*/ 33 h 152"/>
              <a:gd name="T68" fmla="*/ 203 w 226"/>
              <a:gd name="T69" fmla="*/ 19 h 152"/>
              <a:gd name="T70" fmla="*/ 187 w 226"/>
              <a:gd name="T71" fmla="*/ 13 h 152"/>
              <a:gd name="T72" fmla="*/ 174 w 226"/>
              <a:gd name="T73" fmla="*/ 17 h 152"/>
              <a:gd name="T74" fmla="*/ 163 w 226"/>
              <a:gd name="T75" fmla="*/ 33 h 152"/>
              <a:gd name="T76" fmla="*/ 158 w 226"/>
              <a:gd name="T77" fmla="*/ 62 h 152"/>
              <a:gd name="T78" fmla="*/ 172 w 226"/>
              <a:gd name="T79" fmla="*/ 49 h 152"/>
              <a:gd name="T80" fmla="*/ 189 w 226"/>
              <a:gd name="T81" fmla="*/ 45 h 152"/>
              <a:gd name="T82" fmla="*/ 215 w 226"/>
              <a:gd name="T83" fmla="*/ 56 h 152"/>
              <a:gd name="T84" fmla="*/ 226 w 226"/>
              <a:gd name="T85" fmla="*/ 86 h 152"/>
              <a:gd name="T86" fmla="*/ 221 w 226"/>
              <a:gd name="T87" fmla="*/ 108 h 152"/>
              <a:gd name="T88" fmla="*/ 207 w 226"/>
              <a:gd name="T89" fmla="*/ 123 h 152"/>
              <a:gd name="T90" fmla="*/ 187 w 226"/>
              <a:gd name="T91" fmla="*/ 129 h 152"/>
              <a:gd name="T92" fmla="*/ 155 w 226"/>
              <a:gd name="T93" fmla="*/ 115 h 152"/>
              <a:gd name="T94" fmla="*/ 143 w 226"/>
              <a:gd name="T95" fmla="*/ 68 h 152"/>
              <a:gd name="T96" fmla="*/ 156 w 226"/>
              <a:gd name="T97" fmla="*/ 15 h 152"/>
              <a:gd name="T98" fmla="*/ 188 w 226"/>
              <a:gd name="T99" fmla="*/ 0 h 152"/>
              <a:gd name="T100" fmla="*/ 213 w 226"/>
              <a:gd name="T101" fmla="*/ 9 h 152"/>
              <a:gd name="T102" fmla="*/ 224 w 226"/>
              <a:gd name="T103" fmla="*/ 31 h 152"/>
              <a:gd name="T104" fmla="*/ 161 w 226"/>
              <a:gd name="T105" fmla="*/ 86 h 152"/>
              <a:gd name="T106" fmla="*/ 164 w 226"/>
              <a:gd name="T107" fmla="*/ 101 h 152"/>
              <a:gd name="T108" fmla="*/ 174 w 226"/>
              <a:gd name="T109" fmla="*/ 112 h 152"/>
              <a:gd name="T110" fmla="*/ 186 w 226"/>
              <a:gd name="T111" fmla="*/ 116 h 152"/>
              <a:gd name="T112" fmla="*/ 203 w 226"/>
              <a:gd name="T113" fmla="*/ 108 h 152"/>
              <a:gd name="T114" fmla="*/ 210 w 226"/>
              <a:gd name="T115" fmla="*/ 87 h 152"/>
              <a:gd name="T116" fmla="*/ 203 w 226"/>
              <a:gd name="T117" fmla="*/ 66 h 152"/>
              <a:gd name="T118" fmla="*/ 186 w 226"/>
              <a:gd name="T119" fmla="*/ 59 h 152"/>
              <a:gd name="T120" fmla="*/ 168 w 226"/>
              <a:gd name="T121" fmla="*/ 66 h 152"/>
              <a:gd name="T122" fmla="*/ 161 w 226"/>
              <a:gd name="T123" fmla="*/ 86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26" h="152">
                <a:moveTo>
                  <a:pt x="0" y="64"/>
                </a:moveTo>
                <a:cubicBezTo>
                  <a:pt x="0" y="50"/>
                  <a:pt x="1" y="38"/>
                  <a:pt x="4" y="29"/>
                </a:cubicBezTo>
                <a:cubicBezTo>
                  <a:pt x="7" y="20"/>
                  <a:pt x="12" y="13"/>
                  <a:pt x="18" y="8"/>
                </a:cubicBezTo>
                <a:cubicBezTo>
                  <a:pt x="24" y="3"/>
                  <a:pt x="32" y="0"/>
                  <a:pt x="41" y="0"/>
                </a:cubicBezTo>
                <a:cubicBezTo>
                  <a:pt x="48" y="0"/>
                  <a:pt x="53" y="2"/>
                  <a:pt x="58" y="4"/>
                </a:cubicBezTo>
                <a:cubicBezTo>
                  <a:pt x="64" y="7"/>
                  <a:pt x="68" y="11"/>
                  <a:pt x="71" y="16"/>
                </a:cubicBezTo>
                <a:cubicBezTo>
                  <a:pt x="74" y="21"/>
                  <a:pt x="77" y="27"/>
                  <a:pt x="79" y="35"/>
                </a:cubicBezTo>
                <a:cubicBezTo>
                  <a:pt x="81" y="42"/>
                  <a:pt x="82" y="52"/>
                  <a:pt x="82" y="64"/>
                </a:cubicBezTo>
                <a:cubicBezTo>
                  <a:pt x="82" y="79"/>
                  <a:pt x="80" y="91"/>
                  <a:pt x="77" y="100"/>
                </a:cubicBezTo>
                <a:cubicBezTo>
                  <a:pt x="74" y="109"/>
                  <a:pt x="70" y="116"/>
                  <a:pt x="64" y="121"/>
                </a:cubicBezTo>
                <a:cubicBezTo>
                  <a:pt x="58" y="126"/>
                  <a:pt x="50" y="129"/>
                  <a:pt x="41" y="129"/>
                </a:cubicBezTo>
                <a:cubicBezTo>
                  <a:pt x="29" y="129"/>
                  <a:pt x="19" y="125"/>
                  <a:pt x="12" y="116"/>
                </a:cubicBezTo>
                <a:cubicBezTo>
                  <a:pt x="4" y="105"/>
                  <a:pt x="0" y="88"/>
                  <a:pt x="0" y="64"/>
                </a:cubicBezTo>
                <a:close/>
                <a:moveTo>
                  <a:pt x="16" y="64"/>
                </a:moveTo>
                <a:cubicBezTo>
                  <a:pt x="16" y="85"/>
                  <a:pt x="18" y="99"/>
                  <a:pt x="23" y="106"/>
                </a:cubicBezTo>
                <a:cubicBezTo>
                  <a:pt x="28" y="113"/>
                  <a:pt x="34" y="116"/>
                  <a:pt x="41" y="116"/>
                </a:cubicBezTo>
                <a:cubicBezTo>
                  <a:pt x="48" y="116"/>
                  <a:pt x="54" y="113"/>
                  <a:pt x="59" y="106"/>
                </a:cubicBezTo>
                <a:cubicBezTo>
                  <a:pt x="63" y="99"/>
                  <a:pt x="66" y="85"/>
                  <a:pt x="66" y="64"/>
                </a:cubicBezTo>
                <a:cubicBezTo>
                  <a:pt x="66" y="44"/>
                  <a:pt x="63" y="30"/>
                  <a:pt x="59" y="23"/>
                </a:cubicBezTo>
                <a:cubicBezTo>
                  <a:pt x="54" y="16"/>
                  <a:pt x="48" y="13"/>
                  <a:pt x="41" y="13"/>
                </a:cubicBezTo>
                <a:cubicBezTo>
                  <a:pt x="33" y="13"/>
                  <a:pt x="28" y="16"/>
                  <a:pt x="24" y="22"/>
                </a:cubicBezTo>
                <a:cubicBezTo>
                  <a:pt x="18" y="30"/>
                  <a:pt x="16" y="44"/>
                  <a:pt x="16" y="64"/>
                </a:cubicBezTo>
                <a:close/>
                <a:moveTo>
                  <a:pt x="104" y="127"/>
                </a:moveTo>
                <a:lnTo>
                  <a:pt x="104" y="109"/>
                </a:lnTo>
                <a:lnTo>
                  <a:pt x="122" y="109"/>
                </a:lnTo>
                <a:lnTo>
                  <a:pt x="122" y="127"/>
                </a:lnTo>
                <a:cubicBezTo>
                  <a:pt x="122" y="133"/>
                  <a:pt x="120" y="138"/>
                  <a:pt x="118" y="142"/>
                </a:cubicBezTo>
                <a:cubicBezTo>
                  <a:pt x="116" y="146"/>
                  <a:pt x="112" y="150"/>
                  <a:pt x="107" y="152"/>
                </a:cubicBezTo>
                <a:lnTo>
                  <a:pt x="103" y="145"/>
                </a:lnTo>
                <a:cubicBezTo>
                  <a:pt x="106" y="144"/>
                  <a:pt x="109" y="142"/>
                  <a:pt x="110" y="139"/>
                </a:cubicBezTo>
                <a:cubicBezTo>
                  <a:pt x="112" y="136"/>
                  <a:pt x="113" y="132"/>
                  <a:pt x="113" y="127"/>
                </a:cubicBezTo>
                <a:lnTo>
                  <a:pt x="104" y="127"/>
                </a:lnTo>
                <a:close/>
                <a:moveTo>
                  <a:pt x="224" y="31"/>
                </a:moveTo>
                <a:lnTo>
                  <a:pt x="209" y="33"/>
                </a:lnTo>
                <a:cubicBezTo>
                  <a:pt x="207" y="27"/>
                  <a:pt x="205" y="22"/>
                  <a:pt x="203" y="19"/>
                </a:cubicBezTo>
                <a:cubicBezTo>
                  <a:pt x="198" y="15"/>
                  <a:pt x="193" y="13"/>
                  <a:pt x="187" y="13"/>
                </a:cubicBezTo>
                <a:cubicBezTo>
                  <a:pt x="182" y="13"/>
                  <a:pt x="178" y="14"/>
                  <a:pt x="174" y="17"/>
                </a:cubicBezTo>
                <a:cubicBezTo>
                  <a:pt x="169" y="21"/>
                  <a:pt x="165" y="26"/>
                  <a:pt x="163" y="33"/>
                </a:cubicBezTo>
                <a:cubicBezTo>
                  <a:pt x="160" y="39"/>
                  <a:pt x="159" y="49"/>
                  <a:pt x="158" y="62"/>
                </a:cubicBezTo>
                <a:cubicBezTo>
                  <a:pt x="162" y="56"/>
                  <a:pt x="167" y="52"/>
                  <a:pt x="172" y="49"/>
                </a:cubicBezTo>
                <a:cubicBezTo>
                  <a:pt x="177" y="46"/>
                  <a:pt x="183" y="45"/>
                  <a:pt x="189" y="45"/>
                </a:cubicBezTo>
                <a:cubicBezTo>
                  <a:pt x="199" y="45"/>
                  <a:pt x="208" y="49"/>
                  <a:pt x="215" y="56"/>
                </a:cubicBezTo>
                <a:cubicBezTo>
                  <a:pt x="222" y="64"/>
                  <a:pt x="226" y="74"/>
                  <a:pt x="226" y="86"/>
                </a:cubicBezTo>
                <a:cubicBezTo>
                  <a:pt x="226" y="94"/>
                  <a:pt x="224" y="101"/>
                  <a:pt x="221" y="108"/>
                </a:cubicBezTo>
                <a:cubicBezTo>
                  <a:pt x="218" y="115"/>
                  <a:pt x="213" y="120"/>
                  <a:pt x="207" y="123"/>
                </a:cubicBezTo>
                <a:cubicBezTo>
                  <a:pt x="201" y="127"/>
                  <a:pt x="194" y="129"/>
                  <a:pt x="187" y="129"/>
                </a:cubicBezTo>
                <a:cubicBezTo>
                  <a:pt x="174" y="129"/>
                  <a:pt x="163" y="124"/>
                  <a:pt x="155" y="115"/>
                </a:cubicBezTo>
                <a:cubicBezTo>
                  <a:pt x="147" y="105"/>
                  <a:pt x="143" y="90"/>
                  <a:pt x="143" y="68"/>
                </a:cubicBezTo>
                <a:cubicBezTo>
                  <a:pt x="143" y="43"/>
                  <a:pt x="147" y="26"/>
                  <a:pt x="156" y="15"/>
                </a:cubicBezTo>
                <a:cubicBezTo>
                  <a:pt x="164" y="5"/>
                  <a:pt x="175" y="0"/>
                  <a:pt x="188" y="0"/>
                </a:cubicBezTo>
                <a:cubicBezTo>
                  <a:pt x="198" y="0"/>
                  <a:pt x="206" y="3"/>
                  <a:pt x="213" y="9"/>
                </a:cubicBezTo>
                <a:cubicBezTo>
                  <a:pt x="219" y="14"/>
                  <a:pt x="223" y="22"/>
                  <a:pt x="224" y="31"/>
                </a:cubicBezTo>
                <a:close/>
                <a:moveTo>
                  <a:pt x="161" y="86"/>
                </a:moveTo>
                <a:cubicBezTo>
                  <a:pt x="161" y="91"/>
                  <a:pt x="162" y="96"/>
                  <a:pt x="164" y="101"/>
                </a:cubicBezTo>
                <a:cubicBezTo>
                  <a:pt x="166" y="106"/>
                  <a:pt x="170" y="110"/>
                  <a:pt x="174" y="112"/>
                </a:cubicBezTo>
                <a:cubicBezTo>
                  <a:pt x="178" y="115"/>
                  <a:pt x="182" y="116"/>
                  <a:pt x="186" y="116"/>
                </a:cubicBezTo>
                <a:cubicBezTo>
                  <a:pt x="193" y="116"/>
                  <a:pt x="199" y="114"/>
                  <a:pt x="203" y="108"/>
                </a:cubicBezTo>
                <a:cubicBezTo>
                  <a:pt x="208" y="103"/>
                  <a:pt x="210" y="96"/>
                  <a:pt x="210" y="87"/>
                </a:cubicBezTo>
                <a:cubicBezTo>
                  <a:pt x="210" y="78"/>
                  <a:pt x="208" y="71"/>
                  <a:pt x="203" y="66"/>
                </a:cubicBezTo>
                <a:cubicBezTo>
                  <a:pt x="199" y="61"/>
                  <a:pt x="193" y="59"/>
                  <a:pt x="186" y="59"/>
                </a:cubicBezTo>
                <a:cubicBezTo>
                  <a:pt x="179" y="59"/>
                  <a:pt x="173" y="61"/>
                  <a:pt x="168" y="66"/>
                </a:cubicBezTo>
                <a:cubicBezTo>
                  <a:pt x="163" y="71"/>
                  <a:pt x="161" y="78"/>
                  <a:pt x="161" y="86"/>
                </a:cubicBez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40" name="Freeform 324"/>
          <p:cNvSpPr>
            <a:spLocks noEditPoints="1"/>
          </p:cNvSpPr>
          <p:nvPr/>
        </p:nvSpPr>
        <p:spPr bwMode="auto">
          <a:xfrm>
            <a:off x="8164582" y="3798374"/>
            <a:ext cx="112448" cy="75407"/>
          </a:xfrm>
          <a:custGeom>
            <a:avLst/>
            <a:gdLst>
              <a:gd name="T0" fmla="*/ 0 w 227"/>
              <a:gd name="T1" fmla="*/ 65 h 152"/>
              <a:gd name="T2" fmla="*/ 4 w 227"/>
              <a:gd name="T3" fmla="*/ 29 h 152"/>
              <a:gd name="T4" fmla="*/ 18 w 227"/>
              <a:gd name="T5" fmla="*/ 8 h 152"/>
              <a:gd name="T6" fmla="*/ 41 w 227"/>
              <a:gd name="T7" fmla="*/ 0 h 152"/>
              <a:gd name="T8" fmla="*/ 58 w 227"/>
              <a:gd name="T9" fmla="*/ 5 h 152"/>
              <a:gd name="T10" fmla="*/ 71 w 227"/>
              <a:gd name="T11" fmla="*/ 16 h 152"/>
              <a:gd name="T12" fmla="*/ 79 w 227"/>
              <a:gd name="T13" fmla="*/ 35 h 152"/>
              <a:gd name="T14" fmla="*/ 82 w 227"/>
              <a:gd name="T15" fmla="*/ 65 h 152"/>
              <a:gd name="T16" fmla="*/ 77 w 227"/>
              <a:gd name="T17" fmla="*/ 101 h 152"/>
              <a:gd name="T18" fmla="*/ 64 w 227"/>
              <a:gd name="T19" fmla="*/ 122 h 152"/>
              <a:gd name="T20" fmla="*/ 41 w 227"/>
              <a:gd name="T21" fmla="*/ 129 h 152"/>
              <a:gd name="T22" fmla="*/ 12 w 227"/>
              <a:gd name="T23" fmla="*/ 116 h 152"/>
              <a:gd name="T24" fmla="*/ 0 w 227"/>
              <a:gd name="T25" fmla="*/ 65 h 152"/>
              <a:gd name="T26" fmla="*/ 16 w 227"/>
              <a:gd name="T27" fmla="*/ 65 h 152"/>
              <a:gd name="T28" fmla="*/ 23 w 227"/>
              <a:gd name="T29" fmla="*/ 106 h 152"/>
              <a:gd name="T30" fmla="*/ 41 w 227"/>
              <a:gd name="T31" fmla="*/ 116 h 152"/>
              <a:gd name="T32" fmla="*/ 59 w 227"/>
              <a:gd name="T33" fmla="*/ 106 h 152"/>
              <a:gd name="T34" fmla="*/ 66 w 227"/>
              <a:gd name="T35" fmla="*/ 65 h 152"/>
              <a:gd name="T36" fmla="*/ 59 w 227"/>
              <a:gd name="T37" fmla="*/ 23 h 152"/>
              <a:gd name="T38" fmla="*/ 41 w 227"/>
              <a:gd name="T39" fmla="*/ 13 h 152"/>
              <a:gd name="T40" fmla="*/ 24 w 227"/>
              <a:gd name="T41" fmla="*/ 22 h 152"/>
              <a:gd name="T42" fmla="*/ 16 w 227"/>
              <a:gd name="T43" fmla="*/ 65 h 152"/>
              <a:gd name="T44" fmla="*/ 104 w 227"/>
              <a:gd name="T45" fmla="*/ 127 h 152"/>
              <a:gd name="T46" fmla="*/ 104 w 227"/>
              <a:gd name="T47" fmla="*/ 109 h 152"/>
              <a:gd name="T48" fmla="*/ 122 w 227"/>
              <a:gd name="T49" fmla="*/ 109 h 152"/>
              <a:gd name="T50" fmla="*/ 122 w 227"/>
              <a:gd name="T51" fmla="*/ 127 h 152"/>
              <a:gd name="T52" fmla="*/ 118 w 227"/>
              <a:gd name="T53" fmla="*/ 143 h 152"/>
              <a:gd name="T54" fmla="*/ 107 w 227"/>
              <a:gd name="T55" fmla="*/ 152 h 152"/>
              <a:gd name="T56" fmla="*/ 103 w 227"/>
              <a:gd name="T57" fmla="*/ 145 h 152"/>
              <a:gd name="T58" fmla="*/ 110 w 227"/>
              <a:gd name="T59" fmla="*/ 139 h 152"/>
              <a:gd name="T60" fmla="*/ 113 w 227"/>
              <a:gd name="T61" fmla="*/ 127 h 152"/>
              <a:gd name="T62" fmla="*/ 104 w 227"/>
              <a:gd name="T63" fmla="*/ 127 h 152"/>
              <a:gd name="T64" fmla="*/ 144 w 227"/>
              <a:gd name="T65" fmla="*/ 94 h 152"/>
              <a:gd name="T66" fmla="*/ 160 w 227"/>
              <a:gd name="T67" fmla="*/ 92 h 152"/>
              <a:gd name="T68" fmla="*/ 168 w 227"/>
              <a:gd name="T69" fmla="*/ 110 h 152"/>
              <a:gd name="T70" fmla="*/ 184 w 227"/>
              <a:gd name="T71" fmla="*/ 116 h 152"/>
              <a:gd name="T72" fmla="*/ 203 w 227"/>
              <a:gd name="T73" fmla="*/ 108 h 152"/>
              <a:gd name="T74" fmla="*/ 211 w 227"/>
              <a:gd name="T75" fmla="*/ 86 h 152"/>
              <a:gd name="T76" fmla="*/ 203 w 227"/>
              <a:gd name="T77" fmla="*/ 65 h 152"/>
              <a:gd name="T78" fmla="*/ 184 w 227"/>
              <a:gd name="T79" fmla="*/ 57 h 152"/>
              <a:gd name="T80" fmla="*/ 170 w 227"/>
              <a:gd name="T81" fmla="*/ 61 h 152"/>
              <a:gd name="T82" fmla="*/ 161 w 227"/>
              <a:gd name="T83" fmla="*/ 69 h 152"/>
              <a:gd name="T84" fmla="*/ 146 w 227"/>
              <a:gd name="T85" fmla="*/ 67 h 152"/>
              <a:gd name="T86" fmla="*/ 159 w 227"/>
              <a:gd name="T87" fmla="*/ 3 h 152"/>
              <a:gd name="T88" fmla="*/ 221 w 227"/>
              <a:gd name="T89" fmla="*/ 3 h 152"/>
              <a:gd name="T90" fmla="*/ 221 w 227"/>
              <a:gd name="T91" fmla="*/ 17 h 152"/>
              <a:gd name="T92" fmla="*/ 171 w 227"/>
              <a:gd name="T93" fmla="*/ 17 h 152"/>
              <a:gd name="T94" fmla="*/ 164 w 227"/>
              <a:gd name="T95" fmla="*/ 51 h 152"/>
              <a:gd name="T96" fmla="*/ 188 w 227"/>
              <a:gd name="T97" fmla="*/ 43 h 152"/>
              <a:gd name="T98" fmla="*/ 216 w 227"/>
              <a:gd name="T99" fmla="*/ 55 h 152"/>
              <a:gd name="T100" fmla="*/ 227 w 227"/>
              <a:gd name="T101" fmla="*/ 84 h 152"/>
              <a:gd name="T102" fmla="*/ 217 w 227"/>
              <a:gd name="T103" fmla="*/ 114 h 152"/>
              <a:gd name="T104" fmla="*/ 184 w 227"/>
              <a:gd name="T105" fmla="*/ 129 h 152"/>
              <a:gd name="T106" fmla="*/ 156 w 227"/>
              <a:gd name="T107" fmla="*/ 120 h 152"/>
              <a:gd name="T108" fmla="*/ 144 w 227"/>
              <a:gd name="T109" fmla="*/ 94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27" h="152">
                <a:moveTo>
                  <a:pt x="0" y="65"/>
                </a:moveTo>
                <a:cubicBezTo>
                  <a:pt x="0" y="50"/>
                  <a:pt x="1" y="38"/>
                  <a:pt x="4" y="29"/>
                </a:cubicBezTo>
                <a:cubicBezTo>
                  <a:pt x="7" y="20"/>
                  <a:pt x="12" y="13"/>
                  <a:pt x="18" y="8"/>
                </a:cubicBezTo>
                <a:cubicBezTo>
                  <a:pt x="24" y="3"/>
                  <a:pt x="32" y="0"/>
                  <a:pt x="41" y="0"/>
                </a:cubicBezTo>
                <a:cubicBezTo>
                  <a:pt x="48" y="0"/>
                  <a:pt x="53" y="2"/>
                  <a:pt x="58" y="5"/>
                </a:cubicBezTo>
                <a:cubicBezTo>
                  <a:pt x="64" y="7"/>
                  <a:pt x="68" y="11"/>
                  <a:pt x="71" y="16"/>
                </a:cubicBezTo>
                <a:cubicBezTo>
                  <a:pt x="74" y="21"/>
                  <a:pt x="77" y="28"/>
                  <a:pt x="79" y="35"/>
                </a:cubicBezTo>
                <a:cubicBezTo>
                  <a:pt x="81" y="42"/>
                  <a:pt x="82" y="52"/>
                  <a:pt x="82" y="65"/>
                </a:cubicBezTo>
                <a:cubicBezTo>
                  <a:pt x="82" y="79"/>
                  <a:pt x="80" y="91"/>
                  <a:pt x="77" y="101"/>
                </a:cubicBezTo>
                <a:cubicBezTo>
                  <a:pt x="74" y="110"/>
                  <a:pt x="70" y="117"/>
                  <a:pt x="64" y="122"/>
                </a:cubicBezTo>
                <a:cubicBezTo>
                  <a:pt x="58" y="127"/>
                  <a:pt x="50" y="129"/>
                  <a:pt x="41" y="129"/>
                </a:cubicBezTo>
                <a:cubicBezTo>
                  <a:pt x="29" y="129"/>
                  <a:pt x="19" y="125"/>
                  <a:pt x="12" y="116"/>
                </a:cubicBezTo>
                <a:cubicBezTo>
                  <a:pt x="4" y="105"/>
                  <a:pt x="0" y="88"/>
                  <a:pt x="0" y="65"/>
                </a:cubicBezTo>
                <a:close/>
                <a:moveTo>
                  <a:pt x="16" y="65"/>
                </a:moveTo>
                <a:cubicBezTo>
                  <a:pt x="16" y="85"/>
                  <a:pt x="18" y="99"/>
                  <a:pt x="23" y="106"/>
                </a:cubicBezTo>
                <a:cubicBezTo>
                  <a:pt x="28" y="113"/>
                  <a:pt x="34" y="116"/>
                  <a:pt x="41" y="116"/>
                </a:cubicBezTo>
                <a:cubicBezTo>
                  <a:pt x="48" y="116"/>
                  <a:pt x="54" y="113"/>
                  <a:pt x="59" y="106"/>
                </a:cubicBezTo>
                <a:cubicBezTo>
                  <a:pt x="63" y="99"/>
                  <a:pt x="66" y="85"/>
                  <a:pt x="66" y="65"/>
                </a:cubicBezTo>
                <a:cubicBezTo>
                  <a:pt x="66" y="44"/>
                  <a:pt x="63" y="30"/>
                  <a:pt x="59" y="23"/>
                </a:cubicBezTo>
                <a:cubicBezTo>
                  <a:pt x="54" y="17"/>
                  <a:pt x="48" y="13"/>
                  <a:pt x="41" y="13"/>
                </a:cubicBezTo>
                <a:cubicBezTo>
                  <a:pt x="33" y="13"/>
                  <a:pt x="28" y="16"/>
                  <a:pt x="24" y="22"/>
                </a:cubicBezTo>
                <a:cubicBezTo>
                  <a:pt x="18" y="30"/>
                  <a:pt x="16" y="44"/>
                  <a:pt x="16" y="65"/>
                </a:cubicBezTo>
                <a:close/>
                <a:moveTo>
                  <a:pt x="104" y="127"/>
                </a:moveTo>
                <a:lnTo>
                  <a:pt x="104" y="109"/>
                </a:lnTo>
                <a:lnTo>
                  <a:pt x="122" y="109"/>
                </a:lnTo>
                <a:lnTo>
                  <a:pt x="122" y="127"/>
                </a:lnTo>
                <a:cubicBezTo>
                  <a:pt x="122" y="133"/>
                  <a:pt x="120" y="139"/>
                  <a:pt x="118" y="143"/>
                </a:cubicBezTo>
                <a:cubicBezTo>
                  <a:pt x="116" y="147"/>
                  <a:pt x="112" y="150"/>
                  <a:pt x="107" y="152"/>
                </a:cubicBezTo>
                <a:lnTo>
                  <a:pt x="103" y="145"/>
                </a:lnTo>
                <a:cubicBezTo>
                  <a:pt x="106" y="144"/>
                  <a:pt x="109" y="142"/>
                  <a:pt x="110" y="139"/>
                </a:cubicBezTo>
                <a:cubicBezTo>
                  <a:pt x="112" y="136"/>
                  <a:pt x="113" y="132"/>
                  <a:pt x="113" y="127"/>
                </a:cubicBezTo>
                <a:lnTo>
                  <a:pt x="104" y="127"/>
                </a:lnTo>
                <a:close/>
                <a:moveTo>
                  <a:pt x="144" y="94"/>
                </a:moveTo>
                <a:lnTo>
                  <a:pt x="160" y="92"/>
                </a:lnTo>
                <a:cubicBezTo>
                  <a:pt x="161" y="100"/>
                  <a:pt x="164" y="106"/>
                  <a:pt x="168" y="110"/>
                </a:cubicBezTo>
                <a:cubicBezTo>
                  <a:pt x="173" y="114"/>
                  <a:pt x="178" y="116"/>
                  <a:pt x="184" y="116"/>
                </a:cubicBezTo>
                <a:cubicBezTo>
                  <a:pt x="192" y="116"/>
                  <a:pt x="198" y="114"/>
                  <a:pt x="203" y="108"/>
                </a:cubicBezTo>
                <a:cubicBezTo>
                  <a:pt x="208" y="102"/>
                  <a:pt x="211" y="95"/>
                  <a:pt x="211" y="86"/>
                </a:cubicBezTo>
                <a:cubicBezTo>
                  <a:pt x="211" y="77"/>
                  <a:pt x="208" y="70"/>
                  <a:pt x="203" y="65"/>
                </a:cubicBezTo>
                <a:cubicBezTo>
                  <a:pt x="198" y="60"/>
                  <a:pt x="192" y="57"/>
                  <a:pt x="184" y="57"/>
                </a:cubicBezTo>
                <a:cubicBezTo>
                  <a:pt x="179" y="57"/>
                  <a:pt x="174" y="58"/>
                  <a:pt x="170" y="61"/>
                </a:cubicBezTo>
                <a:cubicBezTo>
                  <a:pt x="166" y="63"/>
                  <a:pt x="163" y="66"/>
                  <a:pt x="161" y="69"/>
                </a:cubicBezTo>
                <a:lnTo>
                  <a:pt x="146" y="67"/>
                </a:lnTo>
                <a:lnTo>
                  <a:pt x="159" y="3"/>
                </a:lnTo>
                <a:lnTo>
                  <a:pt x="221" y="3"/>
                </a:lnTo>
                <a:lnTo>
                  <a:pt x="221" y="17"/>
                </a:lnTo>
                <a:lnTo>
                  <a:pt x="171" y="17"/>
                </a:lnTo>
                <a:lnTo>
                  <a:pt x="164" y="51"/>
                </a:lnTo>
                <a:cubicBezTo>
                  <a:pt x="172" y="46"/>
                  <a:pt x="180" y="43"/>
                  <a:pt x="188" y="43"/>
                </a:cubicBezTo>
                <a:cubicBezTo>
                  <a:pt x="199" y="43"/>
                  <a:pt x="208" y="47"/>
                  <a:pt x="216" y="55"/>
                </a:cubicBezTo>
                <a:cubicBezTo>
                  <a:pt x="223" y="62"/>
                  <a:pt x="227" y="72"/>
                  <a:pt x="227" y="84"/>
                </a:cubicBezTo>
                <a:cubicBezTo>
                  <a:pt x="227" y="96"/>
                  <a:pt x="224" y="105"/>
                  <a:pt x="217" y="114"/>
                </a:cubicBezTo>
                <a:cubicBezTo>
                  <a:pt x="209" y="124"/>
                  <a:pt x="198" y="129"/>
                  <a:pt x="184" y="129"/>
                </a:cubicBezTo>
                <a:cubicBezTo>
                  <a:pt x="173" y="129"/>
                  <a:pt x="163" y="126"/>
                  <a:pt x="156" y="120"/>
                </a:cubicBezTo>
                <a:cubicBezTo>
                  <a:pt x="149" y="113"/>
                  <a:pt x="145" y="105"/>
                  <a:pt x="144" y="94"/>
                </a:cubicBez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41" name="Freeform 325"/>
          <p:cNvSpPr>
            <a:spLocks noEditPoints="1"/>
          </p:cNvSpPr>
          <p:nvPr/>
        </p:nvSpPr>
        <p:spPr bwMode="auto">
          <a:xfrm>
            <a:off x="8164582" y="4070895"/>
            <a:ext cx="111125" cy="74083"/>
          </a:xfrm>
          <a:custGeom>
            <a:avLst/>
            <a:gdLst>
              <a:gd name="T0" fmla="*/ 0 w 226"/>
              <a:gd name="T1" fmla="*/ 64 h 151"/>
              <a:gd name="T2" fmla="*/ 4 w 226"/>
              <a:gd name="T3" fmla="*/ 28 h 151"/>
              <a:gd name="T4" fmla="*/ 18 w 226"/>
              <a:gd name="T5" fmla="*/ 7 h 151"/>
              <a:gd name="T6" fmla="*/ 41 w 226"/>
              <a:gd name="T7" fmla="*/ 0 h 151"/>
              <a:gd name="T8" fmla="*/ 58 w 226"/>
              <a:gd name="T9" fmla="*/ 4 h 151"/>
              <a:gd name="T10" fmla="*/ 71 w 226"/>
              <a:gd name="T11" fmla="*/ 15 h 151"/>
              <a:gd name="T12" fmla="*/ 79 w 226"/>
              <a:gd name="T13" fmla="*/ 34 h 151"/>
              <a:gd name="T14" fmla="*/ 82 w 226"/>
              <a:gd name="T15" fmla="*/ 64 h 151"/>
              <a:gd name="T16" fmla="*/ 77 w 226"/>
              <a:gd name="T17" fmla="*/ 100 h 151"/>
              <a:gd name="T18" fmla="*/ 64 w 226"/>
              <a:gd name="T19" fmla="*/ 121 h 151"/>
              <a:gd name="T20" fmla="*/ 41 w 226"/>
              <a:gd name="T21" fmla="*/ 128 h 151"/>
              <a:gd name="T22" fmla="*/ 12 w 226"/>
              <a:gd name="T23" fmla="*/ 115 h 151"/>
              <a:gd name="T24" fmla="*/ 0 w 226"/>
              <a:gd name="T25" fmla="*/ 64 h 151"/>
              <a:gd name="T26" fmla="*/ 16 w 226"/>
              <a:gd name="T27" fmla="*/ 64 h 151"/>
              <a:gd name="T28" fmla="*/ 23 w 226"/>
              <a:gd name="T29" fmla="*/ 105 h 151"/>
              <a:gd name="T30" fmla="*/ 41 w 226"/>
              <a:gd name="T31" fmla="*/ 116 h 151"/>
              <a:gd name="T32" fmla="*/ 59 w 226"/>
              <a:gd name="T33" fmla="*/ 105 h 151"/>
              <a:gd name="T34" fmla="*/ 66 w 226"/>
              <a:gd name="T35" fmla="*/ 64 h 151"/>
              <a:gd name="T36" fmla="*/ 59 w 226"/>
              <a:gd name="T37" fmla="*/ 23 h 151"/>
              <a:gd name="T38" fmla="*/ 41 w 226"/>
              <a:gd name="T39" fmla="*/ 12 h 151"/>
              <a:gd name="T40" fmla="*/ 24 w 226"/>
              <a:gd name="T41" fmla="*/ 21 h 151"/>
              <a:gd name="T42" fmla="*/ 16 w 226"/>
              <a:gd name="T43" fmla="*/ 64 h 151"/>
              <a:gd name="T44" fmla="*/ 104 w 226"/>
              <a:gd name="T45" fmla="*/ 126 h 151"/>
              <a:gd name="T46" fmla="*/ 104 w 226"/>
              <a:gd name="T47" fmla="*/ 109 h 151"/>
              <a:gd name="T48" fmla="*/ 122 w 226"/>
              <a:gd name="T49" fmla="*/ 109 h 151"/>
              <a:gd name="T50" fmla="*/ 122 w 226"/>
              <a:gd name="T51" fmla="*/ 126 h 151"/>
              <a:gd name="T52" fmla="*/ 118 w 226"/>
              <a:gd name="T53" fmla="*/ 142 h 151"/>
              <a:gd name="T54" fmla="*/ 107 w 226"/>
              <a:gd name="T55" fmla="*/ 151 h 151"/>
              <a:gd name="T56" fmla="*/ 103 w 226"/>
              <a:gd name="T57" fmla="*/ 144 h 151"/>
              <a:gd name="T58" fmla="*/ 110 w 226"/>
              <a:gd name="T59" fmla="*/ 138 h 151"/>
              <a:gd name="T60" fmla="*/ 113 w 226"/>
              <a:gd name="T61" fmla="*/ 126 h 151"/>
              <a:gd name="T62" fmla="*/ 104 w 226"/>
              <a:gd name="T63" fmla="*/ 126 h 151"/>
              <a:gd name="T64" fmla="*/ 193 w 226"/>
              <a:gd name="T65" fmla="*/ 126 h 151"/>
              <a:gd name="T66" fmla="*/ 193 w 226"/>
              <a:gd name="T67" fmla="*/ 96 h 151"/>
              <a:gd name="T68" fmla="*/ 139 w 226"/>
              <a:gd name="T69" fmla="*/ 96 h 151"/>
              <a:gd name="T70" fmla="*/ 139 w 226"/>
              <a:gd name="T71" fmla="*/ 82 h 151"/>
              <a:gd name="T72" fmla="*/ 196 w 226"/>
              <a:gd name="T73" fmla="*/ 0 h 151"/>
              <a:gd name="T74" fmla="*/ 209 w 226"/>
              <a:gd name="T75" fmla="*/ 0 h 151"/>
              <a:gd name="T76" fmla="*/ 209 w 226"/>
              <a:gd name="T77" fmla="*/ 82 h 151"/>
              <a:gd name="T78" fmla="*/ 226 w 226"/>
              <a:gd name="T79" fmla="*/ 82 h 151"/>
              <a:gd name="T80" fmla="*/ 226 w 226"/>
              <a:gd name="T81" fmla="*/ 96 h 151"/>
              <a:gd name="T82" fmla="*/ 209 w 226"/>
              <a:gd name="T83" fmla="*/ 96 h 151"/>
              <a:gd name="T84" fmla="*/ 209 w 226"/>
              <a:gd name="T85" fmla="*/ 126 h 151"/>
              <a:gd name="T86" fmla="*/ 193 w 226"/>
              <a:gd name="T87" fmla="*/ 126 h 151"/>
              <a:gd name="T88" fmla="*/ 193 w 226"/>
              <a:gd name="T89" fmla="*/ 82 h 151"/>
              <a:gd name="T90" fmla="*/ 193 w 226"/>
              <a:gd name="T91" fmla="*/ 25 h 151"/>
              <a:gd name="T92" fmla="*/ 154 w 226"/>
              <a:gd name="T93" fmla="*/ 82 h 151"/>
              <a:gd name="T94" fmla="*/ 193 w 226"/>
              <a:gd name="T95" fmla="*/ 82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26" h="151">
                <a:moveTo>
                  <a:pt x="0" y="64"/>
                </a:moveTo>
                <a:cubicBezTo>
                  <a:pt x="0" y="49"/>
                  <a:pt x="1" y="37"/>
                  <a:pt x="4" y="28"/>
                </a:cubicBezTo>
                <a:cubicBezTo>
                  <a:pt x="7" y="19"/>
                  <a:pt x="12" y="12"/>
                  <a:pt x="18" y="7"/>
                </a:cubicBezTo>
                <a:cubicBezTo>
                  <a:pt x="24" y="2"/>
                  <a:pt x="32" y="0"/>
                  <a:pt x="41" y="0"/>
                </a:cubicBezTo>
                <a:cubicBezTo>
                  <a:pt x="48" y="0"/>
                  <a:pt x="53" y="1"/>
                  <a:pt x="58" y="4"/>
                </a:cubicBezTo>
                <a:cubicBezTo>
                  <a:pt x="64" y="6"/>
                  <a:pt x="68" y="10"/>
                  <a:pt x="71" y="15"/>
                </a:cubicBezTo>
                <a:cubicBezTo>
                  <a:pt x="74" y="20"/>
                  <a:pt x="77" y="27"/>
                  <a:pt x="79" y="34"/>
                </a:cubicBezTo>
                <a:cubicBezTo>
                  <a:pt x="81" y="42"/>
                  <a:pt x="82" y="51"/>
                  <a:pt x="82" y="64"/>
                </a:cubicBezTo>
                <a:cubicBezTo>
                  <a:pt x="82" y="79"/>
                  <a:pt x="80" y="91"/>
                  <a:pt x="77" y="100"/>
                </a:cubicBezTo>
                <a:cubicBezTo>
                  <a:pt x="74" y="109"/>
                  <a:pt x="70" y="116"/>
                  <a:pt x="64" y="121"/>
                </a:cubicBezTo>
                <a:cubicBezTo>
                  <a:pt x="58" y="126"/>
                  <a:pt x="50" y="128"/>
                  <a:pt x="41" y="128"/>
                </a:cubicBezTo>
                <a:cubicBezTo>
                  <a:pt x="29" y="128"/>
                  <a:pt x="19" y="124"/>
                  <a:pt x="12" y="115"/>
                </a:cubicBezTo>
                <a:cubicBezTo>
                  <a:pt x="4" y="105"/>
                  <a:pt x="0" y="87"/>
                  <a:pt x="0" y="64"/>
                </a:cubicBezTo>
                <a:close/>
                <a:moveTo>
                  <a:pt x="16" y="64"/>
                </a:moveTo>
                <a:cubicBezTo>
                  <a:pt x="16" y="85"/>
                  <a:pt x="18" y="98"/>
                  <a:pt x="23" y="105"/>
                </a:cubicBezTo>
                <a:cubicBezTo>
                  <a:pt x="28" y="112"/>
                  <a:pt x="34" y="116"/>
                  <a:pt x="41" y="116"/>
                </a:cubicBezTo>
                <a:cubicBezTo>
                  <a:pt x="48" y="116"/>
                  <a:pt x="54" y="112"/>
                  <a:pt x="59" y="105"/>
                </a:cubicBezTo>
                <a:cubicBezTo>
                  <a:pt x="63" y="98"/>
                  <a:pt x="66" y="84"/>
                  <a:pt x="66" y="64"/>
                </a:cubicBezTo>
                <a:cubicBezTo>
                  <a:pt x="66" y="43"/>
                  <a:pt x="63" y="29"/>
                  <a:pt x="59" y="23"/>
                </a:cubicBezTo>
                <a:cubicBezTo>
                  <a:pt x="54" y="16"/>
                  <a:pt x="48" y="12"/>
                  <a:pt x="41" y="12"/>
                </a:cubicBezTo>
                <a:cubicBezTo>
                  <a:pt x="33" y="12"/>
                  <a:pt x="28" y="15"/>
                  <a:pt x="24" y="21"/>
                </a:cubicBezTo>
                <a:cubicBezTo>
                  <a:pt x="18" y="29"/>
                  <a:pt x="16" y="43"/>
                  <a:pt x="16" y="64"/>
                </a:cubicBezTo>
                <a:close/>
                <a:moveTo>
                  <a:pt x="104" y="126"/>
                </a:moveTo>
                <a:lnTo>
                  <a:pt x="104" y="109"/>
                </a:lnTo>
                <a:lnTo>
                  <a:pt x="122" y="109"/>
                </a:lnTo>
                <a:lnTo>
                  <a:pt x="122" y="126"/>
                </a:lnTo>
                <a:cubicBezTo>
                  <a:pt x="122" y="133"/>
                  <a:pt x="120" y="138"/>
                  <a:pt x="118" y="142"/>
                </a:cubicBezTo>
                <a:cubicBezTo>
                  <a:pt x="116" y="146"/>
                  <a:pt x="112" y="149"/>
                  <a:pt x="107" y="151"/>
                </a:cubicBezTo>
                <a:lnTo>
                  <a:pt x="103" y="144"/>
                </a:lnTo>
                <a:cubicBezTo>
                  <a:pt x="106" y="143"/>
                  <a:pt x="109" y="141"/>
                  <a:pt x="110" y="138"/>
                </a:cubicBezTo>
                <a:cubicBezTo>
                  <a:pt x="112" y="135"/>
                  <a:pt x="113" y="131"/>
                  <a:pt x="113" y="126"/>
                </a:cubicBezTo>
                <a:lnTo>
                  <a:pt x="104" y="126"/>
                </a:lnTo>
                <a:close/>
                <a:moveTo>
                  <a:pt x="193" y="126"/>
                </a:moveTo>
                <a:lnTo>
                  <a:pt x="193" y="96"/>
                </a:lnTo>
                <a:lnTo>
                  <a:pt x="139" y="96"/>
                </a:lnTo>
                <a:lnTo>
                  <a:pt x="139" y="82"/>
                </a:lnTo>
                <a:lnTo>
                  <a:pt x="196" y="0"/>
                </a:lnTo>
                <a:lnTo>
                  <a:pt x="209" y="0"/>
                </a:lnTo>
                <a:lnTo>
                  <a:pt x="209" y="82"/>
                </a:lnTo>
                <a:lnTo>
                  <a:pt x="226" y="82"/>
                </a:lnTo>
                <a:lnTo>
                  <a:pt x="226" y="96"/>
                </a:lnTo>
                <a:lnTo>
                  <a:pt x="209" y="96"/>
                </a:lnTo>
                <a:lnTo>
                  <a:pt x="209" y="126"/>
                </a:lnTo>
                <a:lnTo>
                  <a:pt x="193" y="126"/>
                </a:lnTo>
                <a:close/>
                <a:moveTo>
                  <a:pt x="193" y="82"/>
                </a:moveTo>
                <a:lnTo>
                  <a:pt x="193" y="25"/>
                </a:lnTo>
                <a:lnTo>
                  <a:pt x="154" y="82"/>
                </a:lnTo>
                <a:lnTo>
                  <a:pt x="193" y="82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42" name="Freeform 326"/>
          <p:cNvSpPr>
            <a:spLocks noEditPoints="1"/>
          </p:cNvSpPr>
          <p:nvPr/>
        </p:nvSpPr>
        <p:spPr bwMode="auto">
          <a:xfrm>
            <a:off x="8164582" y="4342092"/>
            <a:ext cx="111125" cy="75407"/>
          </a:xfrm>
          <a:custGeom>
            <a:avLst/>
            <a:gdLst>
              <a:gd name="T0" fmla="*/ 0 w 226"/>
              <a:gd name="T1" fmla="*/ 64 h 151"/>
              <a:gd name="T2" fmla="*/ 4 w 226"/>
              <a:gd name="T3" fmla="*/ 28 h 151"/>
              <a:gd name="T4" fmla="*/ 18 w 226"/>
              <a:gd name="T5" fmla="*/ 7 h 151"/>
              <a:gd name="T6" fmla="*/ 41 w 226"/>
              <a:gd name="T7" fmla="*/ 0 h 151"/>
              <a:gd name="T8" fmla="*/ 58 w 226"/>
              <a:gd name="T9" fmla="*/ 4 h 151"/>
              <a:gd name="T10" fmla="*/ 71 w 226"/>
              <a:gd name="T11" fmla="*/ 16 h 151"/>
              <a:gd name="T12" fmla="*/ 79 w 226"/>
              <a:gd name="T13" fmla="*/ 34 h 151"/>
              <a:gd name="T14" fmla="*/ 82 w 226"/>
              <a:gd name="T15" fmla="*/ 64 h 151"/>
              <a:gd name="T16" fmla="*/ 77 w 226"/>
              <a:gd name="T17" fmla="*/ 100 h 151"/>
              <a:gd name="T18" fmla="*/ 64 w 226"/>
              <a:gd name="T19" fmla="*/ 121 h 151"/>
              <a:gd name="T20" fmla="*/ 41 w 226"/>
              <a:gd name="T21" fmla="*/ 128 h 151"/>
              <a:gd name="T22" fmla="*/ 12 w 226"/>
              <a:gd name="T23" fmla="*/ 115 h 151"/>
              <a:gd name="T24" fmla="*/ 0 w 226"/>
              <a:gd name="T25" fmla="*/ 64 h 151"/>
              <a:gd name="T26" fmla="*/ 16 w 226"/>
              <a:gd name="T27" fmla="*/ 64 h 151"/>
              <a:gd name="T28" fmla="*/ 23 w 226"/>
              <a:gd name="T29" fmla="*/ 105 h 151"/>
              <a:gd name="T30" fmla="*/ 41 w 226"/>
              <a:gd name="T31" fmla="*/ 116 h 151"/>
              <a:gd name="T32" fmla="*/ 59 w 226"/>
              <a:gd name="T33" fmla="*/ 105 h 151"/>
              <a:gd name="T34" fmla="*/ 66 w 226"/>
              <a:gd name="T35" fmla="*/ 64 h 151"/>
              <a:gd name="T36" fmla="*/ 59 w 226"/>
              <a:gd name="T37" fmla="*/ 23 h 151"/>
              <a:gd name="T38" fmla="*/ 41 w 226"/>
              <a:gd name="T39" fmla="*/ 12 h 151"/>
              <a:gd name="T40" fmla="*/ 24 w 226"/>
              <a:gd name="T41" fmla="*/ 21 h 151"/>
              <a:gd name="T42" fmla="*/ 16 w 226"/>
              <a:gd name="T43" fmla="*/ 64 h 151"/>
              <a:gd name="T44" fmla="*/ 104 w 226"/>
              <a:gd name="T45" fmla="*/ 126 h 151"/>
              <a:gd name="T46" fmla="*/ 104 w 226"/>
              <a:gd name="T47" fmla="*/ 109 h 151"/>
              <a:gd name="T48" fmla="*/ 122 w 226"/>
              <a:gd name="T49" fmla="*/ 109 h 151"/>
              <a:gd name="T50" fmla="*/ 122 w 226"/>
              <a:gd name="T51" fmla="*/ 126 h 151"/>
              <a:gd name="T52" fmla="*/ 118 w 226"/>
              <a:gd name="T53" fmla="*/ 142 h 151"/>
              <a:gd name="T54" fmla="*/ 107 w 226"/>
              <a:gd name="T55" fmla="*/ 151 h 151"/>
              <a:gd name="T56" fmla="*/ 103 w 226"/>
              <a:gd name="T57" fmla="*/ 144 h 151"/>
              <a:gd name="T58" fmla="*/ 110 w 226"/>
              <a:gd name="T59" fmla="*/ 138 h 151"/>
              <a:gd name="T60" fmla="*/ 113 w 226"/>
              <a:gd name="T61" fmla="*/ 126 h 151"/>
              <a:gd name="T62" fmla="*/ 104 w 226"/>
              <a:gd name="T63" fmla="*/ 126 h 151"/>
              <a:gd name="T64" fmla="*/ 144 w 226"/>
              <a:gd name="T65" fmla="*/ 93 h 151"/>
              <a:gd name="T66" fmla="*/ 159 w 226"/>
              <a:gd name="T67" fmla="*/ 91 h 151"/>
              <a:gd name="T68" fmla="*/ 168 w 226"/>
              <a:gd name="T69" fmla="*/ 110 h 151"/>
              <a:gd name="T70" fmla="*/ 184 w 226"/>
              <a:gd name="T71" fmla="*/ 116 h 151"/>
              <a:gd name="T72" fmla="*/ 202 w 226"/>
              <a:gd name="T73" fmla="*/ 108 h 151"/>
              <a:gd name="T74" fmla="*/ 210 w 226"/>
              <a:gd name="T75" fmla="*/ 89 h 151"/>
              <a:gd name="T76" fmla="*/ 203 w 226"/>
              <a:gd name="T77" fmla="*/ 72 h 151"/>
              <a:gd name="T78" fmla="*/ 185 w 226"/>
              <a:gd name="T79" fmla="*/ 65 h 151"/>
              <a:gd name="T80" fmla="*/ 174 w 226"/>
              <a:gd name="T81" fmla="*/ 66 h 151"/>
              <a:gd name="T82" fmla="*/ 176 w 226"/>
              <a:gd name="T83" fmla="*/ 53 h 151"/>
              <a:gd name="T84" fmla="*/ 178 w 226"/>
              <a:gd name="T85" fmla="*/ 53 h 151"/>
              <a:gd name="T86" fmla="*/ 196 w 226"/>
              <a:gd name="T87" fmla="*/ 48 h 151"/>
              <a:gd name="T88" fmla="*/ 204 w 226"/>
              <a:gd name="T89" fmla="*/ 32 h 151"/>
              <a:gd name="T90" fmla="*/ 198 w 226"/>
              <a:gd name="T91" fmla="*/ 18 h 151"/>
              <a:gd name="T92" fmla="*/ 184 w 226"/>
              <a:gd name="T93" fmla="*/ 12 h 151"/>
              <a:gd name="T94" fmla="*/ 169 w 226"/>
              <a:gd name="T95" fmla="*/ 18 h 151"/>
              <a:gd name="T96" fmla="*/ 161 w 226"/>
              <a:gd name="T97" fmla="*/ 35 h 151"/>
              <a:gd name="T98" fmla="*/ 145 w 226"/>
              <a:gd name="T99" fmla="*/ 32 h 151"/>
              <a:gd name="T100" fmla="*/ 158 w 226"/>
              <a:gd name="T101" fmla="*/ 8 h 151"/>
              <a:gd name="T102" fmla="*/ 183 w 226"/>
              <a:gd name="T103" fmla="*/ 0 h 151"/>
              <a:gd name="T104" fmla="*/ 202 w 226"/>
              <a:gd name="T105" fmla="*/ 4 h 151"/>
              <a:gd name="T106" fmla="*/ 215 w 226"/>
              <a:gd name="T107" fmla="*/ 16 h 151"/>
              <a:gd name="T108" fmla="*/ 220 w 226"/>
              <a:gd name="T109" fmla="*/ 32 h 151"/>
              <a:gd name="T110" fmla="*/ 216 w 226"/>
              <a:gd name="T111" fmla="*/ 47 h 151"/>
              <a:gd name="T112" fmla="*/ 203 w 226"/>
              <a:gd name="T113" fmla="*/ 58 h 151"/>
              <a:gd name="T114" fmla="*/ 220 w 226"/>
              <a:gd name="T115" fmla="*/ 69 h 151"/>
              <a:gd name="T116" fmla="*/ 226 w 226"/>
              <a:gd name="T117" fmla="*/ 89 h 151"/>
              <a:gd name="T118" fmla="*/ 214 w 226"/>
              <a:gd name="T119" fmla="*/ 117 h 151"/>
              <a:gd name="T120" fmla="*/ 184 w 226"/>
              <a:gd name="T121" fmla="*/ 128 h 151"/>
              <a:gd name="T122" fmla="*/ 156 w 226"/>
              <a:gd name="T123" fmla="*/ 119 h 151"/>
              <a:gd name="T124" fmla="*/ 144 w 226"/>
              <a:gd name="T125" fmla="*/ 93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26" h="151">
                <a:moveTo>
                  <a:pt x="0" y="64"/>
                </a:moveTo>
                <a:cubicBezTo>
                  <a:pt x="0" y="49"/>
                  <a:pt x="1" y="37"/>
                  <a:pt x="4" y="28"/>
                </a:cubicBezTo>
                <a:cubicBezTo>
                  <a:pt x="7" y="19"/>
                  <a:pt x="12" y="12"/>
                  <a:pt x="18" y="7"/>
                </a:cubicBezTo>
                <a:cubicBezTo>
                  <a:pt x="24" y="2"/>
                  <a:pt x="32" y="0"/>
                  <a:pt x="41" y="0"/>
                </a:cubicBezTo>
                <a:cubicBezTo>
                  <a:pt x="48" y="0"/>
                  <a:pt x="53" y="1"/>
                  <a:pt x="58" y="4"/>
                </a:cubicBezTo>
                <a:cubicBezTo>
                  <a:pt x="64" y="7"/>
                  <a:pt x="68" y="10"/>
                  <a:pt x="71" y="16"/>
                </a:cubicBezTo>
                <a:cubicBezTo>
                  <a:pt x="74" y="21"/>
                  <a:pt x="77" y="27"/>
                  <a:pt x="79" y="34"/>
                </a:cubicBezTo>
                <a:cubicBezTo>
                  <a:pt x="81" y="42"/>
                  <a:pt x="82" y="52"/>
                  <a:pt x="82" y="64"/>
                </a:cubicBezTo>
                <a:cubicBezTo>
                  <a:pt x="82" y="79"/>
                  <a:pt x="80" y="91"/>
                  <a:pt x="77" y="100"/>
                </a:cubicBezTo>
                <a:cubicBezTo>
                  <a:pt x="74" y="109"/>
                  <a:pt x="70" y="116"/>
                  <a:pt x="64" y="121"/>
                </a:cubicBezTo>
                <a:cubicBezTo>
                  <a:pt x="58" y="126"/>
                  <a:pt x="50" y="128"/>
                  <a:pt x="41" y="128"/>
                </a:cubicBezTo>
                <a:cubicBezTo>
                  <a:pt x="29" y="128"/>
                  <a:pt x="19" y="124"/>
                  <a:pt x="12" y="115"/>
                </a:cubicBezTo>
                <a:cubicBezTo>
                  <a:pt x="4" y="105"/>
                  <a:pt x="0" y="88"/>
                  <a:pt x="0" y="64"/>
                </a:cubicBezTo>
                <a:close/>
                <a:moveTo>
                  <a:pt x="16" y="64"/>
                </a:moveTo>
                <a:cubicBezTo>
                  <a:pt x="16" y="85"/>
                  <a:pt x="18" y="99"/>
                  <a:pt x="23" y="105"/>
                </a:cubicBezTo>
                <a:cubicBezTo>
                  <a:pt x="28" y="112"/>
                  <a:pt x="34" y="116"/>
                  <a:pt x="41" y="116"/>
                </a:cubicBezTo>
                <a:cubicBezTo>
                  <a:pt x="48" y="116"/>
                  <a:pt x="54" y="112"/>
                  <a:pt x="59" y="105"/>
                </a:cubicBezTo>
                <a:cubicBezTo>
                  <a:pt x="63" y="98"/>
                  <a:pt x="66" y="85"/>
                  <a:pt x="66" y="64"/>
                </a:cubicBezTo>
                <a:cubicBezTo>
                  <a:pt x="66" y="43"/>
                  <a:pt x="63" y="30"/>
                  <a:pt x="59" y="23"/>
                </a:cubicBezTo>
                <a:cubicBezTo>
                  <a:pt x="54" y="16"/>
                  <a:pt x="48" y="12"/>
                  <a:pt x="41" y="12"/>
                </a:cubicBezTo>
                <a:cubicBezTo>
                  <a:pt x="33" y="12"/>
                  <a:pt x="28" y="15"/>
                  <a:pt x="24" y="21"/>
                </a:cubicBezTo>
                <a:cubicBezTo>
                  <a:pt x="18" y="29"/>
                  <a:pt x="16" y="43"/>
                  <a:pt x="16" y="64"/>
                </a:cubicBezTo>
                <a:close/>
                <a:moveTo>
                  <a:pt x="104" y="126"/>
                </a:moveTo>
                <a:lnTo>
                  <a:pt x="104" y="109"/>
                </a:lnTo>
                <a:lnTo>
                  <a:pt x="122" y="109"/>
                </a:lnTo>
                <a:lnTo>
                  <a:pt x="122" y="126"/>
                </a:lnTo>
                <a:cubicBezTo>
                  <a:pt x="122" y="133"/>
                  <a:pt x="120" y="138"/>
                  <a:pt x="118" y="142"/>
                </a:cubicBezTo>
                <a:cubicBezTo>
                  <a:pt x="116" y="146"/>
                  <a:pt x="112" y="149"/>
                  <a:pt x="107" y="151"/>
                </a:cubicBezTo>
                <a:lnTo>
                  <a:pt x="103" y="144"/>
                </a:lnTo>
                <a:cubicBezTo>
                  <a:pt x="106" y="143"/>
                  <a:pt x="109" y="141"/>
                  <a:pt x="110" y="138"/>
                </a:cubicBezTo>
                <a:cubicBezTo>
                  <a:pt x="112" y="135"/>
                  <a:pt x="113" y="131"/>
                  <a:pt x="113" y="126"/>
                </a:cubicBezTo>
                <a:lnTo>
                  <a:pt x="104" y="126"/>
                </a:lnTo>
                <a:close/>
                <a:moveTo>
                  <a:pt x="144" y="93"/>
                </a:moveTo>
                <a:lnTo>
                  <a:pt x="159" y="91"/>
                </a:lnTo>
                <a:cubicBezTo>
                  <a:pt x="161" y="100"/>
                  <a:pt x="164" y="106"/>
                  <a:pt x="168" y="110"/>
                </a:cubicBezTo>
                <a:cubicBezTo>
                  <a:pt x="172" y="114"/>
                  <a:pt x="178" y="116"/>
                  <a:pt x="184" y="116"/>
                </a:cubicBezTo>
                <a:cubicBezTo>
                  <a:pt x="191" y="116"/>
                  <a:pt x="197" y="113"/>
                  <a:pt x="202" y="108"/>
                </a:cubicBezTo>
                <a:cubicBezTo>
                  <a:pt x="207" y="103"/>
                  <a:pt x="210" y="97"/>
                  <a:pt x="210" y="89"/>
                </a:cubicBezTo>
                <a:cubicBezTo>
                  <a:pt x="210" y="82"/>
                  <a:pt x="208" y="76"/>
                  <a:pt x="203" y="72"/>
                </a:cubicBezTo>
                <a:cubicBezTo>
                  <a:pt x="198" y="67"/>
                  <a:pt x="192" y="65"/>
                  <a:pt x="185" y="65"/>
                </a:cubicBezTo>
                <a:cubicBezTo>
                  <a:pt x="182" y="65"/>
                  <a:pt x="179" y="65"/>
                  <a:pt x="174" y="66"/>
                </a:cubicBezTo>
                <a:lnTo>
                  <a:pt x="176" y="53"/>
                </a:lnTo>
                <a:cubicBezTo>
                  <a:pt x="177" y="53"/>
                  <a:pt x="178" y="53"/>
                  <a:pt x="178" y="53"/>
                </a:cubicBezTo>
                <a:cubicBezTo>
                  <a:pt x="185" y="53"/>
                  <a:pt x="191" y="51"/>
                  <a:pt x="196" y="48"/>
                </a:cubicBezTo>
                <a:cubicBezTo>
                  <a:pt x="201" y="45"/>
                  <a:pt x="204" y="39"/>
                  <a:pt x="204" y="32"/>
                </a:cubicBezTo>
                <a:cubicBezTo>
                  <a:pt x="204" y="27"/>
                  <a:pt x="202" y="22"/>
                  <a:pt x="198" y="18"/>
                </a:cubicBezTo>
                <a:cubicBezTo>
                  <a:pt x="195" y="14"/>
                  <a:pt x="190" y="12"/>
                  <a:pt x="184" y="12"/>
                </a:cubicBezTo>
                <a:cubicBezTo>
                  <a:pt x="178" y="12"/>
                  <a:pt x="173" y="14"/>
                  <a:pt x="169" y="18"/>
                </a:cubicBezTo>
                <a:cubicBezTo>
                  <a:pt x="165" y="22"/>
                  <a:pt x="162" y="28"/>
                  <a:pt x="161" y="35"/>
                </a:cubicBezTo>
                <a:lnTo>
                  <a:pt x="145" y="32"/>
                </a:lnTo>
                <a:cubicBezTo>
                  <a:pt x="147" y="22"/>
                  <a:pt x="151" y="14"/>
                  <a:pt x="158" y="8"/>
                </a:cubicBezTo>
                <a:cubicBezTo>
                  <a:pt x="165" y="3"/>
                  <a:pt x="173" y="0"/>
                  <a:pt x="183" y="0"/>
                </a:cubicBezTo>
                <a:cubicBezTo>
                  <a:pt x="190" y="0"/>
                  <a:pt x="196" y="1"/>
                  <a:pt x="202" y="4"/>
                </a:cubicBezTo>
                <a:cubicBezTo>
                  <a:pt x="208" y="7"/>
                  <a:pt x="212" y="11"/>
                  <a:pt x="215" y="16"/>
                </a:cubicBezTo>
                <a:cubicBezTo>
                  <a:pt x="219" y="21"/>
                  <a:pt x="220" y="27"/>
                  <a:pt x="220" y="32"/>
                </a:cubicBezTo>
                <a:cubicBezTo>
                  <a:pt x="220" y="38"/>
                  <a:pt x="219" y="43"/>
                  <a:pt x="216" y="47"/>
                </a:cubicBezTo>
                <a:cubicBezTo>
                  <a:pt x="213" y="52"/>
                  <a:pt x="208" y="55"/>
                  <a:pt x="203" y="58"/>
                </a:cubicBezTo>
                <a:cubicBezTo>
                  <a:pt x="210" y="60"/>
                  <a:pt x="216" y="63"/>
                  <a:pt x="220" y="69"/>
                </a:cubicBezTo>
                <a:cubicBezTo>
                  <a:pt x="224" y="74"/>
                  <a:pt x="226" y="81"/>
                  <a:pt x="226" y="89"/>
                </a:cubicBezTo>
                <a:cubicBezTo>
                  <a:pt x="226" y="100"/>
                  <a:pt x="222" y="109"/>
                  <a:pt x="214" y="117"/>
                </a:cubicBezTo>
                <a:cubicBezTo>
                  <a:pt x="206" y="125"/>
                  <a:pt x="196" y="128"/>
                  <a:pt x="184" y="128"/>
                </a:cubicBezTo>
                <a:cubicBezTo>
                  <a:pt x="173" y="128"/>
                  <a:pt x="163" y="125"/>
                  <a:pt x="156" y="119"/>
                </a:cubicBezTo>
                <a:cubicBezTo>
                  <a:pt x="149" y="112"/>
                  <a:pt x="145" y="103"/>
                  <a:pt x="144" y="93"/>
                </a:cubicBez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43" name="Freeform 327"/>
          <p:cNvSpPr>
            <a:spLocks noEditPoints="1"/>
          </p:cNvSpPr>
          <p:nvPr/>
        </p:nvSpPr>
        <p:spPr bwMode="auto">
          <a:xfrm>
            <a:off x="8164582" y="4614614"/>
            <a:ext cx="111125" cy="74083"/>
          </a:xfrm>
          <a:custGeom>
            <a:avLst/>
            <a:gdLst>
              <a:gd name="T0" fmla="*/ 0 w 225"/>
              <a:gd name="T1" fmla="*/ 64 h 151"/>
              <a:gd name="T2" fmla="*/ 4 w 225"/>
              <a:gd name="T3" fmla="*/ 28 h 151"/>
              <a:gd name="T4" fmla="*/ 18 w 225"/>
              <a:gd name="T5" fmla="*/ 7 h 151"/>
              <a:gd name="T6" fmla="*/ 41 w 225"/>
              <a:gd name="T7" fmla="*/ 0 h 151"/>
              <a:gd name="T8" fmla="*/ 58 w 225"/>
              <a:gd name="T9" fmla="*/ 4 h 151"/>
              <a:gd name="T10" fmla="*/ 71 w 225"/>
              <a:gd name="T11" fmla="*/ 16 h 151"/>
              <a:gd name="T12" fmla="*/ 79 w 225"/>
              <a:gd name="T13" fmla="*/ 34 h 151"/>
              <a:gd name="T14" fmla="*/ 82 w 225"/>
              <a:gd name="T15" fmla="*/ 64 h 151"/>
              <a:gd name="T16" fmla="*/ 77 w 225"/>
              <a:gd name="T17" fmla="*/ 100 h 151"/>
              <a:gd name="T18" fmla="*/ 64 w 225"/>
              <a:gd name="T19" fmla="*/ 121 h 151"/>
              <a:gd name="T20" fmla="*/ 41 w 225"/>
              <a:gd name="T21" fmla="*/ 129 h 151"/>
              <a:gd name="T22" fmla="*/ 12 w 225"/>
              <a:gd name="T23" fmla="*/ 115 h 151"/>
              <a:gd name="T24" fmla="*/ 0 w 225"/>
              <a:gd name="T25" fmla="*/ 64 h 151"/>
              <a:gd name="T26" fmla="*/ 16 w 225"/>
              <a:gd name="T27" fmla="*/ 64 h 151"/>
              <a:gd name="T28" fmla="*/ 23 w 225"/>
              <a:gd name="T29" fmla="*/ 106 h 151"/>
              <a:gd name="T30" fmla="*/ 41 w 225"/>
              <a:gd name="T31" fmla="*/ 116 h 151"/>
              <a:gd name="T32" fmla="*/ 59 w 225"/>
              <a:gd name="T33" fmla="*/ 105 h 151"/>
              <a:gd name="T34" fmla="*/ 66 w 225"/>
              <a:gd name="T35" fmla="*/ 64 h 151"/>
              <a:gd name="T36" fmla="*/ 59 w 225"/>
              <a:gd name="T37" fmla="*/ 23 h 151"/>
              <a:gd name="T38" fmla="*/ 41 w 225"/>
              <a:gd name="T39" fmla="*/ 13 h 151"/>
              <a:gd name="T40" fmla="*/ 24 w 225"/>
              <a:gd name="T41" fmla="*/ 22 h 151"/>
              <a:gd name="T42" fmla="*/ 16 w 225"/>
              <a:gd name="T43" fmla="*/ 64 h 151"/>
              <a:gd name="T44" fmla="*/ 104 w 225"/>
              <a:gd name="T45" fmla="*/ 126 h 151"/>
              <a:gd name="T46" fmla="*/ 104 w 225"/>
              <a:gd name="T47" fmla="*/ 109 h 151"/>
              <a:gd name="T48" fmla="*/ 122 w 225"/>
              <a:gd name="T49" fmla="*/ 109 h 151"/>
              <a:gd name="T50" fmla="*/ 122 w 225"/>
              <a:gd name="T51" fmla="*/ 126 h 151"/>
              <a:gd name="T52" fmla="*/ 118 w 225"/>
              <a:gd name="T53" fmla="*/ 142 h 151"/>
              <a:gd name="T54" fmla="*/ 107 w 225"/>
              <a:gd name="T55" fmla="*/ 151 h 151"/>
              <a:gd name="T56" fmla="*/ 103 w 225"/>
              <a:gd name="T57" fmla="*/ 145 h 151"/>
              <a:gd name="T58" fmla="*/ 110 w 225"/>
              <a:gd name="T59" fmla="*/ 138 h 151"/>
              <a:gd name="T60" fmla="*/ 113 w 225"/>
              <a:gd name="T61" fmla="*/ 126 h 151"/>
              <a:gd name="T62" fmla="*/ 104 w 225"/>
              <a:gd name="T63" fmla="*/ 126 h 151"/>
              <a:gd name="T64" fmla="*/ 225 w 225"/>
              <a:gd name="T65" fmla="*/ 112 h 151"/>
              <a:gd name="T66" fmla="*/ 225 w 225"/>
              <a:gd name="T67" fmla="*/ 126 h 151"/>
              <a:gd name="T68" fmla="*/ 142 w 225"/>
              <a:gd name="T69" fmla="*/ 126 h 151"/>
              <a:gd name="T70" fmla="*/ 144 w 225"/>
              <a:gd name="T71" fmla="*/ 116 h 151"/>
              <a:gd name="T72" fmla="*/ 154 w 225"/>
              <a:gd name="T73" fmla="*/ 99 h 151"/>
              <a:gd name="T74" fmla="*/ 174 w 225"/>
              <a:gd name="T75" fmla="*/ 80 h 151"/>
              <a:gd name="T76" fmla="*/ 202 w 225"/>
              <a:gd name="T77" fmla="*/ 53 h 151"/>
              <a:gd name="T78" fmla="*/ 209 w 225"/>
              <a:gd name="T79" fmla="*/ 35 h 151"/>
              <a:gd name="T80" fmla="*/ 202 w 225"/>
              <a:gd name="T81" fmla="*/ 19 h 151"/>
              <a:gd name="T82" fmla="*/ 185 w 225"/>
              <a:gd name="T83" fmla="*/ 13 h 151"/>
              <a:gd name="T84" fmla="*/ 167 w 225"/>
              <a:gd name="T85" fmla="*/ 19 h 151"/>
              <a:gd name="T86" fmla="*/ 161 w 225"/>
              <a:gd name="T87" fmla="*/ 38 h 151"/>
              <a:gd name="T88" fmla="*/ 145 w 225"/>
              <a:gd name="T89" fmla="*/ 36 h 151"/>
              <a:gd name="T90" fmla="*/ 157 w 225"/>
              <a:gd name="T91" fmla="*/ 9 h 151"/>
              <a:gd name="T92" fmla="*/ 186 w 225"/>
              <a:gd name="T93" fmla="*/ 0 h 151"/>
              <a:gd name="T94" fmla="*/ 214 w 225"/>
              <a:gd name="T95" fmla="*/ 10 h 151"/>
              <a:gd name="T96" fmla="*/ 225 w 225"/>
              <a:gd name="T97" fmla="*/ 35 h 151"/>
              <a:gd name="T98" fmla="*/ 222 w 225"/>
              <a:gd name="T99" fmla="*/ 50 h 151"/>
              <a:gd name="T100" fmla="*/ 211 w 225"/>
              <a:gd name="T101" fmla="*/ 65 h 151"/>
              <a:gd name="T102" fmla="*/ 188 w 225"/>
              <a:gd name="T103" fmla="*/ 87 h 151"/>
              <a:gd name="T104" fmla="*/ 170 w 225"/>
              <a:gd name="T105" fmla="*/ 103 h 151"/>
              <a:gd name="T106" fmla="*/ 163 w 225"/>
              <a:gd name="T107" fmla="*/ 112 h 151"/>
              <a:gd name="T108" fmla="*/ 225 w 225"/>
              <a:gd name="T109" fmla="*/ 112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25" h="151">
                <a:moveTo>
                  <a:pt x="0" y="64"/>
                </a:moveTo>
                <a:cubicBezTo>
                  <a:pt x="0" y="49"/>
                  <a:pt x="1" y="37"/>
                  <a:pt x="4" y="28"/>
                </a:cubicBezTo>
                <a:cubicBezTo>
                  <a:pt x="7" y="19"/>
                  <a:pt x="12" y="12"/>
                  <a:pt x="18" y="7"/>
                </a:cubicBezTo>
                <a:cubicBezTo>
                  <a:pt x="24" y="2"/>
                  <a:pt x="32" y="0"/>
                  <a:pt x="41" y="0"/>
                </a:cubicBezTo>
                <a:cubicBezTo>
                  <a:pt x="48" y="0"/>
                  <a:pt x="53" y="1"/>
                  <a:pt x="58" y="4"/>
                </a:cubicBezTo>
                <a:cubicBezTo>
                  <a:pt x="64" y="7"/>
                  <a:pt x="68" y="11"/>
                  <a:pt x="71" y="16"/>
                </a:cubicBezTo>
                <a:cubicBezTo>
                  <a:pt x="74" y="21"/>
                  <a:pt x="77" y="27"/>
                  <a:pt x="79" y="34"/>
                </a:cubicBezTo>
                <a:cubicBezTo>
                  <a:pt x="81" y="42"/>
                  <a:pt x="82" y="52"/>
                  <a:pt x="82" y="64"/>
                </a:cubicBezTo>
                <a:cubicBezTo>
                  <a:pt x="82" y="79"/>
                  <a:pt x="80" y="91"/>
                  <a:pt x="77" y="100"/>
                </a:cubicBezTo>
                <a:cubicBezTo>
                  <a:pt x="74" y="109"/>
                  <a:pt x="70" y="116"/>
                  <a:pt x="64" y="121"/>
                </a:cubicBezTo>
                <a:cubicBezTo>
                  <a:pt x="58" y="126"/>
                  <a:pt x="50" y="129"/>
                  <a:pt x="41" y="129"/>
                </a:cubicBezTo>
                <a:cubicBezTo>
                  <a:pt x="29" y="129"/>
                  <a:pt x="19" y="124"/>
                  <a:pt x="12" y="115"/>
                </a:cubicBezTo>
                <a:cubicBezTo>
                  <a:pt x="4" y="105"/>
                  <a:pt x="0" y="88"/>
                  <a:pt x="0" y="64"/>
                </a:cubicBezTo>
                <a:close/>
                <a:moveTo>
                  <a:pt x="16" y="64"/>
                </a:moveTo>
                <a:cubicBezTo>
                  <a:pt x="16" y="85"/>
                  <a:pt x="18" y="99"/>
                  <a:pt x="23" y="106"/>
                </a:cubicBezTo>
                <a:cubicBezTo>
                  <a:pt x="28" y="112"/>
                  <a:pt x="34" y="116"/>
                  <a:pt x="41" y="116"/>
                </a:cubicBezTo>
                <a:cubicBezTo>
                  <a:pt x="48" y="116"/>
                  <a:pt x="54" y="112"/>
                  <a:pt x="59" y="105"/>
                </a:cubicBezTo>
                <a:cubicBezTo>
                  <a:pt x="63" y="99"/>
                  <a:pt x="66" y="85"/>
                  <a:pt x="66" y="64"/>
                </a:cubicBezTo>
                <a:cubicBezTo>
                  <a:pt x="66" y="43"/>
                  <a:pt x="63" y="30"/>
                  <a:pt x="59" y="23"/>
                </a:cubicBezTo>
                <a:cubicBezTo>
                  <a:pt x="54" y="16"/>
                  <a:pt x="48" y="13"/>
                  <a:pt x="41" y="13"/>
                </a:cubicBezTo>
                <a:cubicBezTo>
                  <a:pt x="33" y="13"/>
                  <a:pt x="28" y="16"/>
                  <a:pt x="24" y="22"/>
                </a:cubicBezTo>
                <a:cubicBezTo>
                  <a:pt x="18" y="29"/>
                  <a:pt x="16" y="43"/>
                  <a:pt x="16" y="64"/>
                </a:cubicBezTo>
                <a:close/>
                <a:moveTo>
                  <a:pt x="104" y="126"/>
                </a:moveTo>
                <a:lnTo>
                  <a:pt x="104" y="109"/>
                </a:lnTo>
                <a:lnTo>
                  <a:pt x="122" y="109"/>
                </a:lnTo>
                <a:lnTo>
                  <a:pt x="122" y="126"/>
                </a:lnTo>
                <a:cubicBezTo>
                  <a:pt x="122" y="133"/>
                  <a:pt x="120" y="138"/>
                  <a:pt x="118" y="142"/>
                </a:cubicBezTo>
                <a:cubicBezTo>
                  <a:pt x="116" y="146"/>
                  <a:pt x="112" y="149"/>
                  <a:pt x="107" y="151"/>
                </a:cubicBezTo>
                <a:lnTo>
                  <a:pt x="103" y="145"/>
                </a:lnTo>
                <a:cubicBezTo>
                  <a:pt x="106" y="143"/>
                  <a:pt x="109" y="141"/>
                  <a:pt x="110" y="138"/>
                </a:cubicBezTo>
                <a:cubicBezTo>
                  <a:pt x="112" y="135"/>
                  <a:pt x="113" y="131"/>
                  <a:pt x="113" y="126"/>
                </a:cubicBezTo>
                <a:lnTo>
                  <a:pt x="104" y="126"/>
                </a:lnTo>
                <a:close/>
                <a:moveTo>
                  <a:pt x="225" y="112"/>
                </a:moveTo>
                <a:lnTo>
                  <a:pt x="225" y="126"/>
                </a:lnTo>
                <a:lnTo>
                  <a:pt x="142" y="126"/>
                </a:lnTo>
                <a:cubicBezTo>
                  <a:pt x="142" y="123"/>
                  <a:pt x="142" y="119"/>
                  <a:pt x="144" y="116"/>
                </a:cubicBezTo>
                <a:cubicBezTo>
                  <a:pt x="146" y="110"/>
                  <a:pt x="149" y="104"/>
                  <a:pt x="154" y="99"/>
                </a:cubicBezTo>
                <a:cubicBezTo>
                  <a:pt x="158" y="93"/>
                  <a:pt x="165" y="87"/>
                  <a:pt x="174" y="80"/>
                </a:cubicBezTo>
                <a:cubicBezTo>
                  <a:pt x="188" y="68"/>
                  <a:pt x="197" y="60"/>
                  <a:pt x="202" y="53"/>
                </a:cubicBezTo>
                <a:cubicBezTo>
                  <a:pt x="206" y="47"/>
                  <a:pt x="209" y="40"/>
                  <a:pt x="209" y="35"/>
                </a:cubicBezTo>
                <a:cubicBezTo>
                  <a:pt x="209" y="28"/>
                  <a:pt x="207" y="23"/>
                  <a:pt x="202" y="19"/>
                </a:cubicBezTo>
                <a:cubicBezTo>
                  <a:pt x="198" y="15"/>
                  <a:pt x="192" y="13"/>
                  <a:pt x="185" y="13"/>
                </a:cubicBezTo>
                <a:cubicBezTo>
                  <a:pt x="178" y="13"/>
                  <a:pt x="172" y="15"/>
                  <a:pt x="167" y="19"/>
                </a:cubicBezTo>
                <a:cubicBezTo>
                  <a:pt x="163" y="24"/>
                  <a:pt x="161" y="30"/>
                  <a:pt x="161" y="38"/>
                </a:cubicBezTo>
                <a:lnTo>
                  <a:pt x="145" y="36"/>
                </a:lnTo>
                <a:cubicBezTo>
                  <a:pt x="146" y="24"/>
                  <a:pt x="150" y="15"/>
                  <a:pt x="157" y="9"/>
                </a:cubicBezTo>
                <a:cubicBezTo>
                  <a:pt x="164" y="3"/>
                  <a:pt x="174" y="0"/>
                  <a:pt x="186" y="0"/>
                </a:cubicBezTo>
                <a:cubicBezTo>
                  <a:pt x="198" y="0"/>
                  <a:pt x="207" y="3"/>
                  <a:pt x="214" y="10"/>
                </a:cubicBezTo>
                <a:cubicBezTo>
                  <a:pt x="221" y="16"/>
                  <a:pt x="225" y="25"/>
                  <a:pt x="225" y="35"/>
                </a:cubicBezTo>
                <a:cubicBezTo>
                  <a:pt x="225" y="40"/>
                  <a:pt x="224" y="45"/>
                  <a:pt x="222" y="50"/>
                </a:cubicBezTo>
                <a:cubicBezTo>
                  <a:pt x="220" y="55"/>
                  <a:pt x="216" y="60"/>
                  <a:pt x="211" y="65"/>
                </a:cubicBezTo>
                <a:cubicBezTo>
                  <a:pt x="207" y="70"/>
                  <a:pt x="199" y="78"/>
                  <a:pt x="188" y="87"/>
                </a:cubicBezTo>
                <a:cubicBezTo>
                  <a:pt x="178" y="95"/>
                  <a:pt x="172" y="100"/>
                  <a:pt x="170" y="103"/>
                </a:cubicBezTo>
                <a:cubicBezTo>
                  <a:pt x="167" y="106"/>
                  <a:pt x="165" y="109"/>
                  <a:pt x="163" y="112"/>
                </a:cubicBezTo>
                <a:lnTo>
                  <a:pt x="225" y="112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44" name="Freeform 328"/>
          <p:cNvSpPr>
            <a:spLocks noEditPoints="1"/>
          </p:cNvSpPr>
          <p:nvPr/>
        </p:nvSpPr>
        <p:spPr bwMode="auto">
          <a:xfrm>
            <a:off x="8164582" y="4885812"/>
            <a:ext cx="99219" cy="75407"/>
          </a:xfrm>
          <a:custGeom>
            <a:avLst/>
            <a:gdLst>
              <a:gd name="T0" fmla="*/ 0 w 202"/>
              <a:gd name="T1" fmla="*/ 64 h 151"/>
              <a:gd name="T2" fmla="*/ 4 w 202"/>
              <a:gd name="T3" fmla="*/ 28 h 151"/>
              <a:gd name="T4" fmla="*/ 18 w 202"/>
              <a:gd name="T5" fmla="*/ 7 h 151"/>
              <a:gd name="T6" fmla="*/ 41 w 202"/>
              <a:gd name="T7" fmla="*/ 0 h 151"/>
              <a:gd name="T8" fmla="*/ 58 w 202"/>
              <a:gd name="T9" fmla="*/ 4 h 151"/>
              <a:gd name="T10" fmla="*/ 71 w 202"/>
              <a:gd name="T11" fmla="*/ 16 h 151"/>
              <a:gd name="T12" fmla="*/ 79 w 202"/>
              <a:gd name="T13" fmla="*/ 35 h 151"/>
              <a:gd name="T14" fmla="*/ 82 w 202"/>
              <a:gd name="T15" fmla="*/ 64 h 151"/>
              <a:gd name="T16" fmla="*/ 77 w 202"/>
              <a:gd name="T17" fmla="*/ 100 h 151"/>
              <a:gd name="T18" fmla="*/ 64 w 202"/>
              <a:gd name="T19" fmla="*/ 121 h 151"/>
              <a:gd name="T20" fmla="*/ 41 w 202"/>
              <a:gd name="T21" fmla="*/ 129 h 151"/>
              <a:gd name="T22" fmla="*/ 12 w 202"/>
              <a:gd name="T23" fmla="*/ 115 h 151"/>
              <a:gd name="T24" fmla="*/ 0 w 202"/>
              <a:gd name="T25" fmla="*/ 64 h 151"/>
              <a:gd name="T26" fmla="*/ 16 w 202"/>
              <a:gd name="T27" fmla="*/ 64 h 151"/>
              <a:gd name="T28" fmla="*/ 23 w 202"/>
              <a:gd name="T29" fmla="*/ 106 h 151"/>
              <a:gd name="T30" fmla="*/ 41 w 202"/>
              <a:gd name="T31" fmla="*/ 116 h 151"/>
              <a:gd name="T32" fmla="*/ 59 w 202"/>
              <a:gd name="T33" fmla="*/ 106 h 151"/>
              <a:gd name="T34" fmla="*/ 66 w 202"/>
              <a:gd name="T35" fmla="*/ 64 h 151"/>
              <a:gd name="T36" fmla="*/ 59 w 202"/>
              <a:gd name="T37" fmla="*/ 23 h 151"/>
              <a:gd name="T38" fmla="*/ 41 w 202"/>
              <a:gd name="T39" fmla="*/ 13 h 151"/>
              <a:gd name="T40" fmla="*/ 24 w 202"/>
              <a:gd name="T41" fmla="*/ 22 h 151"/>
              <a:gd name="T42" fmla="*/ 16 w 202"/>
              <a:gd name="T43" fmla="*/ 64 h 151"/>
              <a:gd name="T44" fmla="*/ 104 w 202"/>
              <a:gd name="T45" fmla="*/ 126 h 151"/>
              <a:gd name="T46" fmla="*/ 104 w 202"/>
              <a:gd name="T47" fmla="*/ 109 h 151"/>
              <a:gd name="T48" fmla="*/ 122 w 202"/>
              <a:gd name="T49" fmla="*/ 109 h 151"/>
              <a:gd name="T50" fmla="*/ 122 w 202"/>
              <a:gd name="T51" fmla="*/ 126 h 151"/>
              <a:gd name="T52" fmla="*/ 118 w 202"/>
              <a:gd name="T53" fmla="*/ 142 h 151"/>
              <a:gd name="T54" fmla="*/ 107 w 202"/>
              <a:gd name="T55" fmla="*/ 151 h 151"/>
              <a:gd name="T56" fmla="*/ 103 w 202"/>
              <a:gd name="T57" fmla="*/ 145 h 151"/>
              <a:gd name="T58" fmla="*/ 110 w 202"/>
              <a:gd name="T59" fmla="*/ 138 h 151"/>
              <a:gd name="T60" fmla="*/ 113 w 202"/>
              <a:gd name="T61" fmla="*/ 126 h 151"/>
              <a:gd name="T62" fmla="*/ 104 w 202"/>
              <a:gd name="T63" fmla="*/ 126 h 151"/>
              <a:gd name="T64" fmla="*/ 202 w 202"/>
              <a:gd name="T65" fmla="*/ 126 h 151"/>
              <a:gd name="T66" fmla="*/ 186 w 202"/>
              <a:gd name="T67" fmla="*/ 126 h 151"/>
              <a:gd name="T68" fmla="*/ 186 w 202"/>
              <a:gd name="T69" fmla="*/ 28 h 151"/>
              <a:gd name="T70" fmla="*/ 172 w 202"/>
              <a:gd name="T71" fmla="*/ 39 h 151"/>
              <a:gd name="T72" fmla="*/ 156 w 202"/>
              <a:gd name="T73" fmla="*/ 46 h 151"/>
              <a:gd name="T74" fmla="*/ 156 w 202"/>
              <a:gd name="T75" fmla="*/ 31 h 151"/>
              <a:gd name="T76" fmla="*/ 178 w 202"/>
              <a:gd name="T77" fmla="*/ 17 h 151"/>
              <a:gd name="T78" fmla="*/ 192 w 202"/>
              <a:gd name="T79" fmla="*/ 0 h 151"/>
              <a:gd name="T80" fmla="*/ 202 w 202"/>
              <a:gd name="T81" fmla="*/ 0 h 151"/>
              <a:gd name="T82" fmla="*/ 202 w 202"/>
              <a:gd name="T83" fmla="*/ 126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2" h="151">
                <a:moveTo>
                  <a:pt x="0" y="64"/>
                </a:moveTo>
                <a:cubicBezTo>
                  <a:pt x="0" y="49"/>
                  <a:pt x="1" y="37"/>
                  <a:pt x="4" y="28"/>
                </a:cubicBezTo>
                <a:cubicBezTo>
                  <a:pt x="7" y="19"/>
                  <a:pt x="12" y="12"/>
                  <a:pt x="18" y="7"/>
                </a:cubicBezTo>
                <a:cubicBezTo>
                  <a:pt x="24" y="2"/>
                  <a:pt x="32" y="0"/>
                  <a:pt x="41" y="0"/>
                </a:cubicBezTo>
                <a:cubicBezTo>
                  <a:pt x="48" y="0"/>
                  <a:pt x="53" y="1"/>
                  <a:pt x="58" y="4"/>
                </a:cubicBezTo>
                <a:cubicBezTo>
                  <a:pt x="64" y="7"/>
                  <a:pt x="68" y="11"/>
                  <a:pt x="71" y="16"/>
                </a:cubicBezTo>
                <a:cubicBezTo>
                  <a:pt x="74" y="21"/>
                  <a:pt x="77" y="27"/>
                  <a:pt x="79" y="35"/>
                </a:cubicBezTo>
                <a:cubicBezTo>
                  <a:pt x="81" y="42"/>
                  <a:pt x="82" y="52"/>
                  <a:pt x="82" y="64"/>
                </a:cubicBezTo>
                <a:cubicBezTo>
                  <a:pt x="82" y="79"/>
                  <a:pt x="80" y="91"/>
                  <a:pt x="77" y="100"/>
                </a:cubicBezTo>
                <a:cubicBezTo>
                  <a:pt x="74" y="109"/>
                  <a:pt x="70" y="116"/>
                  <a:pt x="64" y="121"/>
                </a:cubicBezTo>
                <a:cubicBezTo>
                  <a:pt x="58" y="126"/>
                  <a:pt x="50" y="129"/>
                  <a:pt x="41" y="129"/>
                </a:cubicBezTo>
                <a:cubicBezTo>
                  <a:pt x="29" y="129"/>
                  <a:pt x="19" y="124"/>
                  <a:pt x="12" y="115"/>
                </a:cubicBezTo>
                <a:cubicBezTo>
                  <a:pt x="4" y="105"/>
                  <a:pt x="0" y="88"/>
                  <a:pt x="0" y="64"/>
                </a:cubicBezTo>
                <a:close/>
                <a:moveTo>
                  <a:pt x="16" y="64"/>
                </a:moveTo>
                <a:cubicBezTo>
                  <a:pt x="16" y="85"/>
                  <a:pt x="18" y="99"/>
                  <a:pt x="23" y="106"/>
                </a:cubicBezTo>
                <a:cubicBezTo>
                  <a:pt x="28" y="113"/>
                  <a:pt x="34" y="116"/>
                  <a:pt x="41" y="116"/>
                </a:cubicBezTo>
                <a:cubicBezTo>
                  <a:pt x="48" y="116"/>
                  <a:pt x="54" y="113"/>
                  <a:pt x="59" y="106"/>
                </a:cubicBezTo>
                <a:cubicBezTo>
                  <a:pt x="63" y="99"/>
                  <a:pt x="66" y="85"/>
                  <a:pt x="66" y="64"/>
                </a:cubicBezTo>
                <a:cubicBezTo>
                  <a:pt x="66" y="44"/>
                  <a:pt x="63" y="30"/>
                  <a:pt x="59" y="23"/>
                </a:cubicBezTo>
                <a:cubicBezTo>
                  <a:pt x="54" y="16"/>
                  <a:pt x="48" y="13"/>
                  <a:pt x="41" y="13"/>
                </a:cubicBezTo>
                <a:cubicBezTo>
                  <a:pt x="33" y="13"/>
                  <a:pt x="28" y="16"/>
                  <a:pt x="24" y="22"/>
                </a:cubicBezTo>
                <a:cubicBezTo>
                  <a:pt x="18" y="29"/>
                  <a:pt x="16" y="44"/>
                  <a:pt x="16" y="64"/>
                </a:cubicBezTo>
                <a:close/>
                <a:moveTo>
                  <a:pt x="104" y="126"/>
                </a:moveTo>
                <a:lnTo>
                  <a:pt x="104" y="109"/>
                </a:lnTo>
                <a:lnTo>
                  <a:pt x="122" y="109"/>
                </a:lnTo>
                <a:lnTo>
                  <a:pt x="122" y="126"/>
                </a:lnTo>
                <a:cubicBezTo>
                  <a:pt x="122" y="133"/>
                  <a:pt x="120" y="138"/>
                  <a:pt x="118" y="142"/>
                </a:cubicBezTo>
                <a:cubicBezTo>
                  <a:pt x="116" y="146"/>
                  <a:pt x="112" y="149"/>
                  <a:pt x="107" y="151"/>
                </a:cubicBezTo>
                <a:lnTo>
                  <a:pt x="103" y="145"/>
                </a:lnTo>
                <a:cubicBezTo>
                  <a:pt x="106" y="143"/>
                  <a:pt x="109" y="141"/>
                  <a:pt x="110" y="138"/>
                </a:cubicBezTo>
                <a:cubicBezTo>
                  <a:pt x="112" y="136"/>
                  <a:pt x="113" y="132"/>
                  <a:pt x="113" y="126"/>
                </a:cubicBezTo>
                <a:lnTo>
                  <a:pt x="104" y="126"/>
                </a:lnTo>
                <a:close/>
                <a:moveTo>
                  <a:pt x="202" y="126"/>
                </a:moveTo>
                <a:lnTo>
                  <a:pt x="186" y="126"/>
                </a:lnTo>
                <a:lnTo>
                  <a:pt x="186" y="28"/>
                </a:lnTo>
                <a:cubicBezTo>
                  <a:pt x="183" y="31"/>
                  <a:pt x="178" y="35"/>
                  <a:pt x="172" y="39"/>
                </a:cubicBezTo>
                <a:cubicBezTo>
                  <a:pt x="166" y="42"/>
                  <a:pt x="160" y="45"/>
                  <a:pt x="156" y="46"/>
                </a:cubicBezTo>
                <a:lnTo>
                  <a:pt x="156" y="31"/>
                </a:lnTo>
                <a:cubicBezTo>
                  <a:pt x="164" y="27"/>
                  <a:pt x="172" y="23"/>
                  <a:pt x="178" y="17"/>
                </a:cubicBezTo>
                <a:cubicBezTo>
                  <a:pt x="185" y="11"/>
                  <a:pt x="189" y="5"/>
                  <a:pt x="192" y="0"/>
                </a:cubicBezTo>
                <a:lnTo>
                  <a:pt x="202" y="0"/>
                </a:lnTo>
                <a:lnTo>
                  <a:pt x="202" y="126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45" name="Freeform 329"/>
          <p:cNvSpPr>
            <a:spLocks noEditPoints="1"/>
          </p:cNvSpPr>
          <p:nvPr/>
        </p:nvSpPr>
        <p:spPr bwMode="auto">
          <a:xfrm>
            <a:off x="8164582" y="5158332"/>
            <a:ext cx="111125" cy="75407"/>
          </a:xfrm>
          <a:custGeom>
            <a:avLst/>
            <a:gdLst>
              <a:gd name="T0" fmla="*/ 0 w 226"/>
              <a:gd name="T1" fmla="*/ 64 h 152"/>
              <a:gd name="T2" fmla="*/ 4 w 226"/>
              <a:gd name="T3" fmla="*/ 28 h 152"/>
              <a:gd name="T4" fmla="*/ 18 w 226"/>
              <a:gd name="T5" fmla="*/ 7 h 152"/>
              <a:gd name="T6" fmla="*/ 41 w 226"/>
              <a:gd name="T7" fmla="*/ 0 h 152"/>
              <a:gd name="T8" fmla="*/ 58 w 226"/>
              <a:gd name="T9" fmla="*/ 4 h 152"/>
              <a:gd name="T10" fmla="*/ 71 w 226"/>
              <a:gd name="T11" fmla="*/ 16 h 152"/>
              <a:gd name="T12" fmla="*/ 79 w 226"/>
              <a:gd name="T13" fmla="*/ 35 h 152"/>
              <a:gd name="T14" fmla="*/ 82 w 226"/>
              <a:gd name="T15" fmla="*/ 64 h 152"/>
              <a:gd name="T16" fmla="*/ 77 w 226"/>
              <a:gd name="T17" fmla="*/ 100 h 152"/>
              <a:gd name="T18" fmla="*/ 64 w 226"/>
              <a:gd name="T19" fmla="*/ 121 h 152"/>
              <a:gd name="T20" fmla="*/ 41 w 226"/>
              <a:gd name="T21" fmla="*/ 129 h 152"/>
              <a:gd name="T22" fmla="*/ 12 w 226"/>
              <a:gd name="T23" fmla="*/ 116 h 152"/>
              <a:gd name="T24" fmla="*/ 0 w 226"/>
              <a:gd name="T25" fmla="*/ 64 h 152"/>
              <a:gd name="T26" fmla="*/ 16 w 226"/>
              <a:gd name="T27" fmla="*/ 64 h 152"/>
              <a:gd name="T28" fmla="*/ 23 w 226"/>
              <a:gd name="T29" fmla="*/ 106 h 152"/>
              <a:gd name="T30" fmla="*/ 41 w 226"/>
              <a:gd name="T31" fmla="*/ 116 h 152"/>
              <a:gd name="T32" fmla="*/ 59 w 226"/>
              <a:gd name="T33" fmla="*/ 106 h 152"/>
              <a:gd name="T34" fmla="*/ 66 w 226"/>
              <a:gd name="T35" fmla="*/ 64 h 152"/>
              <a:gd name="T36" fmla="*/ 59 w 226"/>
              <a:gd name="T37" fmla="*/ 23 h 152"/>
              <a:gd name="T38" fmla="*/ 41 w 226"/>
              <a:gd name="T39" fmla="*/ 13 h 152"/>
              <a:gd name="T40" fmla="*/ 24 w 226"/>
              <a:gd name="T41" fmla="*/ 22 h 152"/>
              <a:gd name="T42" fmla="*/ 16 w 226"/>
              <a:gd name="T43" fmla="*/ 64 h 152"/>
              <a:gd name="T44" fmla="*/ 104 w 226"/>
              <a:gd name="T45" fmla="*/ 127 h 152"/>
              <a:gd name="T46" fmla="*/ 104 w 226"/>
              <a:gd name="T47" fmla="*/ 109 h 152"/>
              <a:gd name="T48" fmla="*/ 122 w 226"/>
              <a:gd name="T49" fmla="*/ 109 h 152"/>
              <a:gd name="T50" fmla="*/ 122 w 226"/>
              <a:gd name="T51" fmla="*/ 127 h 152"/>
              <a:gd name="T52" fmla="*/ 118 w 226"/>
              <a:gd name="T53" fmla="*/ 142 h 152"/>
              <a:gd name="T54" fmla="*/ 107 w 226"/>
              <a:gd name="T55" fmla="*/ 152 h 152"/>
              <a:gd name="T56" fmla="*/ 103 w 226"/>
              <a:gd name="T57" fmla="*/ 145 h 152"/>
              <a:gd name="T58" fmla="*/ 110 w 226"/>
              <a:gd name="T59" fmla="*/ 139 h 152"/>
              <a:gd name="T60" fmla="*/ 113 w 226"/>
              <a:gd name="T61" fmla="*/ 127 h 152"/>
              <a:gd name="T62" fmla="*/ 104 w 226"/>
              <a:gd name="T63" fmla="*/ 127 h 152"/>
              <a:gd name="T64" fmla="*/ 144 w 226"/>
              <a:gd name="T65" fmla="*/ 64 h 152"/>
              <a:gd name="T66" fmla="*/ 148 w 226"/>
              <a:gd name="T67" fmla="*/ 28 h 152"/>
              <a:gd name="T68" fmla="*/ 162 w 226"/>
              <a:gd name="T69" fmla="*/ 7 h 152"/>
              <a:gd name="T70" fmla="*/ 185 w 226"/>
              <a:gd name="T71" fmla="*/ 0 h 152"/>
              <a:gd name="T72" fmla="*/ 202 w 226"/>
              <a:gd name="T73" fmla="*/ 4 h 152"/>
              <a:gd name="T74" fmla="*/ 215 w 226"/>
              <a:gd name="T75" fmla="*/ 16 h 152"/>
              <a:gd name="T76" fmla="*/ 223 w 226"/>
              <a:gd name="T77" fmla="*/ 35 h 152"/>
              <a:gd name="T78" fmla="*/ 226 w 226"/>
              <a:gd name="T79" fmla="*/ 64 h 152"/>
              <a:gd name="T80" fmla="*/ 221 w 226"/>
              <a:gd name="T81" fmla="*/ 100 h 152"/>
              <a:gd name="T82" fmla="*/ 208 w 226"/>
              <a:gd name="T83" fmla="*/ 121 h 152"/>
              <a:gd name="T84" fmla="*/ 185 w 226"/>
              <a:gd name="T85" fmla="*/ 129 h 152"/>
              <a:gd name="T86" fmla="*/ 156 w 226"/>
              <a:gd name="T87" fmla="*/ 116 h 152"/>
              <a:gd name="T88" fmla="*/ 144 w 226"/>
              <a:gd name="T89" fmla="*/ 64 h 152"/>
              <a:gd name="T90" fmla="*/ 160 w 226"/>
              <a:gd name="T91" fmla="*/ 64 h 152"/>
              <a:gd name="T92" fmla="*/ 167 w 226"/>
              <a:gd name="T93" fmla="*/ 106 h 152"/>
              <a:gd name="T94" fmla="*/ 185 w 226"/>
              <a:gd name="T95" fmla="*/ 116 h 152"/>
              <a:gd name="T96" fmla="*/ 203 w 226"/>
              <a:gd name="T97" fmla="*/ 106 h 152"/>
              <a:gd name="T98" fmla="*/ 210 w 226"/>
              <a:gd name="T99" fmla="*/ 64 h 152"/>
              <a:gd name="T100" fmla="*/ 203 w 226"/>
              <a:gd name="T101" fmla="*/ 23 h 152"/>
              <a:gd name="T102" fmla="*/ 185 w 226"/>
              <a:gd name="T103" fmla="*/ 13 h 152"/>
              <a:gd name="T104" fmla="*/ 168 w 226"/>
              <a:gd name="T105" fmla="*/ 22 h 152"/>
              <a:gd name="T106" fmla="*/ 160 w 226"/>
              <a:gd name="T107" fmla="*/ 64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6" h="152">
                <a:moveTo>
                  <a:pt x="0" y="64"/>
                </a:moveTo>
                <a:cubicBezTo>
                  <a:pt x="0" y="50"/>
                  <a:pt x="1" y="38"/>
                  <a:pt x="4" y="28"/>
                </a:cubicBezTo>
                <a:cubicBezTo>
                  <a:pt x="7" y="19"/>
                  <a:pt x="12" y="12"/>
                  <a:pt x="18" y="7"/>
                </a:cubicBezTo>
                <a:cubicBezTo>
                  <a:pt x="24" y="3"/>
                  <a:pt x="32" y="0"/>
                  <a:pt x="41" y="0"/>
                </a:cubicBezTo>
                <a:cubicBezTo>
                  <a:pt x="48" y="0"/>
                  <a:pt x="53" y="1"/>
                  <a:pt x="58" y="4"/>
                </a:cubicBezTo>
                <a:cubicBezTo>
                  <a:pt x="64" y="7"/>
                  <a:pt x="68" y="11"/>
                  <a:pt x="71" y="16"/>
                </a:cubicBezTo>
                <a:cubicBezTo>
                  <a:pt x="74" y="21"/>
                  <a:pt x="77" y="27"/>
                  <a:pt x="79" y="35"/>
                </a:cubicBezTo>
                <a:cubicBezTo>
                  <a:pt x="81" y="42"/>
                  <a:pt x="82" y="52"/>
                  <a:pt x="82" y="64"/>
                </a:cubicBezTo>
                <a:cubicBezTo>
                  <a:pt x="82" y="79"/>
                  <a:pt x="80" y="91"/>
                  <a:pt x="77" y="100"/>
                </a:cubicBezTo>
                <a:cubicBezTo>
                  <a:pt x="74" y="109"/>
                  <a:pt x="70" y="116"/>
                  <a:pt x="64" y="121"/>
                </a:cubicBezTo>
                <a:cubicBezTo>
                  <a:pt x="58" y="126"/>
                  <a:pt x="50" y="129"/>
                  <a:pt x="41" y="129"/>
                </a:cubicBezTo>
                <a:cubicBezTo>
                  <a:pt x="29" y="129"/>
                  <a:pt x="19" y="124"/>
                  <a:pt x="12" y="116"/>
                </a:cubicBezTo>
                <a:cubicBezTo>
                  <a:pt x="4" y="105"/>
                  <a:pt x="0" y="88"/>
                  <a:pt x="0" y="64"/>
                </a:cubicBezTo>
                <a:close/>
                <a:moveTo>
                  <a:pt x="16" y="64"/>
                </a:moveTo>
                <a:cubicBezTo>
                  <a:pt x="16" y="85"/>
                  <a:pt x="18" y="99"/>
                  <a:pt x="23" y="106"/>
                </a:cubicBezTo>
                <a:cubicBezTo>
                  <a:pt x="28" y="113"/>
                  <a:pt x="34" y="116"/>
                  <a:pt x="41" y="116"/>
                </a:cubicBezTo>
                <a:cubicBezTo>
                  <a:pt x="48" y="116"/>
                  <a:pt x="54" y="113"/>
                  <a:pt x="59" y="106"/>
                </a:cubicBezTo>
                <a:cubicBezTo>
                  <a:pt x="63" y="99"/>
                  <a:pt x="66" y="85"/>
                  <a:pt x="66" y="64"/>
                </a:cubicBezTo>
                <a:cubicBezTo>
                  <a:pt x="66" y="44"/>
                  <a:pt x="63" y="30"/>
                  <a:pt x="59" y="23"/>
                </a:cubicBezTo>
                <a:cubicBezTo>
                  <a:pt x="54" y="16"/>
                  <a:pt x="48" y="13"/>
                  <a:pt x="41" y="13"/>
                </a:cubicBezTo>
                <a:cubicBezTo>
                  <a:pt x="33" y="13"/>
                  <a:pt x="28" y="16"/>
                  <a:pt x="24" y="22"/>
                </a:cubicBezTo>
                <a:cubicBezTo>
                  <a:pt x="18" y="30"/>
                  <a:pt x="16" y="44"/>
                  <a:pt x="16" y="64"/>
                </a:cubicBezTo>
                <a:close/>
                <a:moveTo>
                  <a:pt x="104" y="127"/>
                </a:moveTo>
                <a:lnTo>
                  <a:pt x="104" y="109"/>
                </a:lnTo>
                <a:lnTo>
                  <a:pt x="122" y="109"/>
                </a:lnTo>
                <a:lnTo>
                  <a:pt x="122" y="127"/>
                </a:lnTo>
                <a:cubicBezTo>
                  <a:pt x="122" y="133"/>
                  <a:pt x="120" y="138"/>
                  <a:pt x="118" y="142"/>
                </a:cubicBezTo>
                <a:cubicBezTo>
                  <a:pt x="116" y="146"/>
                  <a:pt x="112" y="149"/>
                  <a:pt x="107" y="152"/>
                </a:cubicBezTo>
                <a:lnTo>
                  <a:pt x="103" y="145"/>
                </a:lnTo>
                <a:cubicBezTo>
                  <a:pt x="106" y="144"/>
                  <a:pt x="109" y="141"/>
                  <a:pt x="110" y="139"/>
                </a:cubicBezTo>
                <a:cubicBezTo>
                  <a:pt x="112" y="136"/>
                  <a:pt x="113" y="132"/>
                  <a:pt x="113" y="127"/>
                </a:cubicBezTo>
                <a:lnTo>
                  <a:pt x="104" y="127"/>
                </a:lnTo>
                <a:close/>
                <a:moveTo>
                  <a:pt x="144" y="64"/>
                </a:moveTo>
                <a:cubicBezTo>
                  <a:pt x="144" y="50"/>
                  <a:pt x="145" y="38"/>
                  <a:pt x="148" y="28"/>
                </a:cubicBezTo>
                <a:cubicBezTo>
                  <a:pt x="151" y="19"/>
                  <a:pt x="156" y="12"/>
                  <a:pt x="162" y="7"/>
                </a:cubicBezTo>
                <a:cubicBezTo>
                  <a:pt x="168" y="3"/>
                  <a:pt x="176" y="0"/>
                  <a:pt x="185" y="0"/>
                </a:cubicBezTo>
                <a:cubicBezTo>
                  <a:pt x="192" y="0"/>
                  <a:pt x="197" y="1"/>
                  <a:pt x="202" y="4"/>
                </a:cubicBezTo>
                <a:cubicBezTo>
                  <a:pt x="208" y="7"/>
                  <a:pt x="212" y="11"/>
                  <a:pt x="215" y="16"/>
                </a:cubicBezTo>
                <a:cubicBezTo>
                  <a:pt x="218" y="21"/>
                  <a:pt x="221" y="27"/>
                  <a:pt x="223" y="35"/>
                </a:cubicBezTo>
                <a:cubicBezTo>
                  <a:pt x="225" y="42"/>
                  <a:pt x="226" y="52"/>
                  <a:pt x="226" y="64"/>
                </a:cubicBezTo>
                <a:cubicBezTo>
                  <a:pt x="226" y="79"/>
                  <a:pt x="224" y="91"/>
                  <a:pt x="221" y="100"/>
                </a:cubicBezTo>
                <a:cubicBezTo>
                  <a:pt x="218" y="109"/>
                  <a:pt x="214" y="116"/>
                  <a:pt x="208" y="121"/>
                </a:cubicBezTo>
                <a:cubicBezTo>
                  <a:pt x="202" y="126"/>
                  <a:pt x="194" y="129"/>
                  <a:pt x="185" y="129"/>
                </a:cubicBezTo>
                <a:cubicBezTo>
                  <a:pt x="173" y="129"/>
                  <a:pt x="163" y="124"/>
                  <a:pt x="156" y="116"/>
                </a:cubicBezTo>
                <a:cubicBezTo>
                  <a:pt x="148" y="105"/>
                  <a:pt x="144" y="88"/>
                  <a:pt x="144" y="64"/>
                </a:cubicBezTo>
                <a:close/>
                <a:moveTo>
                  <a:pt x="160" y="64"/>
                </a:moveTo>
                <a:cubicBezTo>
                  <a:pt x="160" y="85"/>
                  <a:pt x="162" y="99"/>
                  <a:pt x="167" y="106"/>
                </a:cubicBezTo>
                <a:cubicBezTo>
                  <a:pt x="172" y="113"/>
                  <a:pt x="178" y="116"/>
                  <a:pt x="185" y="116"/>
                </a:cubicBezTo>
                <a:cubicBezTo>
                  <a:pt x="192" y="116"/>
                  <a:pt x="198" y="113"/>
                  <a:pt x="203" y="106"/>
                </a:cubicBezTo>
                <a:cubicBezTo>
                  <a:pt x="207" y="99"/>
                  <a:pt x="210" y="85"/>
                  <a:pt x="210" y="64"/>
                </a:cubicBezTo>
                <a:cubicBezTo>
                  <a:pt x="210" y="44"/>
                  <a:pt x="207" y="30"/>
                  <a:pt x="203" y="23"/>
                </a:cubicBezTo>
                <a:cubicBezTo>
                  <a:pt x="198" y="16"/>
                  <a:pt x="192" y="13"/>
                  <a:pt x="185" y="13"/>
                </a:cubicBezTo>
                <a:cubicBezTo>
                  <a:pt x="177" y="13"/>
                  <a:pt x="172" y="16"/>
                  <a:pt x="168" y="22"/>
                </a:cubicBezTo>
                <a:cubicBezTo>
                  <a:pt x="162" y="30"/>
                  <a:pt x="160" y="44"/>
                  <a:pt x="160" y="64"/>
                </a:cubicBez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46" name="Freeform 330"/>
          <p:cNvSpPr>
            <a:spLocks/>
          </p:cNvSpPr>
          <p:nvPr/>
        </p:nvSpPr>
        <p:spPr bwMode="auto">
          <a:xfrm>
            <a:off x="8497957" y="2458259"/>
            <a:ext cx="2881313" cy="1857375"/>
          </a:xfrm>
          <a:custGeom>
            <a:avLst/>
            <a:gdLst>
              <a:gd name="T0" fmla="*/ 13 w 2178"/>
              <a:gd name="T1" fmla="*/ 0 h 1404"/>
              <a:gd name="T2" fmla="*/ 50 w 2178"/>
              <a:gd name="T3" fmla="*/ 32 h 1404"/>
              <a:gd name="T4" fmla="*/ 58 w 2178"/>
              <a:gd name="T5" fmla="*/ 64 h 1404"/>
              <a:gd name="T6" fmla="*/ 66 w 2178"/>
              <a:gd name="T7" fmla="*/ 97 h 1404"/>
              <a:gd name="T8" fmla="*/ 74 w 2178"/>
              <a:gd name="T9" fmla="*/ 128 h 1404"/>
              <a:gd name="T10" fmla="*/ 164 w 2178"/>
              <a:gd name="T11" fmla="*/ 161 h 1404"/>
              <a:gd name="T12" fmla="*/ 178 w 2178"/>
              <a:gd name="T13" fmla="*/ 193 h 1404"/>
              <a:gd name="T14" fmla="*/ 187 w 2178"/>
              <a:gd name="T15" fmla="*/ 260 h 1404"/>
              <a:gd name="T16" fmla="*/ 205 w 2178"/>
              <a:gd name="T17" fmla="*/ 293 h 1404"/>
              <a:gd name="T18" fmla="*/ 211 w 2178"/>
              <a:gd name="T19" fmla="*/ 327 h 1404"/>
              <a:gd name="T20" fmla="*/ 235 w 2178"/>
              <a:gd name="T21" fmla="*/ 360 h 1404"/>
              <a:gd name="T22" fmla="*/ 353 w 2178"/>
              <a:gd name="T23" fmla="*/ 393 h 1404"/>
              <a:gd name="T24" fmla="*/ 371 w 2178"/>
              <a:gd name="T25" fmla="*/ 427 h 1404"/>
              <a:gd name="T26" fmla="*/ 381 w 2178"/>
              <a:gd name="T27" fmla="*/ 461 h 1404"/>
              <a:gd name="T28" fmla="*/ 432 w 2178"/>
              <a:gd name="T29" fmla="*/ 495 h 1404"/>
              <a:gd name="T30" fmla="*/ 442 w 2178"/>
              <a:gd name="T31" fmla="*/ 529 h 1404"/>
              <a:gd name="T32" fmla="*/ 478 w 2178"/>
              <a:gd name="T33" fmla="*/ 564 h 1404"/>
              <a:gd name="T34" fmla="*/ 482 w 2178"/>
              <a:gd name="T35" fmla="*/ 599 h 1404"/>
              <a:gd name="T36" fmla="*/ 494 w 2178"/>
              <a:gd name="T37" fmla="*/ 633 h 1404"/>
              <a:gd name="T38" fmla="*/ 506 w 2178"/>
              <a:gd name="T39" fmla="*/ 668 h 1404"/>
              <a:gd name="T40" fmla="*/ 574 w 2178"/>
              <a:gd name="T41" fmla="*/ 704 h 1404"/>
              <a:gd name="T42" fmla="*/ 627 w 2178"/>
              <a:gd name="T43" fmla="*/ 739 h 1404"/>
              <a:gd name="T44" fmla="*/ 637 w 2178"/>
              <a:gd name="T45" fmla="*/ 775 h 1404"/>
              <a:gd name="T46" fmla="*/ 653 w 2178"/>
              <a:gd name="T47" fmla="*/ 810 h 1404"/>
              <a:gd name="T48" fmla="*/ 661 w 2178"/>
              <a:gd name="T49" fmla="*/ 846 h 1404"/>
              <a:gd name="T50" fmla="*/ 669 w 2178"/>
              <a:gd name="T51" fmla="*/ 881 h 1404"/>
              <a:gd name="T52" fmla="*/ 703 w 2178"/>
              <a:gd name="T53" fmla="*/ 917 h 1404"/>
              <a:gd name="T54" fmla="*/ 727 w 2178"/>
              <a:gd name="T55" fmla="*/ 953 h 1404"/>
              <a:gd name="T56" fmla="*/ 735 w 2178"/>
              <a:gd name="T57" fmla="*/ 989 h 1404"/>
              <a:gd name="T58" fmla="*/ 759 w 2178"/>
              <a:gd name="T59" fmla="*/ 1024 h 1404"/>
              <a:gd name="T60" fmla="*/ 932 w 2178"/>
              <a:gd name="T61" fmla="*/ 1061 h 1404"/>
              <a:gd name="T62" fmla="*/ 958 w 2178"/>
              <a:gd name="T63" fmla="*/ 1101 h 1404"/>
              <a:gd name="T64" fmla="*/ 992 w 2178"/>
              <a:gd name="T65" fmla="*/ 1140 h 1404"/>
              <a:gd name="T66" fmla="*/ 1008 w 2178"/>
              <a:gd name="T67" fmla="*/ 1180 h 1404"/>
              <a:gd name="T68" fmla="*/ 1069 w 2178"/>
              <a:gd name="T69" fmla="*/ 1220 h 1404"/>
              <a:gd name="T70" fmla="*/ 1250 w 2178"/>
              <a:gd name="T71" fmla="*/ 1267 h 1404"/>
              <a:gd name="T72" fmla="*/ 1511 w 2178"/>
              <a:gd name="T73" fmla="*/ 1323 h 1404"/>
              <a:gd name="T74" fmla="*/ 2178 w 2178"/>
              <a:gd name="T75" fmla="*/ 1404 h 1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78" h="1404">
                <a:moveTo>
                  <a:pt x="0" y="0"/>
                </a:moveTo>
                <a:lnTo>
                  <a:pt x="13" y="0"/>
                </a:lnTo>
                <a:lnTo>
                  <a:pt x="13" y="32"/>
                </a:lnTo>
                <a:lnTo>
                  <a:pt x="50" y="32"/>
                </a:lnTo>
                <a:lnTo>
                  <a:pt x="50" y="64"/>
                </a:lnTo>
                <a:lnTo>
                  <a:pt x="58" y="64"/>
                </a:lnTo>
                <a:lnTo>
                  <a:pt x="58" y="97"/>
                </a:lnTo>
                <a:lnTo>
                  <a:pt x="66" y="97"/>
                </a:lnTo>
                <a:lnTo>
                  <a:pt x="66" y="128"/>
                </a:lnTo>
                <a:lnTo>
                  <a:pt x="74" y="128"/>
                </a:lnTo>
                <a:lnTo>
                  <a:pt x="74" y="161"/>
                </a:lnTo>
                <a:lnTo>
                  <a:pt x="164" y="161"/>
                </a:lnTo>
                <a:lnTo>
                  <a:pt x="164" y="193"/>
                </a:lnTo>
                <a:lnTo>
                  <a:pt x="178" y="193"/>
                </a:lnTo>
                <a:lnTo>
                  <a:pt x="178" y="260"/>
                </a:lnTo>
                <a:lnTo>
                  <a:pt x="187" y="260"/>
                </a:lnTo>
                <a:lnTo>
                  <a:pt x="187" y="293"/>
                </a:lnTo>
                <a:lnTo>
                  <a:pt x="205" y="293"/>
                </a:lnTo>
                <a:lnTo>
                  <a:pt x="205" y="327"/>
                </a:lnTo>
                <a:lnTo>
                  <a:pt x="211" y="327"/>
                </a:lnTo>
                <a:lnTo>
                  <a:pt x="211" y="360"/>
                </a:lnTo>
                <a:lnTo>
                  <a:pt x="235" y="360"/>
                </a:lnTo>
                <a:lnTo>
                  <a:pt x="235" y="393"/>
                </a:lnTo>
                <a:lnTo>
                  <a:pt x="353" y="393"/>
                </a:lnTo>
                <a:lnTo>
                  <a:pt x="353" y="427"/>
                </a:lnTo>
                <a:lnTo>
                  <a:pt x="371" y="427"/>
                </a:lnTo>
                <a:lnTo>
                  <a:pt x="371" y="461"/>
                </a:lnTo>
                <a:lnTo>
                  <a:pt x="381" y="461"/>
                </a:lnTo>
                <a:lnTo>
                  <a:pt x="381" y="495"/>
                </a:lnTo>
                <a:lnTo>
                  <a:pt x="432" y="495"/>
                </a:lnTo>
                <a:lnTo>
                  <a:pt x="432" y="529"/>
                </a:lnTo>
                <a:lnTo>
                  <a:pt x="442" y="529"/>
                </a:lnTo>
                <a:lnTo>
                  <a:pt x="442" y="564"/>
                </a:lnTo>
                <a:lnTo>
                  <a:pt x="478" y="564"/>
                </a:lnTo>
                <a:lnTo>
                  <a:pt x="478" y="599"/>
                </a:lnTo>
                <a:lnTo>
                  <a:pt x="482" y="599"/>
                </a:lnTo>
                <a:lnTo>
                  <a:pt x="482" y="633"/>
                </a:lnTo>
                <a:lnTo>
                  <a:pt x="494" y="633"/>
                </a:lnTo>
                <a:lnTo>
                  <a:pt x="494" y="668"/>
                </a:lnTo>
                <a:lnTo>
                  <a:pt x="506" y="668"/>
                </a:lnTo>
                <a:lnTo>
                  <a:pt x="506" y="704"/>
                </a:lnTo>
                <a:lnTo>
                  <a:pt x="574" y="704"/>
                </a:lnTo>
                <a:lnTo>
                  <a:pt x="574" y="739"/>
                </a:lnTo>
                <a:lnTo>
                  <a:pt x="627" y="739"/>
                </a:lnTo>
                <a:lnTo>
                  <a:pt x="627" y="775"/>
                </a:lnTo>
                <a:lnTo>
                  <a:pt x="637" y="775"/>
                </a:lnTo>
                <a:lnTo>
                  <a:pt x="637" y="810"/>
                </a:lnTo>
                <a:lnTo>
                  <a:pt x="653" y="810"/>
                </a:lnTo>
                <a:lnTo>
                  <a:pt x="653" y="846"/>
                </a:lnTo>
                <a:lnTo>
                  <a:pt x="661" y="846"/>
                </a:lnTo>
                <a:lnTo>
                  <a:pt x="661" y="881"/>
                </a:lnTo>
                <a:lnTo>
                  <a:pt x="669" y="881"/>
                </a:lnTo>
                <a:lnTo>
                  <a:pt x="669" y="917"/>
                </a:lnTo>
                <a:lnTo>
                  <a:pt x="703" y="917"/>
                </a:lnTo>
                <a:lnTo>
                  <a:pt x="703" y="953"/>
                </a:lnTo>
                <a:lnTo>
                  <a:pt x="727" y="953"/>
                </a:lnTo>
                <a:lnTo>
                  <a:pt x="727" y="989"/>
                </a:lnTo>
                <a:lnTo>
                  <a:pt x="735" y="989"/>
                </a:lnTo>
                <a:lnTo>
                  <a:pt x="735" y="1024"/>
                </a:lnTo>
                <a:lnTo>
                  <a:pt x="759" y="1024"/>
                </a:lnTo>
                <a:lnTo>
                  <a:pt x="759" y="1061"/>
                </a:lnTo>
                <a:lnTo>
                  <a:pt x="932" y="1061"/>
                </a:lnTo>
                <a:lnTo>
                  <a:pt x="932" y="1101"/>
                </a:lnTo>
                <a:lnTo>
                  <a:pt x="958" y="1101"/>
                </a:lnTo>
                <a:lnTo>
                  <a:pt x="958" y="1140"/>
                </a:lnTo>
                <a:lnTo>
                  <a:pt x="992" y="1140"/>
                </a:lnTo>
                <a:lnTo>
                  <a:pt x="992" y="1180"/>
                </a:lnTo>
                <a:lnTo>
                  <a:pt x="1008" y="1180"/>
                </a:lnTo>
                <a:lnTo>
                  <a:pt x="1008" y="1220"/>
                </a:lnTo>
                <a:lnTo>
                  <a:pt x="1069" y="1220"/>
                </a:lnTo>
                <a:lnTo>
                  <a:pt x="1069" y="1267"/>
                </a:lnTo>
                <a:lnTo>
                  <a:pt x="1250" y="1267"/>
                </a:lnTo>
                <a:lnTo>
                  <a:pt x="1250" y="1323"/>
                </a:lnTo>
                <a:lnTo>
                  <a:pt x="1511" y="1323"/>
                </a:lnTo>
                <a:lnTo>
                  <a:pt x="1511" y="1404"/>
                </a:lnTo>
                <a:lnTo>
                  <a:pt x="2178" y="1404"/>
                </a:lnTo>
                <a:lnTo>
                  <a:pt x="2178" y="1404"/>
                </a:lnTo>
              </a:path>
            </a:pathLst>
          </a:custGeom>
          <a:noFill/>
          <a:ln w="38100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47" name="Freeform 331"/>
          <p:cNvSpPr>
            <a:spLocks/>
          </p:cNvSpPr>
          <p:nvPr/>
        </p:nvSpPr>
        <p:spPr bwMode="auto">
          <a:xfrm>
            <a:off x="8497957" y="2458259"/>
            <a:ext cx="2831042" cy="2106083"/>
          </a:xfrm>
          <a:custGeom>
            <a:avLst/>
            <a:gdLst>
              <a:gd name="T0" fmla="*/ 0 w 2140"/>
              <a:gd name="T1" fmla="*/ 0 h 1592"/>
              <a:gd name="T2" fmla="*/ 13 w 2140"/>
              <a:gd name="T3" fmla="*/ 0 h 1592"/>
              <a:gd name="T4" fmla="*/ 13 w 2140"/>
              <a:gd name="T5" fmla="*/ 0 h 1592"/>
              <a:gd name="T6" fmla="*/ 18 w 2140"/>
              <a:gd name="T7" fmla="*/ 0 h 1592"/>
              <a:gd name="T8" fmla="*/ 18 w 2140"/>
              <a:gd name="T9" fmla="*/ 48 h 1592"/>
              <a:gd name="T10" fmla="*/ 68 w 2140"/>
              <a:gd name="T11" fmla="*/ 48 h 1592"/>
              <a:gd name="T12" fmla="*/ 68 w 2140"/>
              <a:gd name="T13" fmla="*/ 98 h 1592"/>
              <a:gd name="T14" fmla="*/ 88 w 2140"/>
              <a:gd name="T15" fmla="*/ 98 h 1592"/>
              <a:gd name="T16" fmla="*/ 88 w 2140"/>
              <a:gd name="T17" fmla="*/ 148 h 1592"/>
              <a:gd name="T18" fmla="*/ 92 w 2140"/>
              <a:gd name="T19" fmla="*/ 148 h 1592"/>
              <a:gd name="T20" fmla="*/ 92 w 2140"/>
              <a:gd name="T21" fmla="*/ 198 h 1592"/>
              <a:gd name="T22" fmla="*/ 96 w 2140"/>
              <a:gd name="T23" fmla="*/ 198 h 1592"/>
              <a:gd name="T24" fmla="*/ 96 w 2140"/>
              <a:gd name="T25" fmla="*/ 249 h 1592"/>
              <a:gd name="T26" fmla="*/ 150 w 2140"/>
              <a:gd name="T27" fmla="*/ 249 h 1592"/>
              <a:gd name="T28" fmla="*/ 150 w 2140"/>
              <a:gd name="T29" fmla="*/ 300 h 1592"/>
              <a:gd name="T30" fmla="*/ 217 w 2140"/>
              <a:gd name="T31" fmla="*/ 300 h 1592"/>
              <a:gd name="T32" fmla="*/ 217 w 2140"/>
              <a:gd name="T33" fmla="*/ 352 h 1592"/>
              <a:gd name="T34" fmla="*/ 223 w 2140"/>
              <a:gd name="T35" fmla="*/ 352 h 1592"/>
              <a:gd name="T36" fmla="*/ 223 w 2140"/>
              <a:gd name="T37" fmla="*/ 404 h 1592"/>
              <a:gd name="T38" fmla="*/ 267 w 2140"/>
              <a:gd name="T39" fmla="*/ 404 h 1592"/>
              <a:gd name="T40" fmla="*/ 267 w 2140"/>
              <a:gd name="T41" fmla="*/ 455 h 1592"/>
              <a:gd name="T42" fmla="*/ 353 w 2140"/>
              <a:gd name="T43" fmla="*/ 455 h 1592"/>
              <a:gd name="T44" fmla="*/ 353 w 2140"/>
              <a:gd name="T45" fmla="*/ 507 h 1592"/>
              <a:gd name="T46" fmla="*/ 386 w 2140"/>
              <a:gd name="T47" fmla="*/ 507 h 1592"/>
              <a:gd name="T48" fmla="*/ 386 w 2140"/>
              <a:gd name="T49" fmla="*/ 558 h 1592"/>
              <a:gd name="T50" fmla="*/ 428 w 2140"/>
              <a:gd name="T51" fmla="*/ 558 h 1592"/>
              <a:gd name="T52" fmla="*/ 428 w 2140"/>
              <a:gd name="T53" fmla="*/ 610 h 1592"/>
              <a:gd name="T54" fmla="*/ 446 w 2140"/>
              <a:gd name="T55" fmla="*/ 610 h 1592"/>
              <a:gd name="T56" fmla="*/ 446 w 2140"/>
              <a:gd name="T57" fmla="*/ 662 h 1592"/>
              <a:gd name="T58" fmla="*/ 486 w 2140"/>
              <a:gd name="T59" fmla="*/ 662 h 1592"/>
              <a:gd name="T60" fmla="*/ 486 w 2140"/>
              <a:gd name="T61" fmla="*/ 714 h 1592"/>
              <a:gd name="T62" fmla="*/ 546 w 2140"/>
              <a:gd name="T63" fmla="*/ 714 h 1592"/>
              <a:gd name="T64" fmla="*/ 546 w 2140"/>
              <a:gd name="T65" fmla="*/ 765 h 1592"/>
              <a:gd name="T66" fmla="*/ 573 w 2140"/>
              <a:gd name="T67" fmla="*/ 765 h 1592"/>
              <a:gd name="T68" fmla="*/ 573 w 2140"/>
              <a:gd name="T69" fmla="*/ 816 h 1592"/>
              <a:gd name="T70" fmla="*/ 637 w 2140"/>
              <a:gd name="T71" fmla="*/ 816 h 1592"/>
              <a:gd name="T72" fmla="*/ 637 w 2140"/>
              <a:gd name="T73" fmla="*/ 868 h 1592"/>
              <a:gd name="T74" fmla="*/ 709 w 2140"/>
              <a:gd name="T75" fmla="*/ 868 h 1592"/>
              <a:gd name="T76" fmla="*/ 709 w 2140"/>
              <a:gd name="T77" fmla="*/ 920 h 1592"/>
              <a:gd name="T78" fmla="*/ 711 w 2140"/>
              <a:gd name="T79" fmla="*/ 920 h 1592"/>
              <a:gd name="T80" fmla="*/ 711 w 2140"/>
              <a:gd name="T81" fmla="*/ 972 h 1592"/>
              <a:gd name="T82" fmla="*/ 745 w 2140"/>
              <a:gd name="T83" fmla="*/ 972 h 1592"/>
              <a:gd name="T84" fmla="*/ 745 w 2140"/>
              <a:gd name="T85" fmla="*/ 1023 h 1592"/>
              <a:gd name="T86" fmla="*/ 751 w 2140"/>
              <a:gd name="T87" fmla="*/ 1023 h 1592"/>
              <a:gd name="T88" fmla="*/ 751 w 2140"/>
              <a:gd name="T89" fmla="*/ 1078 h 1592"/>
              <a:gd name="T90" fmla="*/ 775 w 2140"/>
              <a:gd name="T91" fmla="*/ 1078 h 1592"/>
              <a:gd name="T92" fmla="*/ 775 w 2140"/>
              <a:gd name="T93" fmla="*/ 1132 h 1592"/>
              <a:gd name="T94" fmla="*/ 793 w 2140"/>
              <a:gd name="T95" fmla="*/ 1132 h 1592"/>
              <a:gd name="T96" fmla="*/ 793 w 2140"/>
              <a:gd name="T97" fmla="*/ 1186 h 1592"/>
              <a:gd name="T98" fmla="*/ 884 w 2140"/>
              <a:gd name="T99" fmla="*/ 1186 h 1592"/>
              <a:gd name="T100" fmla="*/ 884 w 2140"/>
              <a:gd name="T101" fmla="*/ 1244 h 1592"/>
              <a:gd name="T102" fmla="*/ 910 w 2140"/>
              <a:gd name="T103" fmla="*/ 1244 h 1592"/>
              <a:gd name="T104" fmla="*/ 910 w 2140"/>
              <a:gd name="T105" fmla="*/ 1302 h 1592"/>
              <a:gd name="T106" fmla="*/ 930 w 2140"/>
              <a:gd name="T107" fmla="*/ 1302 h 1592"/>
              <a:gd name="T108" fmla="*/ 930 w 2140"/>
              <a:gd name="T109" fmla="*/ 1360 h 1592"/>
              <a:gd name="T110" fmla="*/ 1895 w 2140"/>
              <a:gd name="T111" fmla="*/ 1360 h 1592"/>
              <a:gd name="T112" fmla="*/ 1895 w 2140"/>
              <a:gd name="T113" fmla="*/ 1592 h 1592"/>
              <a:gd name="T114" fmla="*/ 2140 w 2140"/>
              <a:gd name="T115" fmla="*/ 1592 h 1592"/>
              <a:gd name="T116" fmla="*/ 2140 w 2140"/>
              <a:gd name="T117" fmla="*/ 1592 h 15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140" h="1592">
                <a:moveTo>
                  <a:pt x="0" y="0"/>
                </a:moveTo>
                <a:lnTo>
                  <a:pt x="13" y="0"/>
                </a:lnTo>
                <a:lnTo>
                  <a:pt x="13" y="0"/>
                </a:lnTo>
                <a:lnTo>
                  <a:pt x="18" y="0"/>
                </a:lnTo>
                <a:lnTo>
                  <a:pt x="18" y="48"/>
                </a:lnTo>
                <a:lnTo>
                  <a:pt x="68" y="48"/>
                </a:lnTo>
                <a:lnTo>
                  <a:pt x="68" y="98"/>
                </a:lnTo>
                <a:lnTo>
                  <a:pt x="88" y="98"/>
                </a:lnTo>
                <a:lnTo>
                  <a:pt x="88" y="148"/>
                </a:lnTo>
                <a:lnTo>
                  <a:pt x="92" y="148"/>
                </a:lnTo>
                <a:lnTo>
                  <a:pt x="92" y="198"/>
                </a:lnTo>
                <a:lnTo>
                  <a:pt x="96" y="198"/>
                </a:lnTo>
                <a:lnTo>
                  <a:pt x="96" y="249"/>
                </a:lnTo>
                <a:lnTo>
                  <a:pt x="150" y="249"/>
                </a:lnTo>
                <a:lnTo>
                  <a:pt x="150" y="300"/>
                </a:lnTo>
                <a:lnTo>
                  <a:pt x="217" y="300"/>
                </a:lnTo>
                <a:lnTo>
                  <a:pt x="217" y="352"/>
                </a:lnTo>
                <a:lnTo>
                  <a:pt x="223" y="352"/>
                </a:lnTo>
                <a:lnTo>
                  <a:pt x="223" y="404"/>
                </a:lnTo>
                <a:lnTo>
                  <a:pt x="267" y="404"/>
                </a:lnTo>
                <a:lnTo>
                  <a:pt x="267" y="455"/>
                </a:lnTo>
                <a:lnTo>
                  <a:pt x="353" y="455"/>
                </a:lnTo>
                <a:lnTo>
                  <a:pt x="353" y="507"/>
                </a:lnTo>
                <a:lnTo>
                  <a:pt x="386" y="507"/>
                </a:lnTo>
                <a:lnTo>
                  <a:pt x="386" y="558"/>
                </a:lnTo>
                <a:lnTo>
                  <a:pt x="428" y="558"/>
                </a:lnTo>
                <a:lnTo>
                  <a:pt x="428" y="610"/>
                </a:lnTo>
                <a:lnTo>
                  <a:pt x="446" y="610"/>
                </a:lnTo>
                <a:lnTo>
                  <a:pt x="446" y="662"/>
                </a:lnTo>
                <a:lnTo>
                  <a:pt x="486" y="662"/>
                </a:lnTo>
                <a:lnTo>
                  <a:pt x="486" y="714"/>
                </a:lnTo>
                <a:lnTo>
                  <a:pt x="546" y="714"/>
                </a:lnTo>
                <a:lnTo>
                  <a:pt x="546" y="765"/>
                </a:lnTo>
                <a:lnTo>
                  <a:pt x="573" y="765"/>
                </a:lnTo>
                <a:lnTo>
                  <a:pt x="573" y="816"/>
                </a:lnTo>
                <a:lnTo>
                  <a:pt x="637" y="816"/>
                </a:lnTo>
                <a:lnTo>
                  <a:pt x="637" y="868"/>
                </a:lnTo>
                <a:lnTo>
                  <a:pt x="709" y="868"/>
                </a:lnTo>
                <a:lnTo>
                  <a:pt x="709" y="920"/>
                </a:lnTo>
                <a:lnTo>
                  <a:pt x="711" y="920"/>
                </a:lnTo>
                <a:lnTo>
                  <a:pt x="711" y="972"/>
                </a:lnTo>
                <a:lnTo>
                  <a:pt x="745" y="972"/>
                </a:lnTo>
                <a:lnTo>
                  <a:pt x="745" y="1023"/>
                </a:lnTo>
                <a:lnTo>
                  <a:pt x="751" y="1023"/>
                </a:lnTo>
                <a:lnTo>
                  <a:pt x="751" y="1078"/>
                </a:lnTo>
                <a:lnTo>
                  <a:pt x="775" y="1078"/>
                </a:lnTo>
                <a:lnTo>
                  <a:pt x="775" y="1132"/>
                </a:lnTo>
                <a:lnTo>
                  <a:pt x="793" y="1132"/>
                </a:lnTo>
                <a:lnTo>
                  <a:pt x="793" y="1186"/>
                </a:lnTo>
                <a:lnTo>
                  <a:pt x="884" y="1186"/>
                </a:lnTo>
                <a:lnTo>
                  <a:pt x="884" y="1244"/>
                </a:lnTo>
                <a:lnTo>
                  <a:pt x="910" y="1244"/>
                </a:lnTo>
                <a:lnTo>
                  <a:pt x="910" y="1302"/>
                </a:lnTo>
                <a:lnTo>
                  <a:pt x="930" y="1302"/>
                </a:lnTo>
                <a:lnTo>
                  <a:pt x="930" y="1360"/>
                </a:lnTo>
                <a:lnTo>
                  <a:pt x="1895" y="1360"/>
                </a:lnTo>
                <a:lnTo>
                  <a:pt x="1895" y="1592"/>
                </a:lnTo>
                <a:lnTo>
                  <a:pt x="2140" y="1592"/>
                </a:lnTo>
                <a:lnTo>
                  <a:pt x="2140" y="1592"/>
                </a:lnTo>
              </a:path>
            </a:pathLst>
          </a:custGeom>
          <a:noFill/>
          <a:ln w="38100" cap="flat">
            <a:solidFill>
              <a:srgbClr val="2EB84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48" name="Freeform 332"/>
          <p:cNvSpPr>
            <a:spLocks noEditPoints="1"/>
          </p:cNvSpPr>
          <p:nvPr/>
        </p:nvSpPr>
        <p:spPr bwMode="auto">
          <a:xfrm>
            <a:off x="8638186" y="2644791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49" name="Freeform 333"/>
          <p:cNvSpPr>
            <a:spLocks noEditPoints="1"/>
          </p:cNvSpPr>
          <p:nvPr/>
        </p:nvSpPr>
        <p:spPr bwMode="auto">
          <a:xfrm>
            <a:off x="8704332" y="2687124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50" name="Freeform 334"/>
          <p:cNvSpPr>
            <a:spLocks noEditPoints="1"/>
          </p:cNvSpPr>
          <p:nvPr/>
        </p:nvSpPr>
        <p:spPr bwMode="auto">
          <a:xfrm>
            <a:off x="8800905" y="2951707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51" name="Freeform 335"/>
          <p:cNvSpPr>
            <a:spLocks noEditPoints="1"/>
          </p:cNvSpPr>
          <p:nvPr/>
        </p:nvSpPr>
        <p:spPr bwMode="auto">
          <a:xfrm>
            <a:off x="9005957" y="3086645"/>
            <a:ext cx="51594" cy="52917"/>
          </a:xfrm>
          <a:custGeom>
            <a:avLst/>
            <a:gdLst>
              <a:gd name="T0" fmla="*/ 0 w 39"/>
              <a:gd name="T1" fmla="*/ 20 h 40"/>
              <a:gd name="T2" fmla="*/ 39 w 39"/>
              <a:gd name="T3" fmla="*/ 20 h 40"/>
              <a:gd name="T4" fmla="*/ 20 w 39"/>
              <a:gd name="T5" fmla="*/ 0 h 40"/>
              <a:gd name="T6" fmla="*/ 20 w 39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" h="40">
                <a:moveTo>
                  <a:pt x="0" y="20"/>
                </a:moveTo>
                <a:lnTo>
                  <a:pt x="39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52" name="Freeform 336"/>
          <p:cNvSpPr>
            <a:spLocks noEditPoints="1"/>
          </p:cNvSpPr>
          <p:nvPr/>
        </p:nvSpPr>
        <p:spPr bwMode="auto">
          <a:xfrm>
            <a:off x="9127665" y="3315509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53" name="Freeform 337"/>
          <p:cNvSpPr>
            <a:spLocks noEditPoints="1"/>
          </p:cNvSpPr>
          <p:nvPr/>
        </p:nvSpPr>
        <p:spPr bwMode="auto">
          <a:xfrm>
            <a:off x="9451780" y="3786467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56" name="Freeform 338"/>
          <p:cNvSpPr>
            <a:spLocks noEditPoints="1"/>
          </p:cNvSpPr>
          <p:nvPr/>
        </p:nvSpPr>
        <p:spPr bwMode="auto">
          <a:xfrm>
            <a:off x="9560259" y="3835416"/>
            <a:ext cx="54240" cy="52917"/>
          </a:xfrm>
          <a:custGeom>
            <a:avLst/>
            <a:gdLst>
              <a:gd name="T0" fmla="*/ 0 w 41"/>
              <a:gd name="T1" fmla="*/ 20 h 40"/>
              <a:gd name="T2" fmla="*/ 41 w 41"/>
              <a:gd name="T3" fmla="*/ 20 h 40"/>
              <a:gd name="T4" fmla="*/ 21 w 41"/>
              <a:gd name="T5" fmla="*/ 0 h 40"/>
              <a:gd name="T6" fmla="*/ 21 w 41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" h="40">
                <a:moveTo>
                  <a:pt x="0" y="20"/>
                </a:moveTo>
                <a:lnTo>
                  <a:pt x="41" y="20"/>
                </a:lnTo>
                <a:moveTo>
                  <a:pt x="21" y="0"/>
                </a:moveTo>
                <a:lnTo>
                  <a:pt x="21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57" name="Freeform 339"/>
          <p:cNvSpPr>
            <a:spLocks noEditPoints="1"/>
          </p:cNvSpPr>
          <p:nvPr/>
        </p:nvSpPr>
        <p:spPr bwMode="auto">
          <a:xfrm>
            <a:off x="9648894" y="3835416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58" name="Freeform 340"/>
          <p:cNvSpPr>
            <a:spLocks noEditPoints="1"/>
          </p:cNvSpPr>
          <p:nvPr/>
        </p:nvSpPr>
        <p:spPr bwMode="auto">
          <a:xfrm>
            <a:off x="9807644" y="4045759"/>
            <a:ext cx="54240" cy="52917"/>
          </a:xfrm>
          <a:custGeom>
            <a:avLst/>
            <a:gdLst>
              <a:gd name="T0" fmla="*/ 0 w 41"/>
              <a:gd name="T1" fmla="*/ 20 h 40"/>
              <a:gd name="T2" fmla="*/ 41 w 41"/>
              <a:gd name="T3" fmla="*/ 20 h 40"/>
              <a:gd name="T4" fmla="*/ 21 w 41"/>
              <a:gd name="T5" fmla="*/ 0 h 40"/>
              <a:gd name="T6" fmla="*/ 21 w 41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" h="40">
                <a:moveTo>
                  <a:pt x="0" y="20"/>
                </a:moveTo>
                <a:lnTo>
                  <a:pt x="41" y="20"/>
                </a:lnTo>
                <a:moveTo>
                  <a:pt x="21" y="0"/>
                </a:moveTo>
                <a:lnTo>
                  <a:pt x="21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59" name="Freeform 341"/>
          <p:cNvSpPr>
            <a:spLocks noEditPoints="1"/>
          </p:cNvSpPr>
          <p:nvPr/>
        </p:nvSpPr>
        <p:spPr bwMode="auto">
          <a:xfrm>
            <a:off x="9823519" y="4045759"/>
            <a:ext cx="54240" cy="52917"/>
          </a:xfrm>
          <a:custGeom>
            <a:avLst/>
            <a:gdLst>
              <a:gd name="T0" fmla="*/ 0 w 41"/>
              <a:gd name="T1" fmla="*/ 20 h 40"/>
              <a:gd name="T2" fmla="*/ 41 w 41"/>
              <a:gd name="T3" fmla="*/ 20 h 40"/>
              <a:gd name="T4" fmla="*/ 21 w 41"/>
              <a:gd name="T5" fmla="*/ 0 h 40"/>
              <a:gd name="T6" fmla="*/ 21 w 41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" h="40">
                <a:moveTo>
                  <a:pt x="0" y="20"/>
                </a:moveTo>
                <a:lnTo>
                  <a:pt x="41" y="20"/>
                </a:lnTo>
                <a:moveTo>
                  <a:pt x="21" y="0"/>
                </a:moveTo>
                <a:lnTo>
                  <a:pt x="21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60" name="Freeform 342"/>
          <p:cNvSpPr>
            <a:spLocks noEditPoints="1"/>
          </p:cNvSpPr>
          <p:nvPr/>
        </p:nvSpPr>
        <p:spPr bwMode="auto">
          <a:xfrm>
            <a:off x="9853947" y="4045759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61" name="Freeform 343"/>
          <p:cNvSpPr>
            <a:spLocks noEditPoints="1"/>
          </p:cNvSpPr>
          <p:nvPr/>
        </p:nvSpPr>
        <p:spPr bwMode="auto">
          <a:xfrm>
            <a:off x="10017988" y="4106613"/>
            <a:ext cx="52917" cy="54240"/>
          </a:xfrm>
          <a:custGeom>
            <a:avLst/>
            <a:gdLst>
              <a:gd name="T0" fmla="*/ 0 w 40"/>
              <a:gd name="T1" fmla="*/ 21 h 41"/>
              <a:gd name="T2" fmla="*/ 40 w 40"/>
              <a:gd name="T3" fmla="*/ 21 h 41"/>
              <a:gd name="T4" fmla="*/ 20 w 40"/>
              <a:gd name="T5" fmla="*/ 0 h 41"/>
              <a:gd name="T6" fmla="*/ 20 w 40"/>
              <a:gd name="T7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1">
                <a:moveTo>
                  <a:pt x="0" y="21"/>
                </a:moveTo>
                <a:lnTo>
                  <a:pt x="40" y="21"/>
                </a:lnTo>
                <a:moveTo>
                  <a:pt x="20" y="0"/>
                </a:moveTo>
                <a:lnTo>
                  <a:pt x="20" y="41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62" name="Freeform 344"/>
          <p:cNvSpPr>
            <a:spLocks noEditPoints="1"/>
          </p:cNvSpPr>
          <p:nvPr/>
        </p:nvSpPr>
        <p:spPr bwMode="auto">
          <a:xfrm>
            <a:off x="10031218" y="4106613"/>
            <a:ext cx="54240" cy="54240"/>
          </a:xfrm>
          <a:custGeom>
            <a:avLst/>
            <a:gdLst>
              <a:gd name="T0" fmla="*/ 0 w 41"/>
              <a:gd name="T1" fmla="*/ 21 h 41"/>
              <a:gd name="T2" fmla="*/ 41 w 41"/>
              <a:gd name="T3" fmla="*/ 21 h 41"/>
              <a:gd name="T4" fmla="*/ 20 w 41"/>
              <a:gd name="T5" fmla="*/ 0 h 41"/>
              <a:gd name="T6" fmla="*/ 20 w 41"/>
              <a:gd name="T7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" h="41">
                <a:moveTo>
                  <a:pt x="0" y="21"/>
                </a:moveTo>
                <a:lnTo>
                  <a:pt x="41" y="21"/>
                </a:lnTo>
                <a:moveTo>
                  <a:pt x="20" y="0"/>
                </a:moveTo>
                <a:lnTo>
                  <a:pt x="20" y="41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63" name="Freeform 345"/>
          <p:cNvSpPr>
            <a:spLocks noEditPoints="1"/>
          </p:cNvSpPr>
          <p:nvPr/>
        </p:nvSpPr>
        <p:spPr bwMode="auto">
          <a:xfrm>
            <a:off x="10057676" y="4106613"/>
            <a:ext cx="52917" cy="54240"/>
          </a:xfrm>
          <a:custGeom>
            <a:avLst/>
            <a:gdLst>
              <a:gd name="T0" fmla="*/ 0 w 40"/>
              <a:gd name="T1" fmla="*/ 21 h 41"/>
              <a:gd name="T2" fmla="*/ 40 w 40"/>
              <a:gd name="T3" fmla="*/ 21 h 41"/>
              <a:gd name="T4" fmla="*/ 21 w 40"/>
              <a:gd name="T5" fmla="*/ 0 h 41"/>
              <a:gd name="T6" fmla="*/ 21 w 40"/>
              <a:gd name="T7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1">
                <a:moveTo>
                  <a:pt x="0" y="21"/>
                </a:moveTo>
                <a:lnTo>
                  <a:pt x="40" y="21"/>
                </a:lnTo>
                <a:moveTo>
                  <a:pt x="21" y="0"/>
                </a:moveTo>
                <a:lnTo>
                  <a:pt x="21" y="41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64" name="Freeform 346"/>
          <p:cNvSpPr>
            <a:spLocks noEditPoints="1"/>
          </p:cNvSpPr>
          <p:nvPr/>
        </p:nvSpPr>
        <p:spPr bwMode="auto">
          <a:xfrm>
            <a:off x="10130436" y="4182020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65" name="Freeform 347"/>
          <p:cNvSpPr>
            <a:spLocks noEditPoints="1"/>
          </p:cNvSpPr>
          <p:nvPr/>
        </p:nvSpPr>
        <p:spPr bwMode="auto">
          <a:xfrm>
            <a:off x="10188644" y="4182020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66" name="Freeform 348"/>
          <p:cNvSpPr>
            <a:spLocks noEditPoints="1"/>
          </p:cNvSpPr>
          <p:nvPr/>
        </p:nvSpPr>
        <p:spPr bwMode="auto">
          <a:xfrm>
            <a:off x="10291832" y="4182020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67" name="Freeform 349"/>
          <p:cNvSpPr>
            <a:spLocks noEditPoints="1"/>
          </p:cNvSpPr>
          <p:nvPr/>
        </p:nvSpPr>
        <p:spPr bwMode="auto">
          <a:xfrm>
            <a:off x="10361947" y="4182020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68" name="Freeform 350"/>
          <p:cNvSpPr>
            <a:spLocks noEditPoints="1"/>
          </p:cNvSpPr>
          <p:nvPr/>
        </p:nvSpPr>
        <p:spPr bwMode="auto">
          <a:xfrm>
            <a:off x="10502176" y="4289176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69" name="Freeform 351"/>
          <p:cNvSpPr>
            <a:spLocks noEditPoints="1"/>
          </p:cNvSpPr>
          <p:nvPr/>
        </p:nvSpPr>
        <p:spPr bwMode="auto">
          <a:xfrm>
            <a:off x="10672832" y="4289176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70" name="Freeform 352"/>
          <p:cNvSpPr>
            <a:spLocks noEditPoints="1"/>
          </p:cNvSpPr>
          <p:nvPr/>
        </p:nvSpPr>
        <p:spPr bwMode="auto">
          <a:xfrm>
            <a:off x="10776019" y="4289176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71" name="Freeform 353"/>
          <p:cNvSpPr>
            <a:spLocks noEditPoints="1"/>
          </p:cNvSpPr>
          <p:nvPr/>
        </p:nvSpPr>
        <p:spPr bwMode="auto">
          <a:xfrm>
            <a:off x="10786602" y="4289176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72" name="Freeform 354"/>
          <p:cNvSpPr>
            <a:spLocks noEditPoints="1"/>
          </p:cNvSpPr>
          <p:nvPr/>
        </p:nvSpPr>
        <p:spPr bwMode="auto">
          <a:xfrm>
            <a:off x="10863332" y="4289176"/>
            <a:ext cx="54240" cy="52917"/>
          </a:xfrm>
          <a:custGeom>
            <a:avLst/>
            <a:gdLst>
              <a:gd name="T0" fmla="*/ 0 w 41"/>
              <a:gd name="T1" fmla="*/ 20 h 40"/>
              <a:gd name="T2" fmla="*/ 41 w 41"/>
              <a:gd name="T3" fmla="*/ 20 h 40"/>
              <a:gd name="T4" fmla="*/ 21 w 41"/>
              <a:gd name="T5" fmla="*/ 0 h 40"/>
              <a:gd name="T6" fmla="*/ 21 w 41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" h="40">
                <a:moveTo>
                  <a:pt x="0" y="20"/>
                </a:moveTo>
                <a:lnTo>
                  <a:pt x="41" y="20"/>
                </a:lnTo>
                <a:moveTo>
                  <a:pt x="21" y="0"/>
                </a:moveTo>
                <a:lnTo>
                  <a:pt x="21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73" name="Freeform 355"/>
          <p:cNvSpPr>
            <a:spLocks noEditPoints="1"/>
          </p:cNvSpPr>
          <p:nvPr/>
        </p:nvSpPr>
        <p:spPr bwMode="auto">
          <a:xfrm>
            <a:off x="11130561" y="4289176"/>
            <a:ext cx="51594" cy="52917"/>
          </a:xfrm>
          <a:custGeom>
            <a:avLst/>
            <a:gdLst>
              <a:gd name="T0" fmla="*/ 0 w 39"/>
              <a:gd name="T1" fmla="*/ 20 h 40"/>
              <a:gd name="T2" fmla="*/ 39 w 39"/>
              <a:gd name="T3" fmla="*/ 20 h 40"/>
              <a:gd name="T4" fmla="*/ 19 w 39"/>
              <a:gd name="T5" fmla="*/ 0 h 40"/>
              <a:gd name="T6" fmla="*/ 19 w 39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" h="40">
                <a:moveTo>
                  <a:pt x="0" y="20"/>
                </a:moveTo>
                <a:lnTo>
                  <a:pt x="39" y="20"/>
                </a:lnTo>
                <a:moveTo>
                  <a:pt x="19" y="0"/>
                </a:moveTo>
                <a:lnTo>
                  <a:pt x="19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74" name="Freeform 356"/>
          <p:cNvSpPr>
            <a:spLocks noEditPoints="1"/>
          </p:cNvSpPr>
          <p:nvPr/>
        </p:nvSpPr>
        <p:spPr bwMode="auto">
          <a:xfrm>
            <a:off x="11138499" y="4289176"/>
            <a:ext cx="51594" cy="52917"/>
          </a:xfrm>
          <a:custGeom>
            <a:avLst/>
            <a:gdLst>
              <a:gd name="T0" fmla="*/ 0 w 39"/>
              <a:gd name="T1" fmla="*/ 20 h 40"/>
              <a:gd name="T2" fmla="*/ 39 w 39"/>
              <a:gd name="T3" fmla="*/ 20 h 40"/>
              <a:gd name="T4" fmla="*/ 19 w 39"/>
              <a:gd name="T5" fmla="*/ 0 h 40"/>
              <a:gd name="T6" fmla="*/ 19 w 39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" h="40">
                <a:moveTo>
                  <a:pt x="0" y="20"/>
                </a:moveTo>
                <a:lnTo>
                  <a:pt x="39" y="20"/>
                </a:lnTo>
                <a:moveTo>
                  <a:pt x="19" y="0"/>
                </a:moveTo>
                <a:lnTo>
                  <a:pt x="19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75" name="Freeform 357"/>
          <p:cNvSpPr>
            <a:spLocks noEditPoints="1"/>
          </p:cNvSpPr>
          <p:nvPr/>
        </p:nvSpPr>
        <p:spPr bwMode="auto">
          <a:xfrm>
            <a:off x="11352811" y="4289176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3E58A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4" name="Freeform 358"/>
          <p:cNvSpPr>
            <a:spLocks noEditPoints="1"/>
          </p:cNvSpPr>
          <p:nvPr/>
        </p:nvSpPr>
        <p:spPr bwMode="auto">
          <a:xfrm>
            <a:off x="8524415" y="2495301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2EB84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5" name="Freeform 359"/>
          <p:cNvSpPr>
            <a:spLocks noEditPoints="1"/>
          </p:cNvSpPr>
          <p:nvPr/>
        </p:nvSpPr>
        <p:spPr bwMode="auto">
          <a:xfrm>
            <a:off x="8556165" y="2495301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2EB84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6" name="Freeform 360"/>
          <p:cNvSpPr>
            <a:spLocks noEditPoints="1"/>
          </p:cNvSpPr>
          <p:nvPr/>
        </p:nvSpPr>
        <p:spPr bwMode="auto">
          <a:xfrm>
            <a:off x="8659352" y="2759884"/>
            <a:ext cx="52917" cy="54240"/>
          </a:xfrm>
          <a:custGeom>
            <a:avLst/>
            <a:gdLst>
              <a:gd name="T0" fmla="*/ 0 w 40"/>
              <a:gd name="T1" fmla="*/ 21 h 41"/>
              <a:gd name="T2" fmla="*/ 40 w 40"/>
              <a:gd name="T3" fmla="*/ 21 h 41"/>
              <a:gd name="T4" fmla="*/ 20 w 40"/>
              <a:gd name="T5" fmla="*/ 0 h 41"/>
              <a:gd name="T6" fmla="*/ 20 w 40"/>
              <a:gd name="T7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1">
                <a:moveTo>
                  <a:pt x="0" y="21"/>
                </a:moveTo>
                <a:lnTo>
                  <a:pt x="40" y="21"/>
                </a:lnTo>
                <a:moveTo>
                  <a:pt x="20" y="0"/>
                </a:moveTo>
                <a:lnTo>
                  <a:pt x="20" y="41"/>
                </a:lnTo>
              </a:path>
            </a:pathLst>
          </a:custGeom>
          <a:noFill/>
          <a:ln w="9525" cap="flat">
            <a:solidFill>
              <a:srgbClr val="2EB84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7" name="Freeform 361"/>
          <p:cNvSpPr>
            <a:spLocks noEditPoints="1"/>
          </p:cNvSpPr>
          <p:nvPr/>
        </p:nvSpPr>
        <p:spPr bwMode="auto">
          <a:xfrm>
            <a:off x="9457072" y="3785145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2EB84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8" name="Freeform 362"/>
          <p:cNvSpPr>
            <a:spLocks noEditPoints="1"/>
          </p:cNvSpPr>
          <p:nvPr/>
        </p:nvSpPr>
        <p:spPr bwMode="auto">
          <a:xfrm>
            <a:off x="9638311" y="4000780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2EB84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9" name="Freeform 363"/>
          <p:cNvSpPr>
            <a:spLocks noEditPoints="1"/>
          </p:cNvSpPr>
          <p:nvPr/>
        </p:nvSpPr>
        <p:spPr bwMode="auto">
          <a:xfrm>
            <a:off x="9864530" y="4230967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2EB84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0" name="Freeform 364"/>
          <p:cNvSpPr>
            <a:spLocks noEditPoints="1"/>
          </p:cNvSpPr>
          <p:nvPr/>
        </p:nvSpPr>
        <p:spPr bwMode="auto">
          <a:xfrm>
            <a:off x="9970363" y="4230967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2EB84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1" name="Freeform 365"/>
          <p:cNvSpPr>
            <a:spLocks noEditPoints="1"/>
          </p:cNvSpPr>
          <p:nvPr/>
        </p:nvSpPr>
        <p:spPr bwMode="auto">
          <a:xfrm>
            <a:off x="9999467" y="4230967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2EB84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2" name="Freeform 366"/>
          <p:cNvSpPr>
            <a:spLocks noEditPoints="1"/>
          </p:cNvSpPr>
          <p:nvPr/>
        </p:nvSpPr>
        <p:spPr bwMode="auto">
          <a:xfrm>
            <a:off x="10281248" y="4230967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2EB84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3" name="Freeform 367"/>
          <p:cNvSpPr>
            <a:spLocks noEditPoints="1"/>
          </p:cNvSpPr>
          <p:nvPr/>
        </p:nvSpPr>
        <p:spPr bwMode="auto">
          <a:xfrm>
            <a:off x="10404280" y="4230967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2EB84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4" name="Freeform 368"/>
          <p:cNvSpPr>
            <a:spLocks noEditPoints="1"/>
          </p:cNvSpPr>
          <p:nvPr/>
        </p:nvSpPr>
        <p:spPr bwMode="auto">
          <a:xfrm>
            <a:off x="10520697" y="4230967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2EB84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5" name="Freeform 369"/>
          <p:cNvSpPr>
            <a:spLocks noEditPoints="1"/>
          </p:cNvSpPr>
          <p:nvPr/>
        </p:nvSpPr>
        <p:spPr bwMode="auto">
          <a:xfrm>
            <a:off x="10557738" y="4230967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2EB84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6" name="Freeform 370"/>
          <p:cNvSpPr>
            <a:spLocks noEditPoints="1"/>
          </p:cNvSpPr>
          <p:nvPr/>
        </p:nvSpPr>
        <p:spPr bwMode="auto">
          <a:xfrm>
            <a:off x="10667540" y="4230967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2EB84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7" name="Freeform 371"/>
          <p:cNvSpPr>
            <a:spLocks noEditPoints="1"/>
          </p:cNvSpPr>
          <p:nvPr/>
        </p:nvSpPr>
        <p:spPr bwMode="auto">
          <a:xfrm>
            <a:off x="10760144" y="4230967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2EB84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8" name="Freeform 372"/>
          <p:cNvSpPr>
            <a:spLocks noEditPoints="1"/>
          </p:cNvSpPr>
          <p:nvPr/>
        </p:nvSpPr>
        <p:spPr bwMode="auto">
          <a:xfrm>
            <a:off x="11215227" y="4537884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2EB84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9" name="Freeform 373"/>
          <p:cNvSpPr>
            <a:spLocks noEditPoints="1"/>
          </p:cNvSpPr>
          <p:nvPr/>
        </p:nvSpPr>
        <p:spPr bwMode="auto">
          <a:xfrm>
            <a:off x="11302540" y="4537884"/>
            <a:ext cx="52917" cy="52917"/>
          </a:xfrm>
          <a:custGeom>
            <a:avLst/>
            <a:gdLst>
              <a:gd name="T0" fmla="*/ 0 w 40"/>
              <a:gd name="T1" fmla="*/ 20 h 40"/>
              <a:gd name="T2" fmla="*/ 40 w 40"/>
              <a:gd name="T3" fmla="*/ 20 h 40"/>
              <a:gd name="T4" fmla="*/ 20 w 40"/>
              <a:gd name="T5" fmla="*/ 0 h 40"/>
              <a:gd name="T6" fmla="*/ 20 w 40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40">
                <a:moveTo>
                  <a:pt x="0" y="20"/>
                </a:moveTo>
                <a:lnTo>
                  <a:pt x="40" y="20"/>
                </a:lnTo>
                <a:moveTo>
                  <a:pt x="20" y="0"/>
                </a:moveTo>
                <a:lnTo>
                  <a:pt x="20" y="40"/>
                </a:lnTo>
              </a:path>
            </a:pathLst>
          </a:custGeom>
          <a:noFill/>
          <a:ln w="9525" cap="flat">
            <a:solidFill>
              <a:srgbClr val="2EB84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80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69" name="TextBox 732">
            <a:extLst>
              <a:ext uri="{FF2B5EF4-FFF2-40B4-BE49-F238E27FC236}">
                <a16:creationId xmlns:a16="http://schemas.microsoft.com/office/drawing/2014/main" id="{1E8E76FD-EE93-FD1F-A5E1-8CC544DF1166}"/>
              </a:ext>
            </a:extLst>
          </p:cNvPr>
          <p:cNvSpPr txBox="1"/>
          <p:nvPr/>
        </p:nvSpPr>
        <p:spPr>
          <a:xfrm>
            <a:off x="8335238" y="1314785"/>
            <a:ext cx="3237178" cy="3488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36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67" b="1" i="0" u="none" strike="noStrike" kern="1200" cap="none" spc="0" normalizeH="0" baseline="0" noProof="0" dirty="0">
                <a:ln>
                  <a:noFill/>
                </a:ln>
                <a:solidFill>
                  <a:srgbClr val="4D4F5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OS – ELN2017 Adverse</a:t>
            </a:r>
          </a:p>
        </p:txBody>
      </p:sp>
      <p:graphicFrame>
        <p:nvGraphicFramePr>
          <p:cNvPr id="670" name="Table 5">
            <a:extLst>
              <a:ext uri="{FF2B5EF4-FFF2-40B4-BE49-F238E27FC236}">
                <a16:creationId xmlns:a16="http://schemas.microsoft.com/office/drawing/2014/main" id="{B63232AA-284D-3020-77BB-E3CB68357C86}"/>
              </a:ext>
            </a:extLst>
          </p:cNvPr>
          <p:cNvGraphicFramePr>
            <a:graphicFrameLocks noGrp="1"/>
          </p:cNvGraphicFramePr>
          <p:nvPr/>
        </p:nvGraphicFramePr>
        <p:xfrm>
          <a:off x="8485803" y="4423979"/>
          <a:ext cx="2033115" cy="8424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3115">
                  <a:extLst>
                    <a:ext uri="{9D8B030D-6E8A-4147-A177-3AD203B41FA5}">
                      <a16:colId xmlns:a16="http://schemas.microsoft.com/office/drawing/2014/main" val="2680892318"/>
                    </a:ext>
                  </a:extLst>
                </a:gridCol>
              </a:tblGrid>
              <a:tr h="533400">
                <a:tc>
                  <a:txBody>
                    <a:bodyPr/>
                    <a:lstStyle/>
                    <a:p>
                      <a:pPr marL="0" marR="0" lvl="0" indent="0" algn="ctr" defTabSz="10972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b="1" dirty="0">
                          <a:solidFill>
                            <a:srgbClr val="4D4F53"/>
                          </a:solidFill>
                          <a:latin typeface="Arial"/>
                          <a:cs typeface="+mn-cs"/>
                        </a:rPr>
                        <a:t>HR, 0.908 </a:t>
                      </a:r>
                    </a:p>
                    <a:p>
                      <a:pPr marL="0" marR="0" lvl="0" indent="0" algn="ctr" defTabSz="10972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dirty="0">
                          <a:solidFill>
                            <a:srgbClr val="4D4F53"/>
                          </a:solidFill>
                          <a:latin typeface="Arial"/>
                          <a:cs typeface="+mn-cs"/>
                        </a:rPr>
                        <a:t>(95% CI, 0.554-1.487)</a:t>
                      </a:r>
                    </a:p>
                  </a:txBody>
                  <a:tcPr marL="76200" marR="76200" marT="38100" marB="3810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9054795"/>
                  </a:ext>
                </a:extLst>
              </a:tr>
              <a:tr h="309033">
                <a:tc>
                  <a:txBody>
                    <a:bodyPr/>
                    <a:lstStyle/>
                    <a:p>
                      <a:pPr marL="0" marR="0" lvl="0" indent="0" algn="ctr" defTabSz="10972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500" b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D4F53"/>
                        </a:solidFill>
                        <a:effectLst/>
                        <a:uLnTx/>
                        <a:uFillTx/>
                        <a:latin typeface="Arial"/>
                        <a:cs typeface="+mn-cs"/>
                      </a:endParaRPr>
                    </a:p>
                  </a:txBody>
                  <a:tcPr marL="76200" marR="76200" marT="38100" marB="3810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3670835"/>
                  </a:ext>
                </a:extLst>
              </a:tr>
            </a:tbl>
          </a:graphicData>
        </a:graphic>
      </p:graphicFrame>
      <p:sp>
        <p:nvSpPr>
          <p:cNvPr id="342" name="TextBox 821">
            <a:extLst>
              <a:ext uri="{FF2B5EF4-FFF2-40B4-BE49-F238E27FC236}">
                <a16:creationId xmlns:a16="http://schemas.microsoft.com/office/drawing/2014/main" id="{FC13FCB0-8A73-3489-D72C-F67E43EE05F9}"/>
              </a:ext>
            </a:extLst>
          </p:cNvPr>
          <p:cNvSpPr txBox="1"/>
          <p:nvPr/>
        </p:nvSpPr>
        <p:spPr>
          <a:xfrm>
            <a:off x="3070782" y="2491823"/>
            <a:ext cx="1186543" cy="50270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327" rtl="0" eaLnBrk="1" fontAlgn="auto" latinLnBrk="0" hangingPunct="1">
              <a:lnSpc>
                <a:spcPts val="158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1" i="0" u="none" strike="noStrike" kern="1200" cap="none" spc="0" normalizeH="0" baseline="0" noProof="0" dirty="0">
                <a:ln>
                  <a:noFill/>
                </a:ln>
                <a:solidFill>
                  <a:srgbClr val="023F88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  <a:rtl val="0"/>
              </a:rPr>
              <a:t>Quizartinib</a:t>
            </a:r>
          </a:p>
          <a:p>
            <a:pPr marL="0" marR="0" lvl="0" indent="0" algn="l" defTabSz="914327" rtl="0" eaLnBrk="1" fontAlgn="auto" latinLnBrk="0" hangingPunct="1">
              <a:lnSpc>
                <a:spcPts val="158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1" i="0" u="none" strike="noStrike" kern="1200" cap="none" spc="0" normalizeH="0" baseline="0" noProof="0" dirty="0">
              <a:ln>
                <a:noFill/>
              </a:ln>
              <a:solidFill>
                <a:srgbClr val="023F88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  <a:rtl val="0"/>
            </a:endParaRPr>
          </a:p>
        </p:txBody>
      </p:sp>
      <p:sp>
        <p:nvSpPr>
          <p:cNvPr id="343" name="TextBox 825">
            <a:extLst>
              <a:ext uri="{FF2B5EF4-FFF2-40B4-BE49-F238E27FC236}">
                <a16:creationId xmlns:a16="http://schemas.microsoft.com/office/drawing/2014/main" id="{6DF22335-849E-A288-27B4-BBC66CEAD9C6}"/>
              </a:ext>
            </a:extLst>
          </p:cNvPr>
          <p:cNvSpPr txBox="1"/>
          <p:nvPr/>
        </p:nvSpPr>
        <p:spPr>
          <a:xfrm>
            <a:off x="3014654" y="3803008"/>
            <a:ext cx="922047" cy="50270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327" rtl="0" eaLnBrk="1" fontAlgn="auto" latinLnBrk="0" hangingPunct="1">
              <a:lnSpc>
                <a:spcPts val="158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1" i="0" u="none" strike="noStrike" kern="1200" cap="none" spc="0" normalizeH="0" baseline="0" noProof="0" dirty="0">
                <a:ln>
                  <a:noFill/>
                </a:ln>
                <a:solidFill>
                  <a:srgbClr val="00A857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  <a:rtl val="0"/>
              </a:rPr>
              <a:t>Placebo</a:t>
            </a:r>
          </a:p>
          <a:p>
            <a:pPr marL="0" marR="0" lvl="0" indent="0" algn="l" defTabSz="914327" rtl="0" eaLnBrk="1" fontAlgn="auto" latinLnBrk="0" hangingPunct="1">
              <a:lnSpc>
                <a:spcPts val="158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1" i="0" u="none" strike="noStrike" kern="1200" cap="none" spc="0" normalizeH="0" baseline="0" noProof="0" dirty="0">
              <a:ln>
                <a:noFill/>
              </a:ln>
              <a:solidFill>
                <a:srgbClr val="00A857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  <a:rtl val="0"/>
            </a:endParaRPr>
          </a:p>
        </p:txBody>
      </p:sp>
      <p:sp>
        <p:nvSpPr>
          <p:cNvPr id="25" name="TextBox 153">
            <a:extLst>
              <a:ext uri="{FF2B5EF4-FFF2-40B4-BE49-F238E27FC236}">
                <a16:creationId xmlns:a16="http://schemas.microsoft.com/office/drawing/2014/main" id="{A94B3CFF-AB9D-0863-0A2B-940D1661A0EA}"/>
              </a:ext>
            </a:extLst>
          </p:cNvPr>
          <p:cNvSpPr txBox="1"/>
          <p:nvPr/>
        </p:nvSpPr>
        <p:spPr>
          <a:xfrm>
            <a:off x="1442242" y="5557932"/>
            <a:ext cx="123447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6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4D4F5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Time, months</a:t>
            </a:r>
          </a:p>
        </p:txBody>
      </p:sp>
      <p:sp>
        <p:nvSpPr>
          <p:cNvPr id="26" name="TextBox 153">
            <a:extLst>
              <a:ext uri="{FF2B5EF4-FFF2-40B4-BE49-F238E27FC236}">
                <a16:creationId xmlns:a16="http://schemas.microsoft.com/office/drawing/2014/main" id="{67929953-25E3-2FA4-162A-54CA9A6FF323}"/>
              </a:ext>
            </a:extLst>
          </p:cNvPr>
          <p:cNvSpPr txBox="1"/>
          <p:nvPr/>
        </p:nvSpPr>
        <p:spPr>
          <a:xfrm>
            <a:off x="5638378" y="5534721"/>
            <a:ext cx="123447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6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4D4F5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Time, months</a:t>
            </a:r>
          </a:p>
        </p:txBody>
      </p:sp>
      <p:sp>
        <p:nvSpPr>
          <p:cNvPr id="27" name="TextBox 153">
            <a:extLst>
              <a:ext uri="{FF2B5EF4-FFF2-40B4-BE49-F238E27FC236}">
                <a16:creationId xmlns:a16="http://schemas.microsoft.com/office/drawing/2014/main" id="{C0ACF45C-F65D-50FF-005E-D0DCF92C8BFC}"/>
              </a:ext>
            </a:extLst>
          </p:cNvPr>
          <p:cNvSpPr txBox="1"/>
          <p:nvPr/>
        </p:nvSpPr>
        <p:spPr>
          <a:xfrm>
            <a:off x="9484189" y="5558537"/>
            <a:ext cx="123447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6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4D4F5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Time, months</a:t>
            </a:r>
          </a:p>
        </p:txBody>
      </p:sp>
      <p:sp>
        <p:nvSpPr>
          <p:cNvPr id="28" name="TextBox 122">
            <a:extLst>
              <a:ext uri="{FF2B5EF4-FFF2-40B4-BE49-F238E27FC236}">
                <a16:creationId xmlns:a16="http://schemas.microsoft.com/office/drawing/2014/main" id="{C5A637F6-B267-1EE3-9486-F41A4C9361D0}"/>
              </a:ext>
            </a:extLst>
          </p:cNvPr>
          <p:cNvSpPr txBox="1"/>
          <p:nvPr/>
        </p:nvSpPr>
        <p:spPr>
          <a:xfrm rot="16200000">
            <a:off x="-728324" y="3767948"/>
            <a:ext cx="195304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ctr" defTabSz="109728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1" i="0" u="none" strike="noStrike" cap="none" spc="0" normalizeH="0" baseline="0">
                <a:ln>
                  <a:noFill/>
                </a:ln>
                <a:solidFill>
                  <a:srgbClr val="4D4F53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91436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4D4F5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Overall survival probability</a:t>
            </a:r>
          </a:p>
        </p:txBody>
      </p:sp>
      <p:sp>
        <p:nvSpPr>
          <p:cNvPr id="29" name="TextBox 122">
            <a:extLst>
              <a:ext uri="{FF2B5EF4-FFF2-40B4-BE49-F238E27FC236}">
                <a16:creationId xmlns:a16="http://schemas.microsoft.com/office/drawing/2014/main" id="{CE287977-EB8B-21A7-8D20-1A9275825973}"/>
              </a:ext>
            </a:extLst>
          </p:cNvPr>
          <p:cNvSpPr txBox="1"/>
          <p:nvPr/>
        </p:nvSpPr>
        <p:spPr>
          <a:xfrm rot="16200000">
            <a:off x="3278561" y="3731212"/>
            <a:ext cx="195304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ctr" defTabSz="109728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1" i="0" u="none" strike="noStrike" cap="none" spc="0" normalizeH="0" baseline="0">
                <a:ln>
                  <a:noFill/>
                </a:ln>
                <a:solidFill>
                  <a:srgbClr val="4D4F53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91436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4D4F5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Overall survival probability</a:t>
            </a:r>
          </a:p>
        </p:txBody>
      </p:sp>
      <p:sp>
        <p:nvSpPr>
          <p:cNvPr id="30" name="TextBox 122">
            <a:extLst>
              <a:ext uri="{FF2B5EF4-FFF2-40B4-BE49-F238E27FC236}">
                <a16:creationId xmlns:a16="http://schemas.microsoft.com/office/drawing/2014/main" id="{2B8306CA-F0B7-A46B-FF75-8411967F989B}"/>
              </a:ext>
            </a:extLst>
          </p:cNvPr>
          <p:cNvSpPr txBox="1"/>
          <p:nvPr/>
        </p:nvSpPr>
        <p:spPr>
          <a:xfrm rot="16200000">
            <a:off x="7006640" y="3662034"/>
            <a:ext cx="195304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ctr" defTabSz="109728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1" i="0" u="none" strike="noStrike" cap="none" spc="0" normalizeH="0" baseline="0">
                <a:ln>
                  <a:noFill/>
                </a:ln>
                <a:solidFill>
                  <a:srgbClr val="4D4F53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91436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4D4F5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Overall survival probability</a:t>
            </a:r>
          </a:p>
        </p:txBody>
      </p:sp>
      <p:sp>
        <p:nvSpPr>
          <p:cNvPr id="11" name="TextBox 821">
            <a:extLst>
              <a:ext uri="{FF2B5EF4-FFF2-40B4-BE49-F238E27FC236}">
                <a16:creationId xmlns:a16="http://schemas.microsoft.com/office/drawing/2014/main" id="{DEFF6DA8-04E9-31AF-C114-8EC2C02D3BCD}"/>
              </a:ext>
            </a:extLst>
          </p:cNvPr>
          <p:cNvSpPr txBox="1"/>
          <p:nvPr/>
        </p:nvSpPr>
        <p:spPr>
          <a:xfrm>
            <a:off x="6458020" y="2721540"/>
            <a:ext cx="1186543" cy="2975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327" rtl="0" eaLnBrk="1" fontAlgn="auto" latinLnBrk="0" hangingPunct="1">
              <a:lnSpc>
                <a:spcPts val="158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1" i="0" u="none" strike="noStrike" kern="1200" cap="none" spc="0" normalizeH="0" baseline="0" noProof="0" dirty="0" err="1">
                <a:ln>
                  <a:noFill/>
                </a:ln>
                <a:solidFill>
                  <a:srgbClr val="023F88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  <a:rtl val="0"/>
              </a:rPr>
              <a:t>Quizartinib</a:t>
            </a:r>
            <a:endParaRPr kumimoji="0" lang="en-US" sz="1500" b="1" i="0" u="none" strike="noStrike" kern="1200" cap="none" spc="0" normalizeH="0" baseline="0" noProof="0" dirty="0">
              <a:ln>
                <a:noFill/>
              </a:ln>
              <a:solidFill>
                <a:srgbClr val="023F88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  <a:rtl val="0"/>
            </a:endParaRPr>
          </a:p>
        </p:txBody>
      </p:sp>
      <p:sp>
        <p:nvSpPr>
          <p:cNvPr id="12" name="TextBox 821">
            <a:extLst>
              <a:ext uri="{FF2B5EF4-FFF2-40B4-BE49-F238E27FC236}">
                <a16:creationId xmlns:a16="http://schemas.microsoft.com/office/drawing/2014/main" id="{FF80E21B-E3E1-2A64-8264-0C08E3FB9855}"/>
              </a:ext>
            </a:extLst>
          </p:cNvPr>
          <p:cNvSpPr txBox="1"/>
          <p:nvPr/>
        </p:nvSpPr>
        <p:spPr>
          <a:xfrm>
            <a:off x="10723322" y="3818218"/>
            <a:ext cx="1186543" cy="2975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327" rtl="0" eaLnBrk="1" fontAlgn="auto" latinLnBrk="0" hangingPunct="1">
              <a:lnSpc>
                <a:spcPts val="158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1" i="0" u="none" strike="noStrike" kern="1200" cap="none" spc="0" normalizeH="0" baseline="0" noProof="0" dirty="0" err="1">
                <a:ln>
                  <a:noFill/>
                </a:ln>
                <a:solidFill>
                  <a:srgbClr val="023F88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  <a:rtl val="0"/>
              </a:rPr>
              <a:t>Quizartinib</a:t>
            </a:r>
            <a:endParaRPr kumimoji="0" lang="en-US" sz="1500" b="1" i="0" u="none" strike="noStrike" kern="1200" cap="none" spc="0" normalizeH="0" baseline="0" noProof="0" dirty="0">
              <a:ln>
                <a:noFill/>
              </a:ln>
              <a:solidFill>
                <a:srgbClr val="023F88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  <a:rtl val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812C73F-F9D4-E8B5-809B-F7F5D67EF031}"/>
              </a:ext>
            </a:extLst>
          </p:cNvPr>
          <p:cNvSpPr txBox="1"/>
          <p:nvPr/>
        </p:nvSpPr>
        <p:spPr>
          <a:xfrm>
            <a:off x="6613457" y="3838979"/>
            <a:ext cx="915830" cy="2975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327" rtl="0" eaLnBrk="1" fontAlgn="auto" latinLnBrk="0" hangingPunct="1">
              <a:lnSpc>
                <a:spcPts val="158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1" i="0" u="none" strike="noStrike" kern="1200" cap="none" spc="0" normalizeH="0" baseline="0" noProof="0" dirty="0">
                <a:ln>
                  <a:noFill/>
                </a:ln>
                <a:solidFill>
                  <a:srgbClr val="00A857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  <a:rtl val="0"/>
              </a:rPr>
              <a:t>Placebo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1896C24-DA3F-4D84-BEF1-5EF53BBF93B6}"/>
              </a:ext>
            </a:extLst>
          </p:cNvPr>
          <p:cNvSpPr txBox="1"/>
          <p:nvPr/>
        </p:nvSpPr>
        <p:spPr>
          <a:xfrm>
            <a:off x="10795815" y="4576640"/>
            <a:ext cx="927701" cy="2975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327" rtl="0" eaLnBrk="1" fontAlgn="auto" latinLnBrk="0" hangingPunct="1">
              <a:lnSpc>
                <a:spcPts val="158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1" i="0" u="none" strike="noStrike" kern="1200" cap="none" spc="0" normalizeH="0" baseline="0" noProof="0" dirty="0">
                <a:ln>
                  <a:noFill/>
                </a:ln>
                <a:solidFill>
                  <a:srgbClr val="00A857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  <a:rtl val="0"/>
              </a:rPr>
              <a:t>Placebo</a:t>
            </a:r>
          </a:p>
        </p:txBody>
      </p:sp>
    </p:spTree>
    <p:extLst>
      <p:ext uri="{BB962C8B-B14F-4D97-AF65-F5344CB8AC3E}">
        <p14:creationId xmlns:p14="http://schemas.microsoft.com/office/powerpoint/2010/main" val="230363310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A440F3-80A3-4780-8782-5C64375A5D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15834"/>
            <a:ext cx="12061371" cy="554182"/>
          </a:xfrm>
        </p:spPr>
        <p:txBody>
          <a:bodyPr/>
          <a:lstStyle/>
          <a:p>
            <a:r>
              <a:rPr lang="en-US" sz="2800" dirty="0"/>
              <a:t>FLT3-like “Gene Expression” Predicts Outcome on </a:t>
            </a:r>
            <a:r>
              <a:rPr lang="en-US" sz="2800" dirty="0" err="1"/>
              <a:t>Quizartinib</a:t>
            </a:r>
            <a:r>
              <a:rPr lang="en-US" sz="2800" dirty="0"/>
              <a:t> (QIWI)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0A8EE1-286B-4104-9473-3468133BC5E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30629" y="570017"/>
            <a:ext cx="11910949" cy="5997038"/>
          </a:xfrm>
        </p:spPr>
        <p:txBody>
          <a:bodyPr/>
          <a:lstStyle/>
          <a:p>
            <a:r>
              <a:rPr lang="en-US" dirty="0"/>
              <a:t>FLT3-like gene expression signature that clustered a proportion of FLT3 WT with FLT3 mutated</a:t>
            </a:r>
          </a:p>
          <a:p>
            <a:r>
              <a:rPr lang="en-US" dirty="0"/>
              <a:t>206 pts—112 (54%) cluster enriched in FLT3-mutant cases (71%).</a:t>
            </a:r>
          </a:p>
          <a:p>
            <a:r>
              <a:rPr lang="en-US" dirty="0">
                <a:solidFill>
                  <a:srgbClr val="FFFFCC"/>
                </a:solidFill>
              </a:rPr>
              <a:t>80 cases (50%) of FLT3 WT were “FLT3-like”</a:t>
            </a:r>
          </a:p>
          <a:p>
            <a:r>
              <a:rPr lang="en-US" dirty="0">
                <a:solidFill>
                  <a:srgbClr val="FFFFCC"/>
                </a:solidFill>
              </a:rPr>
              <a:t>FLT3-like pts benefited from addition of QUIZ</a:t>
            </a:r>
          </a:p>
          <a:p>
            <a:endParaRPr lang="en-US" dirty="0"/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38F6AF9D-A76E-49D9-9A62-6B95A4FA13B7}"/>
              </a:ext>
            </a:extLst>
          </p:cNvPr>
          <p:cNvGraphicFramePr>
            <a:graphicFrameLocks noGrp="1"/>
          </p:cNvGraphicFramePr>
          <p:nvPr/>
        </p:nvGraphicFramePr>
        <p:xfrm>
          <a:off x="150422" y="3568536"/>
          <a:ext cx="4876800" cy="175260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625600">
                  <a:extLst>
                    <a:ext uri="{9D8B030D-6E8A-4147-A177-3AD203B41FA5}">
                      <a16:colId xmlns:a16="http://schemas.microsoft.com/office/drawing/2014/main" val="2126725626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862938067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13733493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HR/p Value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Not FLT3-like</a:t>
                      </a:r>
                    </a:p>
                    <a:p>
                      <a:pPr algn="ctr"/>
                      <a:r>
                        <a:rPr lang="en-US" b="1" dirty="0"/>
                        <a:t>QUIZ vs 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FLT3-like</a:t>
                      </a:r>
                    </a:p>
                    <a:p>
                      <a:pPr algn="ctr"/>
                      <a:r>
                        <a:rPr lang="en-US" b="1" dirty="0"/>
                        <a:t>QUIZ vs NO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11835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EFS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1.07/.8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C00000"/>
                          </a:solidFill>
                        </a:rPr>
                        <a:t>0.45/.009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40437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RFS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0.88/.76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C00000"/>
                          </a:solidFill>
                        </a:rPr>
                        <a:t>0.37/.01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380859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1.22/.62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C00000"/>
                          </a:solidFill>
                        </a:rPr>
                        <a:t>0.41/.01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82686325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E4FA888A-A54F-44E2-AF95-5953BC002D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6186" y="2978232"/>
            <a:ext cx="6839301" cy="386393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0135460-E88F-4AC5-9F6E-B94A6AB4D9F9}"/>
              </a:ext>
            </a:extLst>
          </p:cNvPr>
          <p:cNvSpPr txBox="1"/>
          <p:nvPr/>
        </p:nvSpPr>
        <p:spPr>
          <a:xfrm>
            <a:off x="110837" y="6413166"/>
            <a:ext cx="41200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66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Mosquera-</a:t>
            </a:r>
            <a:r>
              <a:rPr kumimoji="0" 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66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Orgueira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66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. Blood 142: </a:t>
            </a:r>
            <a:r>
              <a:rPr kumimoji="0" 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66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abst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66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974; 2023</a:t>
            </a:r>
          </a:p>
        </p:txBody>
      </p:sp>
    </p:spTree>
    <p:extLst>
      <p:ext uri="{BB962C8B-B14F-4D97-AF65-F5344CB8AC3E}">
        <p14:creationId xmlns:p14="http://schemas.microsoft.com/office/powerpoint/2010/main" val="531801750"/>
      </p:ext>
    </p:extLst>
  </p:cSld>
  <p:clrMapOvr>
    <a:masterClrMapping/>
  </p:clrMapOvr>
  <p:transition spd="med">
    <p:wipe dir="r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244A630-F054-F64C-9804-284616D4E8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66792"/>
            <a:ext cx="10972800" cy="634380"/>
          </a:xfrm>
        </p:spPr>
        <p:txBody>
          <a:bodyPr/>
          <a:lstStyle/>
          <a:p>
            <a:r>
              <a:rPr lang="en-US" sz="3200" dirty="0" err="1"/>
              <a:t>Pivekimab</a:t>
            </a:r>
            <a:r>
              <a:rPr lang="en-US" sz="3200" dirty="0"/>
              <a:t> (IMGN632) With AZA+VEN in Newly Diagnosed AML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1CBF13B-3C6F-CD45-BBA8-E67B274AA55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48548" y="1155573"/>
            <a:ext cx="6490791" cy="5435635"/>
          </a:xfrm>
        </p:spPr>
        <p:txBody>
          <a:bodyPr>
            <a:noAutofit/>
          </a:bodyPr>
          <a:lstStyle/>
          <a:p>
            <a:r>
              <a:rPr lang="en-US" sz="2000" dirty="0"/>
              <a:t>PVEK with AZA + VEN (14-21 days) in newly diagnosed CD123+ AML (NCT04086264)</a:t>
            </a:r>
          </a:p>
          <a:p>
            <a:pPr lvl="0"/>
            <a:r>
              <a:rPr lang="en-US" sz="2000" spc="-40" dirty="0">
                <a:ea typeface="Calibri" panose="020F0502020204030204" pitchFamily="34" charset="0"/>
                <a:cs typeface="Arial" panose="020B0604020202020204" pitchFamily="34" charset="0"/>
              </a:rPr>
              <a:t>Peripheral Edema All grades (44%), Grade 3/4 (4%)</a:t>
            </a:r>
          </a:p>
          <a:p>
            <a:pPr lvl="0"/>
            <a:r>
              <a:rPr lang="en-US" sz="2000" spc="-40" dirty="0">
                <a:ea typeface="Calibri" panose="020F0502020204030204" pitchFamily="34" charset="0"/>
                <a:cs typeface="Arial" panose="020B0604020202020204" pitchFamily="34" charset="0"/>
              </a:rPr>
              <a:t>IRRs: 16% (all Grade 1/2)</a:t>
            </a:r>
          </a:p>
          <a:p>
            <a:pPr lvl="0"/>
            <a:r>
              <a:rPr lang="en-US" sz="2000" dirty="0">
                <a:ea typeface="Calibri" panose="020F0502020204030204" pitchFamily="34" charset="0"/>
                <a:cs typeface="Arial" panose="020B0604020202020204" pitchFamily="34" charset="0"/>
              </a:rPr>
              <a:t>No capillary leak syndrome, CRS, or VOD events</a:t>
            </a:r>
          </a:p>
          <a:p>
            <a:pPr lvl="0"/>
            <a:r>
              <a:rPr lang="en-US" sz="2000" dirty="0">
                <a:ea typeface="Calibri" panose="020F0502020204030204" pitchFamily="34" charset="0"/>
                <a:cs typeface="Arial" panose="020B0604020202020204" pitchFamily="34" charset="0"/>
              </a:rPr>
              <a:t>Study discontinuation: 2/50 (1 generalized edema, 1 prolonged myelosuppression)</a:t>
            </a:r>
          </a:p>
          <a:p>
            <a:pPr lvl="0"/>
            <a:r>
              <a:rPr lang="en-US" sz="2000" dirty="0">
                <a:cs typeface="Arial" panose="020B0604020202020204" pitchFamily="34" charset="0"/>
              </a:rPr>
              <a:t>30-day mortality: 0;  60-day mortality 2/50 (4%) (1 PNA, 1 disease progression)</a:t>
            </a:r>
          </a:p>
          <a:p>
            <a:pPr lvl="0"/>
            <a:r>
              <a:rPr lang="en-US" sz="2000" dirty="0">
                <a:cs typeface="Arial" panose="020B0604020202020204" pitchFamily="34" charset="0"/>
              </a:rPr>
              <a:t>EOC1 r: ANC&gt;500 34 days, PLT&gt;50 22 days</a:t>
            </a:r>
          </a:p>
          <a:p>
            <a:pPr lvl="0"/>
            <a:r>
              <a:rPr lang="en-US" sz="2000" dirty="0">
                <a:cs typeface="Arial" panose="020B0604020202020204" pitchFamily="34" charset="0"/>
              </a:rPr>
              <a:t>Post-remission cycles : ANC&gt;500 28 days, PLT&gt;50 22 days</a:t>
            </a:r>
            <a:endParaRPr lang="en-US" sz="2000" dirty="0"/>
          </a:p>
          <a:p>
            <a:r>
              <a:rPr lang="en-US" sz="2000" dirty="0"/>
              <a:t>Among 29 responders with evaluable central MRD (&lt;/=0.02%): </a:t>
            </a:r>
            <a:r>
              <a:rPr lang="en-US" sz="2000" dirty="0" err="1"/>
              <a:t>MRDneg</a:t>
            </a:r>
            <a:r>
              <a:rPr lang="en-US" sz="2000" dirty="0"/>
              <a:t> 22/29 (76%)</a:t>
            </a:r>
            <a:endParaRPr lang="en-US" sz="2000" dirty="0"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sz="2000" dirty="0"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Table 6">
            <a:extLst>
              <a:ext uri="{FF2B5EF4-FFF2-40B4-BE49-F238E27FC236}">
                <a16:creationId xmlns:a16="http://schemas.microsoft.com/office/drawing/2014/main" id="{753D5196-B082-F321-9345-DE668163501A}"/>
              </a:ext>
            </a:extLst>
          </p:cNvPr>
          <p:cNvGraphicFramePr>
            <a:graphicFrameLocks noGrp="1"/>
          </p:cNvGraphicFramePr>
          <p:nvPr/>
        </p:nvGraphicFramePr>
        <p:xfrm>
          <a:off x="6909083" y="1168146"/>
          <a:ext cx="5037752" cy="20720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12391">
                  <a:extLst>
                    <a:ext uri="{9D8B030D-6E8A-4147-A177-3AD203B41FA5}">
                      <a16:colId xmlns:a16="http://schemas.microsoft.com/office/drawing/2014/main" val="2012998648"/>
                    </a:ext>
                  </a:extLst>
                </a:gridCol>
                <a:gridCol w="1212819">
                  <a:extLst>
                    <a:ext uri="{9D8B030D-6E8A-4147-A177-3AD203B41FA5}">
                      <a16:colId xmlns:a16="http://schemas.microsoft.com/office/drawing/2014/main" val="552875646"/>
                    </a:ext>
                  </a:extLst>
                </a:gridCol>
                <a:gridCol w="1262350">
                  <a:extLst>
                    <a:ext uri="{9D8B030D-6E8A-4147-A177-3AD203B41FA5}">
                      <a16:colId xmlns:a16="http://schemas.microsoft.com/office/drawing/2014/main" val="1478530082"/>
                    </a:ext>
                  </a:extLst>
                </a:gridCol>
                <a:gridCol w="1250192">
                  <a:extLst>
                    <a:ext uri="{9D8B030D-6E8A-4147-A177-3AD203B41FA5}">
                      <a16:colId xmlns:a16="http://schemas.microsoft.com/office/drawing/2014/main" val="3044507234"/>
                    </a:ext>
                  </a:extLst>
                </a:gridCol>
              </a:tblGrid>
              <a:tr h="306442">
                <a:tc gridSpan="4"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/>
                        </a:rPr>
                        <a:t>Responses (N=50)</a:t>
                      </a:r>
                    </a:p>
                  </a:txBody>
                  <a:tcPr marL="62305" marR="62305" marT="0" marB="0" anchor="ctr">
                    <a:lnL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b="1" kern="1200" dirty="0">
                        <a:solidFill>
                          <a:schemeClr val="bg1"/>
                        </a:solidFill>
                        <a:effectLst/>
                        <a:latin typeface="Trebuchet MS" panose="020B0703020202090204" pitchFamily="34" charset="0"/>
                        <a:ea typeface="Calibri" panose="020F0502020204030204" pitchFamily="34" charset="0"/>
                        <a:cs typeface="Times New Roman"/>
                      </a:endParaRPr>
                    </a:p>
                  </a:txBody>
                  <a:tcPr marL="46729" marR="46729" marT="0" marB="0" anchor="ctr">
                    <a:lnL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b="1" kern="1200" dirty="0">
                        <a:solidFill>
                          <a:schemeClr val="bg1"/>
                        </a:solidFill>
                        <a:effectLst/>
                        <a:latin typeface="Trebuchet MS" panose="020B0703020202090204" pitchFamily="34" charset="0"/>
                        <a:ea typeface="Calibri" panose="020F0502020204030204" pitchFamily="34" charset="0"/>
                        <a:cs typeface="Times New Roman"/>
                      </a:endParaRPr>
                    </a:p>
                  </a:txBody>
                  <a:tcPr marL="46729" marR="46729" marT="0" marB="0" anchor="ctr">
                    <a:lnL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b="1" kern="1200" baseline="-25000" dirty="0">
                        <a:solidFill>
                          <a:schemeClr val="bg1"/>
                        </a:solidFill>
                        <a:effectLst/>
                        <a:latin typeface="Trebuchet MS" panose="020B0703020202090204" pitchFamily="34" charset="0"/>
                        <a:ea typeface="Calibri" panose="020F0502020204030204" pitchFamily="34" charset="0"/>
                        <a:cs typeface="Times New Roman"/>
                      </a:endParaRPr>
                    </a:p>
                  </a:txBody>
                  <a:tcPr marL="46729" marR="46729" marT="0" marB="0" anchor="ctr">
                    <a:lnL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3597032"/>
                  </a:ext>
                </a:extLst>
              </a:tr>
              <a:tr h="29597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/>
                      </a:endParaRPr>
                    </a:p>
                  </a:txBody>
                  <a:tcPr marL="62305" marR="62305" marT="0" marB="0" anchor="ctr">
                    <a:lnL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/>
                        </a:rPr>
                        <a:t>CR rate </a:t>
                      </a:r>
                    </a:p>
                  </a:txBody>
                  <a:tcPr marL="62305" marR="62305" marT="0" marB="0" anchor="ctr">
                    <a:lnL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/>
                        </a:rPr>
                        <a:t>CCR rate</a:t>
                      </a:r>
                    </a:p>
                  </a:txBody>
                  <a:tcPr marL="62305" marR="62305" marT="0" marB="0" anchor="ctr">
                    <a:lnL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1200" dirty="0" err="1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/>
                        </a:rPr>
                        <a:t>CCR</a:t>
                      </a:r>
                      <a:r>
                        <a:rPr lang="en-US" sz="1400" b="1" kern="1200" baseline="-25000" dirty="0" err="1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/>
                        </a:rPr>
                        <a:t>mrd</a:t>
                      </a:r>
                      <a:r>
                        <a:rPr lang="en-US" sz="1400" b="1" kern="1200" baseline="-250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/>
                        </a:rPr>
                        <a:t>- </a:t>
                      </a:r>
                      <a:r>
                        <a:rPr lang="en-US" sz="1400" b="1" kern="1200" baseline="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/>
                        </a:rPr>
                        <a:t>r</a:t>
                      </a:r>
                      <a:r>
                        <a:rPr lang="en-US" sz="1400" b="1" kern="1200" baseline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/>
                        </a:rPr>
                        <a:t>ate</a:t>
                      </a:r>
                      <a:endParaRPr lang="en-US" sz="1400" b="1" kern="1200" baseline="0" dirty="0">
                        <a:solidFill>
                          <a:schemeClr val="bg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/>
                      </a:endParaRPr>
                    </a:p>
                  </a:txBody>
                  <a:tcPr marL="62305" marR="62305" marT="0" marB="0" anchor="ctr">
                    <a:lnL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5765173"/>
                  </a:ext>
                </a:extLst>
              </a:tr>
              <a:tr h="711938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/>
                        </a:rPr>
                        <a:t>Overall Population (N=50)</a:t>
                      </a:r>
                    </a:p>
                  </a:txBody>
                  <a:tcPr marL="62305" marR="62305" marT="0" marB="0" anchor="ctr">
                    <a:lnL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7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/>
                        </a:rPr>
                        <a:t>54%</a:t>
                      </a:r>
                      <a:r>
                        <a:rPr lang="en-US" sz="1400" b="1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/>
                        </a:rPr>
                        <a:t> </a:t>
                      </a:r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/>
                        </a:rPr>
                        <a:t>(27/50)</a:t>
                      </a:r>
                    </a:p>
                  </a:txBody>
                  <a:tcPr marL="62305" marR="62305" marT="0" marB="0" anchor="ctr">
                    <a:lnL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7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/>
                        </a:rPr>
                        <a:t>68% (34/50)</a:t>
                      </a:r>
                    </a:p>
                  </a:txBody>
                  <a:tcPr marL="46729" marR="46729" marT="0" marB="0" anchor="ctr">
                    <a:lnL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7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/>
                        </a:rPr>
                        <a:t>76% (22/29)</a:t>
                      </a:r>
                    </a:p>
                  </a:txBody>
                  <a:tcPr marL="46729" marR="46729" marT="0" marB="0" anchor="ctr">
                    <a:lnL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7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8558165"/>
                  </a:ext>
                </a:extLst>
              </a:tr>
              <a:tr h="75765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/>
                        </a:rPr>
                        <a:t>Strictly meet unfit FDA criteria (n=23)</a:t>
                      </a:r>
                    </a:p>
                  </a:txBody>
                  <a:tcPr marL="62305" marR="62305" marT="0" marB="0" anchor="ctr">
                    <a:lnL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7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/>
                        </a:rPr>
                        <a:t>61% (14/23)</a:t>
                      </a:r>
                    </a:p>
                  </a:txBody>
                  <a:tcPr marL="62305" marR="62305" marT="0" marB="0" anchor="ctr">
                    <a:lnL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7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/>
                        </a:rPr>
                        <a:t>78% (18/23)</a:t>
                      </a:r>
                    </a:p>
                  </a:txBody>
                  <a:tcPr marL="46729" marR="46729" marT="0" marB="0" anchor="ctr">
                    <a:lnL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7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/>
                        </a:rPr>
                        <a:t>79% (11/14)</a:t>
                      </a:r>
                    </a:p>
                  </a:txBody>
                  <a:tcPr marL="46729" marR="46729" marT="0" marB="0" anchor="ctr">
                    <a:lnL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7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8553298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EFFF2A80-20C4-C9E7-5318-7F49BB1E6C85}"/>
              </a:ext>
            </a:extLst>
          </p:cNvPr>
          <p:cNvGraphicFramePr>
            <a:graphicFrameLocks noGrp="1"/>
          </p:cNvGraphicFramePr>
          <p:nvPr/>
        </p:nvGraphicFramePr>
        <p:xfrm>
          <a:off x="6909083" y="3429000"/>
          <a:ext cx="5037752" cy="30333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42949">
                  <a:extLst>
                    <a:ext uri="{9D8B030D-6E8A-4147-A177-3AD203B41FA5}">
                      <a16:colId xmlns:a16="http://schemas.microsoft.com/office/drawing/2014/main" val="701124489"/>
                    </a:ext>
                  </a:extLst>
                </a:gridCol>
                <a:gridCol w="737214">
                  <a:extLst>
                    <a:ext uri="{9D8B030D-6E8A-4147-A177-3AD203B41FA5}">
                      <a16:colId xmlns:a16="http://schemas.microsoft.com/office/drawing/2014/main" val="1536554540"/>
                    </a:ext>
                  </a:extLst>
                </a:gridCol>
                <a:gridCol w="1657589">
                  <a:extLst>
                    <a:ext uri="{9D8B030D-6E8A-4147-A177-3AD203B41FA5}">
                      <a16:colId xmlns:a16="http://schemas.microsoft.com/office/drawing/2014/main" val="1329062288"/>
                    </a:ext>
                  </a:extLst>
                </a:gridCol>
              </a:tblGrid>
              <a:tr h="347690">
                <a:tc gridSpan="2"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/>
                        </a:rPr>
                        <a:t>Molecular Stratification in Subsets </a:t>
                      </a:r>
                    </a:p>
                  </a:txBody>
                  <a:tcPr marL="83073" marR="83073" marT="121920" marB="121920">
                    <a:lnL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kern="1200">
                        <a:solidFill>
                          <a:schemeClr val="tx1"/>
                        </a:solidFill>
                        <a:effectLst/>
                        <a:latin typeface="Trebuchet MS" panose="020B0703020202090204" pitchFamily="34" charset="0"/>
                        <a:ea typeface="Calibri" panose="020F0502020204030204" pitchFamily="34" charset="0"/>
                        <a:cs typeface="Times New Roman"/>
                      </a:endParaRPr>
                    </a:p>
                  </a:txBody>
                  <a:tcPr marL="62305" marR="62305" marT="27432" marB="27432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dirty="0">
                          <a:effectLst/>
                          <a:latin typeface="+mn-lt"/>
                        </a:rPr>
                        <a:t>PVEK Triplet</a:t>
                      </a:r>
                      <a:endParaRPr lang="en-US" sz="1300" b="1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83073" marR="83073" marT="121920" marB="121920">
                    <a:lnL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7529696"/>
                  </a:ext>
                </a:extLst>
              </a:tr>
              <a:tr h="682347">
                <a:tc>
                  <a:txBody>
                    <a:bodyPr/>
                    <a:lstStyle/>
                    <a:p>
                      <a:pPr marL="0" marR="0" lv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Higher benefit 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/>
                        </a:rPr>
                        <a:t>(</a:t>
                      </a:r>
                      <a:r>
                        <a:rPr lang="en-US" sz="1300" i="1" dirty="0">
                          <a:latin typeface="+mn-lt"/>
                        </a:rPr>
                        <a:t>TP53</a:t>
                      </a:r>
                      <a:r>
                        <a:rPr lang="en-US" sz="1300" i="1" baseline="30000" dirty="0">
                          <a:latin typeface="+mn-lt"/>
                        </a:rPr>
                        <a:t>wt</a:t>
                      </a:r>
                      <a:r>
                        <a:rPr lang="en-US" sz="1300" dirty="0">
                          <a:latin typeface="+mn-lt"/>
                        </a:rPr>
                        <a:t>, no </a:t>
                      </a:r>
                      <a:r>
                        <a:rPr lang="en-US" sz="1300" i="1" dirty="0">
                          <a:latin typeface="+mn-lt"/>
                        </a:rPr>
                        <a:t>FLT3</a:t>
                      </a:r>
                      <a:r>
                        <a:rPr lang="en-US" sz="1300" dirty="0">
                          <a:latin typeface="+mn-lt"/>
                        </a:rPr>
                        <a:t>-ITD, </a:t>
                      </a:r>
                      <a:r>
                        <a:rPr lang="en-US" sz="1300" i="1" dirty="0">
                          <a:latin typeface="+mn-lt"/>
                        </a:rPr>
                        <a:t>K/</a:t>
                      </a:r>
                      <a:r>
                        <a:rPr lang="en-US" sz="1300" i="1" dirty="0" err="1">
                          <a:latin typeface="+mn-lt"/>
                        </a:rPr>
                        <a:t>NRAS</a:t>
                      </a:r>
                      <a:r>
                        <a:rPr lang="en-US" sz="1300" i="1" baseline="30000" dirty="0" err="1">
                          <a:latin typeface="+mn-lt"/>
                        </a:rPr>
                        <a:t>wt</a:t>
                      </a:r>
                      <a:r>
                        <a:rPr lang="en-US" sz="130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/>
                        </a:rPr>
                        <a:t>)</a:t>
                      </a:r>
                      <a:endParaRPr lang="en-US" sz="1300" dirty="0">
                        <a:latin typeface="+mn-lt"/>
                      </a:endParaRPr>
                    </a:p>
                  </a:txBody>
                  <a:tcPr marL="121920" marR="83073" marT="121920" marB="121920" anchor="ctr">
                    <a:lnL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7FA"/>
                    </a:solidFill>
                  </a:tcPr>
                </a:tc>
                <a:tc>
                  <a:txBody>
                    <a:bodyPr/>
                    <a:lstStyle/>
                    <a:p>
                      <a:pPr marL="15875" marR="0" lvl="1" indent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/>
                      </a:pPr>
                      <a:r>
                        <a:rPr lang="en-US" sz="13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CCR</a:t>
                      </a:r>
                    </a:p>
                    <a:p>
                      <a:pPr marL="15875" marR="0" lvl="1" indent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/>
                      </a:pPr>
                      <a:r>
                        <a:rPr lang="en-US" sz="13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CR</a:t>
                      </a:r>
                    </a:p>
                    <a:p>
                      <a:pPr marL="15875" marR="0" lvl="1" indent="0" algn="l" defTabSz="4319839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/>
                      </a:pPr>
                      <a:r>
                        <a:rPr lang="en-US" sz="13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MRD-</a:t>
                      </a:r>
                    </a:p>
                  </a:txBody>
                  <a:tcPr marL="83073" marR="83073" marT="121920" marB="121920" anchor="ctr">
                    <a:lnL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7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 b="0" u="none" strike="noStrike" noProof="0" dirty="0">
                          <a:solidFill>
                            <a:schemeClr val="tx1"/>
                          </a:solidFill>
                          <a:latin typeface="+mn-lt"/>
                        </a:rPr>
                        <a:t>94% (17/18)</a:t>
                      </a:r>
                    </a:p>
                    <a:p>
                      <a:pPr marL="0" marR="0" lvl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 b="0" u="none" strike="noStrike" noProof="0" dirty="0">
                          <a:solidFill>
                            <a:schemeClr val="tx1"/>
                          </a:solidFill>
                          <a:latin typeface="+mn-lt"/>
                        </a:rPr>
                        <a:t>89% (16/18)</a:t>
                      </a:r>
                    </a:p>
                    <a:p>
                      <a:pPr marL="0" marR="0" lvl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 b="0" u="none" strike="noStrike" noProof="0" dirty="0">
                          <a:solidFill>
                            <a:schemeClr val="tx1"/>
                          </a:solidFill>
                          <a:latin typeface="+mn-lt"/>
                        </a:rPr>
                        <a:t>73% (11/15)</a:t>
                      </a:r>
                      <a:endParaRPr lang="en-US" sz="1300" b="0" i="0" u="none" strike="noStrike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83073" marR="83073" marT="121920" marB="121920" anchor="ctr">
                    <a:lnL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7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0575596"/>
                  </a:ext>
                </a:extLst>
              </a:tr>
              <a:tr h="682347">
                <a:tc>
                  <a:txBody>
                    <a:bodyPr/>
                    <a:lstStyle/>
                    <a:p>
                      <a:pPr marL="0" marR="0" lv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Intermediate benefit</a:t>
                      </a:r>
                    </a:p>
                    <a:p>
                      <a:pPr marL="0" marR="0" lv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en-US" sz="1300" i="1" dirty="0">
                          <a:latin typeface="+mn-lt"/>
                        </a:rPr>
                        <a:t>TP53</a:t>
                      </a:r>
                      <a:r>
                        <a:rPr lang="en-US" sz="1300" i="1" baseline="30000" dirty="0">
                          <a:latin typeface="+mn-lt"/>
                        </a:rPr>
                        <a:t>wt</a:t>
                      </a:r>
                      <a:r>
                        <a:rPr lang="en-US" sz="1300" dirty="0">
                          <a:latin typeface="+mn-lt"/>
                        </a:rPr>
                        <a:t> and </a:t>
                      </a:r>
                      <a:r>
                        <a:rPr lang="en-US" sz="1300" i="1" dirty="0">
                          <a:latin typeface="+mn-lt"/>
                        </a:rPr>
                        <a:t>FLT3</a:t>
                      </a:r>
                      <a:r>
                        <a:rPr lang="en-US" sz="1300" dirty="0">
                          <a:latin typeface="+mn-lt"/>
                        </a:rPr>
                        <a:t>-ITD or </a:t>
                      </a:r>
                      <a:r>
                        <a:rPr lang="en-US" sz="1300" i="1" dirty="0">
                          <a:latin typeface="+mn-lt"/>
                        </a:rPr>
                        <a:t>K/</a:t>
                      </a:r>
                      <a:r>
                        <a:rPr lang="en-US" sz="1300" i="1" dirty="0" err="1">
                          <a:latin typeface="+mn-lt"/>
                        </a:rPr>
                        <a:t>NRAS</a:t>
                      </a:r>
                      <a:r>
                        <a:rPr lang="en-US" sz="1300" i="1" baseline="30000" dirty="0" err="1">
                          <a:latin typeface="+mn-lt"/>
                        </a:rPr>
                        <a:t>mut</a:t>
                      </a:r>
                      <a:r>
                        <a:rPr lang="en-US" sz="1300" i="1" dirty="0">
                          <a:latin typeface="+mn-lt"/>
                        </a:rPr>
                        <a:t>)</a:t>
                      </a:r>
                      <a:endParaRPr lang="en-US" sz="130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121920" marR="83073" marT="121920" marB="121920" anchor="ctr">
                    <a:lnL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7FA"/>
                    </a:solidFill>
                  </a:tcPr>
                </a:tc>
                <a:tc>
                  <a:txBody>
                    <a:bodyPr/>
                    <a:lstStyle/>
                    <a:p>
                      <a:pPr marL="15875" marR="0" lvl="1" indent="0" algn="l" defTabSz="4319839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/>
                      </a:pPr>
                      <a:r>
                        <a:rPr lang="en-US" sz="13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CCR</a:t>
                      </a:r>
                    </a:p>
                    <a:p>
                      <a:pPr marL="15875" marR="0" lvl="1" indent="0" algn="l" defTabSz="4319839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/>
                      </a:pPr>
                      <a:r>
                        <a:rPr lang="en-US" sz="13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</a:t>
                      </a:r>
                    </a:p>
                    <a:p>
                      <a:pPr marL="15875" marR="0" lvl="1" indent="0" algn="l" defTabSz="4319839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/>
                      </a:pPr>
                      <a:r>
                        <a:rPr lang="en-US" sz="13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MRD-</a:t>
                      </a:r>
                    </a:p>
                  </a:txBody>
                  <a:tcPr marL="83073" marR="83073" marT="121920" marB="121920" anchor="ctr">
                    <a:lnL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7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 b="0" u="none" strike="noStrike" noProof="0" dirty="0">
                          <a:solidFill>
                            <a:schemeClr val="tx1"/>
                          </a:solidFill>
                          <a:latin typeface="+mn-lt"/>
                        </a:rPr>
                        <a:t>71% (5/7)</a:t>
                      </a:r>
                    </a:p>
                    <a:p>
                      <a:pPr marL="0" marR="0" lvl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 b="0" u="none" strike="noStrike" noProof="0" dirty="0">
                          <a:solidFill>
                            <a:schemeClr val="tx1"/>
                          </a:solidFill>
                          <a:latin typeface="+mn-lt"/>
                        </a:rPr>
                        <a:t>71% (5/7)</a:t>
                      </a:r>
                    </a:p>
                    <a:p>
                      <a:pPr marL="0" marR="0" lvl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 b="0" u="none" strike="noStrike" noProof="0" dirty="0">
                          <a:solidFill>
                            <a:schemeClr val="tx1"/>
                          </a:solidFill>
                          <a:latin typeface="+mn-lt"/>
                        </a:rPr>
                        <a:t>100% (5/5)</a:t>
                      </a:r>
                      <a:endParaRPr lang="en-US" sz="1300" b="0" i="0" u="none" strike="noStrike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83073" marR="83073" marT="121920" marB="121920" anchor="ctr">
                    <a:lnL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7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977349"/>
                  </a:ext>
                </a:extLst>
              </a:tr>
              <a:tr h="682347">
                <a:tc>
                  <a:txBody>
                    <a:bodyPr/>
                    <a:lstStyle/>
                    <a:p>
                      <a:pPr marL="0" marR="0" lv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Lower benefit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(</a:t>
                      </a:r>
                      <a:r>
                        <a:rPr lang="en-US" sz="1300" i="1" dirty="0">
                          <a:latin typeface="+mn-lt"/>
                        </a:rPr>
                        <a:t>TP53</a:t>
                      </a:r>
                      <a:r>
                        <a:rPr lang="en-US" sz="1300" i="1" baseline="30000" dirty="0">
                          <a:latin typeface="+mn-lt"/>
                        </a:rPr>
                        <a:t>mut</a:t>
                      </a:r>
                      <a:r>
                        <a:rPr lang="en-US" sz="1300" dirty="0">
                          <a:latin typeface="+mn-lt"/>
                        </a:rPr>
                        <a:t>)</a:t>
                      </a:r>
                      <a:r>
                        <a:rPr lang="en-US" sz="13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en-US" sz="130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/>
                      </a:endParaRPr>
                    </a:p>
                  </a:txBody>
                  <a:tcPr marL="121920" marR="83073" marT="121920" marB="121920" anchor="ctr">
                    <a:lnL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7FA"/>
                    </a:solidFill>
                  </a:tcPr>
                </a:tc>
                <a:tc>
                  <a:txBody>
                    <a:bodyPr/>
                    <a:lstStyle/>
                    <a:p>
                      <a:pPr marL="15875" marR="0" lvl="1" indent="0" algn="l" defTabSz="4319839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/>
                      </a:pPr>
                      <a:r>
                        <a:rPr lang="en-US" sz="13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CCR</a:t>
                      </a:r>
                    </a:p>
                    <a:p>
                      <a:pPr marL="15875" marR="0" lvl="1" indent="0" algn="l" defTabSz="4319839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/>
                      </a:pPr>
                      <a:r>
                        <a:rPr lang="en-US" sz="13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</a:t>
                      </a:r>
                    </a:p>
                    <a:p>
                      <a:pPr marL="15875" marR="0" lvl="1" indent="0" algn="l" defTabSz="4319839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/>
                      </a:pPr>
                      <a:r>
                        <a:rPr lang="en-US" sz="13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MRD-</a:t>
                      </a:r>
                    </a:p>
                  </a:txBody>
                  <a:tcPr marL="83073" marR="83073" marT="121920" marB="121920" anchor="ctr">
                    <a:lnL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7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 b="0" u="none" strike="noStrike" noProof="0" dirty="0">
                          <a:solidFill>
                            <a:schemeClr val="tx1"/>
                          </a:solidFill>
                          <a:latin typeface="+mn-lt"/>
                        </a:rPr>
                        <a:t>50% (7/14)</a:t>
                      </a:r>
                    </a:p>
                    <a:p>
                      <a:pPr marL="0" marR="0" lvl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 b="0" u="none" strike="noStrike" noProof="0" dirty="0">
                          <a:solidFill>
                            <a:schemeClr val="tx1"/>
                          </a:solidFill>
                          <a:latin typeface="+mn-lt"/>
                        </a:rPr>
                        <a:t>21% (3/14)</a:t>
                      </a:r>
                    </a:p>
                    <a:p>
                      <a:pPr marL="0" marR="0" lvl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 b="0" u="none" strike="noStrike" noProof="0" dirty="0">
                          <a:solidFill>
                            <a:schemeClr val="tx1"/>
                          </a:solidFill>
                          <a:latin typeface="+mn-lt"/>
                        </a:rPr>
                        <a:t>50% (3/6)</a:t>
                      </a:r>
                      <a:endParaRPr lang="en-US" sz="1300" b="0" i="0" u="none" strike="noStrike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83073" marR="83073" marT="121920" marB="121920" anchor="ctr">
                    <a:lnL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6DA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7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2085778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A0206F79-82CF-50A4-752F-A064C2D9713D}"/>
              </a:ext>
            </a:extLst>
          </p:cNvPr>
          <p:cNvSpPr txBox="1"/>
          <p:nvPr/>
        </p:nvSpPr>
        <p:spPr>
          <a:xfrm>
            <a:off x="9903379" y="6544715"/>
            <a:ext cx="21400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1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Daver</a:t>
            </a:r>
            <a:r>
              <a: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N et al, ASH 2023</a:t>
            </a:r>
          </a:p>
        </p:txBody>
      </p:sp>
    </p:spTree>
    <p:extLst>
      <p:ext uri="{BB962C8B-B14F-4D97-AF65-F5344CB8AC3E}">
        <p14:creationId xmlns:p14="http://schemas.microsoft.com/office/powerpoint/2010/main" val="192911966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8367" y="1736725"/>
            <a:ext cx="11226800" cy="1477328"/>
          </a:xfrm>
        </p:spPr>
        <p:txBody>
          <a:bodyPr>
            <a:normAutofit fontScale="90000"/>
          </a:bodyPr>
          <a:lstStyle/>
          <a:p>
            <a:r>
              <a:rPr lang="en-US" sz="2400" dirty="0">
                <a:latin typeface="Verdana"/>
                <a:ea typeface="Verdana"/>
                <a:cs typeface="Calibri"/>
              </a:rPr>
              <a:t>First-in-Human Study of the CD123 NK Cell Engager SAR443579 in Relapsed or Refractory Acute Myeloid Leukemia, B-Cell Acute Lymphoblastic Leukemia or High Risk-Myelodysplasia:</a:t>
            </a:r>
            <a:br>
              <a:rPr lang="en-US" sz="2400" dirty="0">
                <a:latin typeface="Verdana"/>
                <a:ea typeface="Verdana"/>
                <a:cs typeface="Calibri"/>
              </a:rPr>
            </a:br>
            <a:r>
              <a:rPr lang="en-US" sz="2400" dirty="0">
                <a:latin typeface="Verdana"/>
                <a:ea typeface="Verdana"/>
                <a:cs typeface="Calibri"/>
              </a:rPr>
              <a:t>Updated Safety, Efficacy, Pharmacokinetics and Pharmacodynamics</a:t>
            </a:r>
            <a:endParaRPr lang="en-US" sz="2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8368" y="3111140"/>
            <a:ext cx="11226800" cy="1065616"/>
          </a:xfrm>
        </p:spPr>
        <p:txBody>
          <a:bodyPr/>
          <a:lstStyle/>
          <a:p>
            <a:r>
              <a:rPr lang="en-GB" sz="1600" i="1" dirty="0">
                <a:solidFill>
                  <a:srgbClr val="7A00E6"/>
                </a:solidFill>
                <a:latin typeface="Georgia"/>
                <a:ea typeface="Verdana"/>
              </a:rPr>
              <a:t>Ashish Bajel,</a:t>
            </a:r>
            <a:r>
              <a:rPr lang="en-GB" sz="1600" i="1" baseline="30000" dirty="0">
                <a:solidFill>
                  <a:srgbClr val="7A00E6"/>
                </a:solidFill>
                <a:latin typeface="Georgia"/>
                <a:ea typeface="Verdana"/>
              </a:rPr>
              <a:t>1</a:t>
            </a:r>
            <a:r>
              <a:rPr lang="en-GB" sz="1600" i="1" dirty="0">
                <a:solidFill>
                  <a:srgbClr val="7A00E6"/>
                </a:solidFill>
                <a:latin typeface="Georgia"/>
                <a:ea typeface="Verdana"/>
              </a:rPr>
              <a:t> Sylvain Garciaz,</a:t>
            </a:r>
            <a:r>
              <a:rPr lang="en-GB" sz="1600" i="1" baseline="30000" dirty="0">
                <a:solidFill>
                  <a:srgbClr val="7A00E6"/>
                </a:solidFill>
                <a:latin typeface="Georgia"/>
                <a:ea typeface="Verdana"/>
              </a:rPr>
              <a:t>2</a:t>
            </a:r>
            <a:r>
              <a:rPr lang="en-GB" sz="1600" i="1" dirty="0">
                <a:solidFill>
                  <a:srgbClr val="7A00E6"/>
                </a:solidFill>
                <a:latin typeface="Georgia"/>
                <a:ea typeface="Verdana"/>
              </a:rPr>
              <a:t> </a:t>
            </a:r>
            <a:r>
              <a:rPr lang="en-GB" sz="1600" i="1" dirty="0" err="1">
                <a:solidFill>
                  <a:srgbClr val="7A00E6"/>
                </a:solidFill>
                <a:latin typeface="Georgia"/>
                <a:ea typeface="Verdana"/>
              </a:rPr>
              <a:t>Pinkal</a:t>
            </a:r>
            <a:r>
              <a:rPr lang="en-GB" sz="1600" i="1" dirty="0">
                <a:solidFill>
                  <a:srgbClr val="7A00E6"/>
                </a:solidFill>
                <a:latin typeface="Georgia"/>
                <a:ea typeface="Verdana"/>
              </a:rPr>
              <a:t> Desai,</a:t>
            </a:r>
            <a:r>
              <a:rPr lang="en-GB" sz="1600" i="1" baseline="30000" dirty="0">
                <a:solidFill>
                  <a:srgbClr val="7A00E6"/>
                </a:solidFill>
                <a:latin typeface="Georgia"/>
                <a:ea typeface="Verdana"/>
              </a:rPr>
              <a:t>3</a:t>
            </a:r>
            <a:r>
              <a:rPr lang="en-GB" sz="1600" i="1" dirty="0">
                <a:solidFill>
                  <a:srgbClr val="7A00E6"/>
                </a:solidFill>
                <a:latin typeface="Georgia"/>
                <a:ea typeface="Verdana"/>
              </a:rPr>
              <a:t> </a:t>
            </a:r>
            <a:r>
              <a:rPr lang="en-GB" sz="1600" i="1" dirty="0" err="1">
                <a:solidFill>
                  <a:srgbClr val="7A00E6"/>
                </a:solidFill>
                <a:latin typeface="Georgia"/>
                <a:ea typeface="Verdana"/>
              </a:rPr>
              <a:t>Gerwin</a:t>
            </a:r>
            <a:r>
              <a:rPr lang="en-GB" sz="1600" i="1" dirty="0">
                <a:solidFill>
                  <a:srgbClr val="7A00E6"/>
                </a:solidFill>
                <a:latin typeface="Georgia"/>
                <a:ea typeface="Verdana"/>
              </a:rPr>
              <a:t> A. Huls,</a:t>
            </a:r>
            <a:r>
              <a:rPr lang="en-GB" sz="1600" i="1" baseline="30000" dirty="0">
                <a:solidFill>
                  <a:srgbClr val="7A00E6"/>
                </a:solidFill>
                <a:latin typeface="Georgia"/>
                <a:ea typeface="Verdana"/>
              </a:rPr>
              <a:t>4</a:t>
            </a:r>
            <a:r>
              <a:rPr lang="en-GB" sz="1600" i="1" dirty="0">
                <a:solidFill>
                  <a:srgbClr val="7A00E6"/>
                </a:solidFill>
                <a:latin typeface="Georgia"/>
                <a:ea typeface="Verdana"/>
              </a:rPr>
              <a:t> Abhishek Maiti,</a:t>
            </a:r>
            <a:r>
              <a:rPr lang="en-GB" sz="1600" i="1" baseline="30000" dirty="0">
                <a:solidFill>
                  <a:srgbClr val="7A00E6"/>
                </a:solidFill>
                <a:latin typeface="Georgia"/>
                <a:ea typeface="Verdana"/>
              </a:rPr>
              <a:t>5</a:t>
            </a:r>
            <a:r>
              <a:rPr lang="en-GB" sz="1600" i="1" dirty="0">
                <a:solidFill>
                  <a:srgbClr val="7A00E6"/>
                </a:solidFill>
                <a:latin typeface="Georgia"/>
                <a:ea typeface="Verdana"/>
              </a:rPr>
              <a:t> </a:t>
            </a:r>
            <a:r>
              <a:rPr lang="en-GB" sz="1600" i="1" dirty="0" err="1">
                <a:solidFill>
                  <a:srgbClr val="7A00E6"/>
                </a:solidFill>
                <a:latin typeface="Georgia"/>
                <a:ea typeface="Verdana"/>
              </a:rPr>
              <a:t>Mojca</a:t>
            </a:r>
            <a:r>
              <a:rPr lang="en-GB" sz="1600" i="1" dirty="0">
                <a:solidFill>
                  <a:srgbClr val="7A00E6"/>
                </a:solidFill>
                <a:latin typeface="Georgia"/>
                <a:ea typeface="Verdana"/>
              </a:rPr>
              <a:t> Jongen-Lavrencic,</a:t>
            </a:r>
            <a:r>
              <a:rPr lang="en-GB" sz="1600" i="1" baseline="30000" dirty="0">
                <a:solidFill>
                  <a:srgbClr val="7A00E6"/>
                </a:solidFill>
                <a:latin typeface="Georgia"/>
                <a:ea typeface="Verdana"/>
              </a:rPr>
              <a:t>6</a:t>
            </a:r>
            <a:r>
              <a:rPr lang="en-GB" sz="1600" i="1" dirty="0">
                <a:solidFill>
                  <a:srgbClr val="7A00E6"/>
                </a:solidFill>
                <a:latin typeface="Georgia"/>
                <a:ea typeface="Verdana"/>
              </a:rPr>
              <a:t> Nicolas Boissel,</a:t>
            </a:r>
            <a:r>
              <a:rPr lang="en-GB" sz="1600" i="1" baseline="30000" dirty="0">
                <a:solidFill>
                  <a:srgbClr val="7A00E6"/>
                </a:solidFill>
                <a:latin typeface="Georgia"/>
                <a:ea typeface="Verdana"/>
              </a:rPr>
              <a:t>7</a:t>
            </a:r>
            <a:r>
              <a:rPr lang="en-GB" sz="1600" i="1" dirty="0">
                <a:solidFill>
                  <a:srgbClr val="7A00E6"/>
                </a:solidFill>
                <a:latin typeface="Georgia"/>
                <a:ea typeface="Verdana"/>
              </a:rPr>
              <a:t> Stephane De Botton,</a:t>
            </a:r>
            <a:r>
              <a:rPr lang="en-GB" sz="1600" i="1" baseline="30000" dirty="0">
                <a:solidFill>
                  <a:srgbClr val="7A00E6"/>
                </a:solidFill>
                <a:latin typeface="Georgia"/>
                <a:ea typeface="Verdana"/>
              </a:rPr>
              <a:t>8</a:t>
            </a:r>
            <a:r>
              <a:rPr lang="en-GB" sz="1600" i="1" dirty="0">
                <a:solidFill>
                  <a:srgbClr val="7A00E6"/>
                </a:solidFill>
                <a:latin typeface="Georgia"/>
                <a:ea typeface="Verdana"/>
              </a:rPr>
              <a:t> David C. deLeeuw,</a:t>
            </a:r>
            <a:r>
              <a:rPr lang="en-GB" sz="1600" i="1" baseline="30000" dirty="0">
                <a:solidFill>
                  <a:srgbClr val="7A00E6"/>
                </a:solidFill>
                <a:latin typeface="Georgia"/>
                <a:ea typeface="Verdana"/>
              </a:rPr>
              <a:t>9</a:t>
            </a:r>
            <a:r>
              <a:rPr lang="en-GB" sz="1600" i="1" dirty="0">
                <a:solidFill>
                  <a:srgbClr val="7A00E6"/>
                </a:solidFill>
                <a:latin typeface="Georgia"/>
                <a:ea typeface="Verdana"/>
              </a:rPr>
              <a:t> Shaun A. Fleming,</a:t>
            </a:r>
            <a:r>
              <a:rPr lang="en-GB" sz="1600" i="1" baseline="30000" dirty="0">
                <a:solidFill>
                  <a:srgbClr val="7A00E6"/>
                </a:solidFill>
                <a:latin typeface="Georgia"/>
                <a:ea typeface="Verdana"/>
              </a:rPr>
              <a:t>10</a:t>
            </a:r>
            <a:r>
              <a:rPr lang="en-GB" sz="1600" i="1" dirty="0">
                <a:solidFill>
                  <a:srgbClr val="7A00E6"/>
                </a:solidFill>
                <a:latin typeface="Georgia"/>
                <a:ea typeface="Verdana"/>
              </a:rPr>
              <a:t> C. Michel Zwaan,</a:t>
            </a:r>
            <a:r>
              <a:rPr lang="en-GB" sz="1600" i="1" baseline="30000" dirty="0">
                <a:solidFill>
                  <a:srgbClr val="7A00E6"/>
                </a:solidFill>
                <a:latin typeface="Georgia"/>
                <a:ea typeface="Verdana"/>
              </a:rPr>
              <a:t>11</a:t>
            </a:r>
            <a:r>
              <a:rPr lang="en-GB" sz="1600" i="1" dirty="0">
                <a:solidFill>
                  <a:srgbClr val="7A00E6"/>
                </a:solidFill>
                <a:latin typeface="Georgia"/>
                <a:ea typeface="Verdana"/>
              </a:rPr>
              <a:t> Martha L. Arellano,</a:t>
            </a:r>
            <a:r>
              <a:rPr lang="en-GB" sz="1600" i="1" baseline="30000" dirty="0">
                <a:solidFill>
                  <a:srgbClr val="7A00E6"/>
                </a:solidFill>
                <a:latin typeface="Georgia"/>
                <a:ea typeface="Verdana"/>
              </a:rPr>
              <a:t>12</a:t>
            </a:r>
            <a:r>
              <a:rPr lang="en-GB" sz="1600" i="1" dirty="0">
                <a:solidFill>
                  <a:srgbClr val="7A00E6"/>
                </a:solidFill>
                <a:latin typeface="Georgia"/>
                <a:ea typeface="Verdana"/>
              </a:rPr>
              <a:t> David Avigan,</a:t>
            </a:r>
            <a:r>
              <a:rPr lang="en-GB" sz="1600" i="1" baseline="30000" dirty="0">
                <a:solidFill>
                  <a:srgbClr val="7A00E6"/>
                </a:solidFill>
                <a:latin typeface="Georgia"/>
                <a:ea typeface="Verdana"/>
              </a:rPr>
              <a:t>13</a:t>
            </a:r>
            <a:r>
              <a:rPr lang="en-GB" sz="1600" i="1" dirty="0">
                <a:solidFill>
                  <a:srgbClr val="7A00E6"/>
                </a:solidFill>
                <a:latin typeface="Georgia"/>
                <a:ea typeface="Verdana"/>
              </a:rPr>
              <a:t> Jennifer N. Saultz,</a:t>
            </a:r>
            <a:r>
              <a:rPr lang="en-GB" sz="1600" i="1" baseline="30000" dirty="0">
                <a:solidFill>
                  <a:srgbClr val="7A00E6"/>
                </a:solidFill>
                <a:latin typeface="Georgia"/>
                <a:ea typeface="Verdana"/>
              </a:rPr>
              <a:t>14</a:t>
            </a:r>
            <a:r>
              <a:rPr lang="en-GB" sz="1600" i="1" dirty="0">
                <a:solidFill>
                  <a:srgbClr val="7A00E6"/>
                </a:solidFill>
                <a:latin typeface="Georgia"/>
                <a:ea typeface="Verdana"/>
              </a:rPr>
              <a:t> </a:t>
            </a:r>
            <a:r>
              <a:rPr lang="en-GB" sz="1600" i="1" dirty="0" err="1">
                <a:solidFill>
                  <a:srgbClr val="7A00E6"/>
                </a:solidFill>
                <a:latin typeface="Georgia"/>
                <a:ea typeface="Verdana"/>
              </a:rPr>
              <a:t>loannis</a:t>
            </a:r>
            <a:r>
              <a:rPr lang="en-GB" sz="1600" i="1" dirty="0">
                <a:solidFill>
                  <a:srgbClr val="7A00E6"/>
                </a:solidFill>
                <a:latin typeface="Georgia"/>
                <a:ea typeface="Verdana"/>
              </a:rPr>
              <a:t> Mantzaris,</a:t>
            </a:r>
            <a:r>
              <a:rPr lang="en-GB" sz="1600" i="1" baseline="30000" dirty="0">
                <a:solidFill>
                  <a:srgbClr val="7A00E6"/>
                </a:solidFill>
                <a:latin typeface="Georgia"/>
                <a:ea typeface="Verdana"/>
              </a:rPr>
              <a:t>15</a:t>
            </a:r>
            <a:r>
              <a:rPr lang="en-GB" sz="1600" i="1" dirty="0">
                <a:solidFill>
                  <a:srgbClr val="7A00E6"/>
                </a:solidFill>
                <a:latin typeface="Georgia"/>
                <a:ea typeface="Verdana"/>
              </a:rPr>
              <a:t> Kyle Jensen,</a:t>
            </a:r>
            <a:r>
              <a:rPr lang="en-GB" sz="1600" i="1" baseline="30000" dirty="0">
                <a:solidFill>
                  <a:srgbClr val="7A00E6"/>
                </a:solidFill>
                <a:latin typeface="Georgia"/>
                <a:ea typeface="Verdana"/>
              </a:rPr>
              <a:t>16</a:t>
            </a:r>
            <a:r>
              <a:rPr lang="en-GB" sz="1600" i="1" dirty="0">
                <a:solidFill>
                  <a:srgbClr val="7A00E6"/>
                </a:solidFill>
                <a:latin typeface="Georgia"/>
                <a:ea typeface="Verdana"/>
              </a:rPr>
              <a:t> Timothy Wagenaar,</a:t>
            </a:r>
            <a:r>
              <a:rPr lang="en-GB" sz="1600" i="1" baseline="30000" dirty="0">
                <a:solidFill>
                  <a:srgbClr val="7A00E6"/>
                </a:solidFill>
                <a:latin typeface="Georgia"/>
                <a:ea typeface="Verdana"/>
              </a:rPr>
              <a:t>16</a:t>
            </a:r>
            <a:r>
              <a:rPr lang="en-GB" sz="1600" i="1" dirty="0">
                <a:solidFill>
                  <a:srgbClr val="7A00E6"/>
                </a:solidFill>
                <a:latin typeface="Georgia"/>
                <a:ea typeface="Verdana"/>
              </a:rPr>
              <a:t> Gu Mi,</a:t>
            </a:r>
            <a:r>
              <a:rPr lang="en-GB" sz="1600" i="1" baseline="30000" dirty="0">
                <a:solidFill>
                  <a:srgbClr val="7A00E6"/>
                </a:solidFill>
                <a:latin typeface="Georgia"/>
                <a:ea typeface="Verdana"/>
              </a:rPr>
              <a:t>16</a:t>
            </a:r>
            <a:r>
              <a:rPr lang="en-GB" sz="1600" i="1" dirty="0">
                <a:solidFill>
                  <a:srgbClr val="7A00E6"/>
                </a:solidFill>
                <a:latin typeface="Georgia"/>
                <a:ea typeface="Verdana"/>
              </a:rPr>
              <a:t> Samira Ziti-Ljajic,</a:t>
            </a:r>
            <a:r>
              <a:rPr lang="en-GB" sz="1600" i="1" baseline="30000" dirty="0">
                <a:solidFill>
                  <a:srgbClr val="7A00E6"/>
                </a:solidFill>
                <a:latin typeface="Georgia"/>
                <a:ea typeface="Verdana"/>
              </a:rPr>
              <a:t>17</a:t>
            </a:r>
            <a:r>
              <a:rPr lang="en-GB" sz="1600" i="1" dirty="0">
                <a:solidFill>
                  <a:srgbClr val="7A00E6"/>
                </a:solidFill>
                <a:latin typeface="Georgia"/>
                <a:ea typeface="Verdana"/>
              </a:rPr>
              <a:t> Dobrin Draganov,</a:t>
            </a:r>
            <a:r>
              <a:rPr lang="en-GB" sz="1600" i="1" baseline="30000" dirty="0">
                <a:solidFill>
                  <a:srgbClr val="7A00E6"/>
                </a:solidFill>
                <a:latin typeface="Georgia"/>
                <a:ea typeface="Verdana"/>
              </a:rPr>
              <a:t>16</a:t>
            </a:r>
            <a:r>
              <a:rPr lang="en-GB" sz="1600" i="1" dirty="0">
                <a:solidFill>
                  <a:srgbClr val="7A00E6"/>
                </a:solidFill>
                <a:latin typeface="Georgia"/>
                <a:ea typeface="Verdana"/>
              </a:rPr>
              <a:t> Giovanni Abbadessa,</a:t>
            </a:r>
            <a:r>
              <a:rPr lang="en-GB" sz="1600" i="1" baseline="30000" dirty="0">
                <a:solidFill>
                  <a:srgbClr val="7A00E6"/>
                </a:solidFill>
                <a:latin typeface="Georgia"/>
                <a:ea typeface="Verdana"/>
              </a:rPr>
              <a:t>16</a:t>
            </a:r>
            <a:r>
              <a:rPr lang="en-GB" sz="1600" i="1" dirty="0">
                <a:solidFill>
                  <a:srgbClr val="7A00E6"/>
                </a:solidFill>
                <a:latin typeface="Georgia"/>
                <a:ea typeface="Verdana"/>
              </a:rPr>
              <a:t> Anthony Selwyn Stein,</a:t>
            </a:r>
            <a:r>
              <a:rPr lang="en-GB" sz="1600" i="1" baseline="30000" dirty="0">
                <a:solidFill>
                  <a:srgbClr val="7A00E6"/>
                </a:solidFill>
                <a:latin typeface="Georgia"/>
                <a:ea typeface="Verdana"/>
              </a:rPr>
              <a:t>18</a:t>
            </a:r>
            <a:endParaRPr lang="en-US" baseline="300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A902156-9D10-4210-96F2-F612D75D8E7A}"/>
              </a:ext>
            </a:extLst>
          </p:cNvPr>
          <p:cNvSpPr txBox="1"/>
          <p:nvPr/>
        </p:nvSpPr>
        <p:spPr>
          <a:xfrm>
            <a:off x="482601" y="6277871"/>
            <a:ext cx="112267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Poster presented at the 65th Annual Meeting of the American Society of </a:t>
            </a:r>
            <a:r>
              <a:rPr kumimoji="0" lang="en-GB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Hematology</a:t>
            </a: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 (ASH), San Diego, CA. </a:t>
            </a:r>
            <a:b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</a:b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December 9–12, 2023</a:t>
            </a:r>
            <a:r>
              <a:rPr kumimoji="0" lang="en-IN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 #3474</a:t>
            </a:r>
          </a:p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+mn-cs"/>
            </a:endParaRP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86285E2A-6831-49E1-49C7-2D6E9FF160F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4134" y="4602976"/>
            <a:ext cx="11231033" cy="1146029"/>
          </a:xfrm>
        </p:spPr>
        <p:txBody>
          <a:bodyPr/>
          <a:lstStyle/>
          <a:p>
            <a:r>
              <a:rPr lang="en-US" baseline="30000" dirty="0">
                <a:latin typeface="+mn-lt"/>
                <a:ea typeface="Verdana"/>
              </a:rPr>
              <a:t>1</a:t>
            </a:r>
            <a:r>
              <a:rPr lang="en-US" dirty="0">
                <a:latin typeface="+mn-lt"/>
                <a:ea typeface="Verdana"/>
              </a:rPr>
              <a:t>Peter MacCallum Cancer Centre and Royal Melbourne Hospital, Melbourne, Australia; </a:t>
            </a:r>
            <a:r>
              <a:rPr lang="en-US" baseline="30000" dirty="0">
                <a:latin typeface="+mn-lt"/>
                <a:ea typeface="Verdana"/>
              </a:rPr>
              <a:t>2</a:t>
            </a:r>
            <a:r>
              <a:rPr lang="en-US" dirty="0">
                <a:latin typeface="+mn-lt"/>
                <a:ea typeface="Verdana"/>
              </a:rPr>
              <a:t>Institut Paoli-</a:t>
            </a:r>
            <a:r>
              <a:rPr lang="en-US" dirty="0" err="1">
                <a:latin typeface="+mn-lt"/>
                <a:ea typeface="Verdana"/>
              </a:rPr>
              <a:t>Calmettes</a:t>
            </a:r>
            <a:r>
              <a:rPr lang="en-US" dirty="0">
                <a:latin typeface="+mn-lt"/>
                <a:ea typeface="Verdana"/>
              </a:rPr>
              <a:t>, Aix-Marseille University, Marseille, France; </a:t>
            </a:r>
            <a:r>
              <a:rPr lang="en-US" baseline="30000" dirty="0">
                <a:latin typeface="+mn-lt"/>
                <a:ea typeface="Verdana"/>
              </a:rPr>
              <a:t>3</a:t>
            </a:r>
            <a:r>
              <a:rPr lang="en-US" dirty="0">
                <a:latin typeface="+mn-lt"/>
                <a:ea typeface="Verdana"/>
              </a:rPr>
              <a:t>Weill Cornell Medicine, New York, NY; </a:t>
            </a:r>
            <a:r>
              <a:rPr lang="en-US" baseline="30000" dirty="0">
                <a:latin typeface="+mn-lt"/>
                <a:ea typeface="Verdana"/>
              </a:rPr>
              <a:t>4</a:t>
            </a:r>
            <a:r>
              <a:rPr lang="en-US" dirty="0">
                <a:latin typeface="+mn-lt"/>
                <a:ea typeface="Verdana"/>
              </a:rPr>
              <a:t>University Medical Center Groningen, Groningen, Netherlands; </a:t>
            </a:r>
            <a:r>
              <a:rPr lang="en-US" baseline="30000" dirty="0">
                <a:latin typeface="+mn-lt"/>
                <a:ea typeface="Verdana"/>
              </a:rPr>
              <a:t>5</a:t>
            </a:r>
            <a:r>
              <a:rPr lang="en-US" dirty="0">
                <a:latin typeface="+mn-lt"/>
                <a:ea typeface="Verdana"/>
              </a:rPr>
              <a:t>MD Anderson Cancer Center, Houston, TX; </a:t>
            </a:r>
            <a:r>
              <a:rPr lang="en-US" baseline="30000" dirty="0">
                <a:latin typeface="+mn-lt"/>
                <a:ea typeface="Verdana"/>
              </a:rPr>
              <a:t>6</a:t>
            </a:r>
            <a:r>
              <a:rPr lang="en-US" dirty="0">
                <a:latin typeface="+mn-lt"/>
                <a:ea typeface="Verdana"/>
              </a:rPr>
              <a:t>Erasmus University Medical Center, Rotterdam, Netherlands; </a:t>
            </a:r>
            <a:r>
              <a:rPr lang="en-US" baseline="30000" dirty="0">
                <a:latin typeface="+mn-lt"/>
                <a:ea typeface="Verdana"/>
              </a:rPr>
              <a:t>7</a:t>
            </a:r>
            <a:r>
              <a:rPr lang="en-GB" b="0" i="0" dirty="0" err="1">
                <a:solidFill>
                  <a:srgbClr val="000000"/>
                </a:solidFill>
                <a:effectLst/>
                <a:latin typeface="+mn-lt"/>
              </a:rPr>
              <a:t>Hôpital</a:t>
            </a:r>
            <a:r>
              <a:rPr lang="en-GB" b="0" i="0" dirty="0">
                <a:solidFill>
                  <a:srgbClr val="000000"/>
                </a:solidFill>
                <a:effectLst/>
                <a:latin typeface="+mn-lt"/>
              </a:rPr>
              <a:t> Saint-Louis</a:t>
            </a:r>
            <a:r>
              <a:rPr lang="en-US" dirty="0">
                <a:latin typeface="+mn-lt"/>
                <a:ea typeface="Verdana"/>
              </a:rPr>
              <a:t>, Paris, France; </a:t>
            </a:r>
            <a:r>
              <a:rPr lang="en-US" baseline="30000" dirty="0">
                <a:latin typeface="+mn-lt"/>
                <a:ea typeface="Verdana"/>
              </a:rPr>
              <a:t>8</a:t>
            </a:r>
            <a:r>
              <a:rPr lang="en-US" dirty="0">
                <a:latin typeface="+mn-lt"/>
                <a:ea typeface="Verdana"/>
              </a:rPr>
              <a:t>Institut Gustave Roussy, Paris, France; </a:t>
            </a:r>
            <a:r>
              <a:rPr lang="en-US" baseline="30000" dirty="0">
                <a:latin typeface="+mn-lt"/>
                <a:ea typeface="Verdana"/>
              </a:rPr>
              <a:t>9</a:t>
            </a:r>
            <a:r>
              <a:rPr lang="en-US" dirty="0">
                <a:latin typeface="+mn-lt"/>
                <a:ea typeface="Verdana"/>
              </a:rPr>
              <a:t>Amsterdam University Medical Center, Amsterdam, Netherlands; </a:t>
            </a:r>
            <a:r>
              <a:rPr lang="en-US" baseline="30000" dirty="0">
                <a:latin typeface="+mn-lt"/>
                <a:ea typeface="Verdana"/>
              </a:rPr>
              <a:t>10</a:t>
            </a:r>
            <a:r>
              <a:rPr lang="en-US" dirty="0">
                <a:latin typeface="+mn-lt"/>
                <a:ea typeface="Verdana"/>
              </a:rPr>
              <a:t>The Alfred Hospital, Melbourne, Australia; </a:t>
            </a:r>
            <a:r>
              <a:rPr lang="en-US" baseline="30000" dirty="0">
                <a:latin typeface="+mn-lt"/>
                <a:ea typeface="Verdana"/>
              </a:rPr>
              <a:t>11</a:t>
            </a:r>
            <a:r>
              <a:rPr lang="en-US" dirty="0">
                <a:latin typeface="+mn-lt"/>
                <a:ea typeface="Verdana"/>
              </a:rPr>
              <a:t>Prinses </a:t>
            </a:r>
            <a:r>
              <a:rPr lang="en-US" dirty="0" err="1">
                <a:latin typeface="+mn-lt"/>
                <a:ea typeface="Verdana"/>
              </a:rPr>
              <a:t>Máxima</a:t>
            </a:r>
            <a:r>
              <a:rPr lang="en-US" dirty="0">
                <a:latin typeface="+mn-lt"/>
                <a:ea typeface="Verdana"/>
              </a:rPr>
              <a:t> </a:t>
            </a:r>
            <a:r>
              <a:rPr lang="en-US" spc="-27" dirty="0">
                <a:latin typeface="+mn-lt"/>
                <a:ea typeface="Verdana"/>
              </a:rPr>
              <a:t>Center for Pediatric Oncology Research, Utrecht, Netherlands; </a:t>
            </a:r>
            <a:r>
              <a:rPr lang="en-US" spc="-27" baseline="30000" dirty="0">
                <a:latin typeface="+mn-lt"/>
                <a:ea typeface="Verdana"/>
              </a:rPr>
              <a:t>12</a:t>
            </a:r>
            <a:r>
              <a:rPr lang="en-US" spc="-27" dirty="0">
                <a:latin typeface="+mn-lt"/>
                <a:ea typeface="Verdana"/>
              </a:rPr>
              <a:t>Emory University, Atlanta, GA; </a:t>
            </a:r>
            <a:r>
              <a:rPr lang="en-US" spc="-27" baseline="30000" dirty="0">
                <a:latin typeface="+mn-lt"/>
                <a:ea typeface="Verdana"/>
              </a:rPr>
              <a:t>13</a:t>
            </a:r>
            <a:r>
              <a:rPr lang="en-US" spc="-27" dirty="0">
                <a:latin typeface="+mn-lt"/>
                <a:ea typeface="Verdana"/>
              </a:rPr>
              <a:t>Beth Israel Deaconess Medical Center, Boston, MA; </a:t>
            </a:r>
            <a:r>
              <a:rPr lang="en-US" baseline="30000" dirty="0">
                <a:latin typeface="+mn-lt"/>
                <a:ea typeface="Verdana"/>
              </a:rPr>
              <a:t>14</a:t>
            </a:r>
            <a:r>
              <a:rPr lang="en-US" dirty="0">
                <a:latin typeface="+mn-lt"/>
                <a:ea typeface="Verdana"/>
              </a:rPr>
              <a:t>Oregon Health &amp; Science University, Portland, OR; </a:t>
            </a:r>
            <a:r>
              <a:rPr lang="en-US" baseline="30000" dirty="0">
                <a:latin typeface="+mn-lt"/>
                <a:ea typeface="Verdana"/>
              </a:rPr>
              <a:t>15</a:t>
            </a:r>
            <a:r>
              <a:rPr lang="en-US" dirty="0">
                <a:latin typeface="+mn-lt"/>
                <a:ea typeface="Verdana"/>
              </a:rPr>
              <a:t>Montefiore Medical Center, Bronx, NY; </a:t>
            </a:r>
            <a:r>
              <a:rPr lang="en-US" baseline="30000" dirty="0">
                <a:latin typeface="+mn-lt"/>
                <a:ea typeface="Verdana"/>
              </a:rPr>
              <a:t>16</a:t>
            </a:r>
            <a:r>
              <a:rPr lang="en-US" dirty="0">
                <a:latin typeface="+mn-lt"/>
                <a:ea typeface="Verdana"/>
              </a:rPr>
              <a:t>Sanofi, Cambridge, MA; </a:t>
            </a:r>
            <a:br>
              <a:rPr lang="en-US" dirty="0">
                <a:latin typeface="+mn-lt"/>
                <a:ea typeface="Verdana"/>
              </a:rPr>
            </a:br>
            <a:r>
              <a:rPr lang="en-US" baseline="30000" dirty="0">
                <a:latin typeface="+mn-lt"/>
                <a:ea typeface="Verdana"/>
              </a:rPr>
              <a:t>17</a:t>
            </a:r>
            <a:r>
              <a:rPr lang="en-US" dirty="0">
                <a:latin typeface="+mn-lt"/>
                <a:ea typeface="Verdana"/>
              </a:rPr>
              <a:t>Sanofi, Chilly-Mazarin, France; </a:t>
            </a:r>
            <a:r>
              <a:rPr lang="en-US" baseline="30000" dirty="0">
                <a:latin typeface="+mn-lt"/>
                <a:ea typeface="Verdana"/>
              </a:rPr>
              <a:t>18</a:t>
            </a:r>
            <a:r>
              <a:rPr lang="en-US" dirty="0">
                <a:latin typeface="+mn-lt"/>
                <a:ea typeface="Verdana"/>
              </a:rPr>
              <a:t>City of Hope National Medical Center, Duarte, CA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685584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2D9AE02A-676D-50DB-045A-FD82994006E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1910453" y="6462771"/>
            <a:ext cx="10265664" cy="365125"/>
          </a:xfrm>
          <a:solidFill>
            <a:schemeClr val="bg1"/>
          </a:solidFill>
        </p:spPr>
        <p:txBody>
          <a:bodyPr/>
          <a:lstStyle/>
          <a:p>
            <a:pPr algn="r" defTabSz="1219140">
              <a:defRPr/>
            </a:pPr>
            <a:r>
              <a:rPr lang="en-US" sz="1400" b="1" kern="0" dirty="0" err="1">
                <a:solidFill>
                  <a:srgbClr val="000000"/>
                </a:solidFill>
              </a:rPr>
              <a:t>Pratz</a:t>
            </a:r>
            <a:r>
              <a:rPr lang="en-US" sz="1400" b="1" kern="0" dirty="0">
                <a:solidFill>
                  <a:srgbClr val="000000"/>
                </a:solidFill>
              </a:rPr>
              <a:t> K et al. ASH 2022. Abstract 219.    </a:t>
            </a:r>
            <a:r>
              <a:rPr lang="en-US" sz="1400" b="1" kern="0" dirty="0" err="1">
                <a:solidFill>
                  <a:srgbClr val="000000"/>
                </a:solidFill>
              </a:rPr>
              <a:t>Pratz</a:t>
            </a:r>
            <a:r>
              <a:rPr lang="en-US" sz="1400" b="1" kern="0" dirty="0">
                <a:solidFill>
                  <a:srgbClr val="000000"/>
                </a:solidFill>
              </a:rPr>
              <a:t> KW et al. Am J </a:t>
            </a:r>
            <a:r>
              <a:rPr lang="en-US" sz="1400" b="1" kern="0" dirty="0" err="1">
                <a:solidFill>
                  <a:srgbClr val="000000"/>
                </a:solidFill>
              </a:rPr>
              <a:t>Hematol</a:t>
            </a:r>
            <a:r>
              <a:rPr lang="en-US" sz="1400" b="1" kern="0" dirty="0">
                <a:solidFill>
                  <a:srgbClr val="000000"/>
                </a:solidFill>
              </a:rPr>
              <a:t> 2024;99(4):615-24.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9086FC0-5592-1F23-0A2E-BD52606AFF6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153" y="1546851"/>
            <a:ext cx="7985880" cy="487216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6E6781D-6324-D904-EE8C-B9DB21F1783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626705" y="2762904"/>
            <a:ext cx="4062505" cy="1919592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ADDD8FF0-0E69-382C-BEAF-723E1075F255}"/>
              </a:ext>
            </a:extLst>
          </p:cNvPr>
          <p:cNvSpPr/>
          <p:nvPr/>
        </p:nvSpPr>
        <p:spPr>
          <a:xfrm rot="16200000">
            <a:off x="-1155172" y="3119688"/>
            <a:ext cx="3422675" cy="27699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 defTabSz="1219140">
              <a:buClr>
                <a:srgbClr val="000000"/>
              </a:buClr>
            </a:pPr>
            <a:r>
              <a:rPr lang="en-US" sz="1200" b="1" kern="0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rPr>
              <a:t>Probability of Overall Survival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67EE985-6088-FE7A-AB1B-66DA5A35F0D2}"/>
              </a:ext>
            </a:extLst>
          </p:cNvPr>
          <p:cNvSpPr/>
          <p:nvPr/>
        </p:nvSpPr>
        <p:spPr>
          <a:xfrm>
            <a:off x="1171871" y="1741460"/>
            <a:ext cx="6992972" cy="31810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 defTabSz="1219140">
              <a:buClr>
                <a:srgbClr val="000000"/>
              </a:buClr>
            </a:pPr>
            <a:r>
              <a:rPr lang="en-US" sz="1467" b="1" kern="0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rPr>
              <a:t>Median follow-up time: 43.2 mo (range: &lt;0.1-53.4)</a:t>
            </a:r>
          </a:p>
        </p:txBody>
      </p:sp>
      <p:graphicFrame>
        <p:nvGraphicFramePr>
          <p:cNvPr id="9" name="Table 9">
            <a:extLst>
              <a:ext uri="{FF2B5EF4-FFF2-40B4-BE49-F238E27FC236}">
                <a16:creationId xmlns:a16="http://schemas.microsoft.com/office/drawing/2014/main" id="{CAA97A04-5622-2B87-4372-CC63BCCD8E0E}"/>
              </a:ext>
            </a:extLst>
          </p:cNvPr>
          <p:cNvGraphicFramePr>
            <a:graphicFrameLocks noGrp="1"/>
          </p:cNvGraphicFramePr>
          <p:nvPr/>
        </p:nvGraphicFramePr>
        <p:xfrm>
          <a:off x="7928921" y="1358753"/>
          <a:ext cx="4062506" cy="1584960"/>
        </p:xfrm>
        <a:graphic>
          <a:graphicData uri="http://schemas.openxmlformats.org/drawingml/2006/table">
            <a:tbl>
              <a:tblPr firstRow="1" bandRow="1"/>
              <a:tblGrid>
                <a:gridCol w="1325355">
                  <a:extLst>
                    <a:ext uri="{9D8B030D-6E8A-4147-A177-3AD203B41FA5}">
                      <a16:colId xmlns:a16="http://schemas.microsoft.com/office/drawing/2014/main" val="3416094347"/>
                    </a:ext>
                  </a:extLst>
                </a:gridCol>
                <a:gridCol w="1477244">
                  <a:extLst>
                    <a:ext uri="{9D8B030D-6E8A-4147-A177-3AD203B41FA5}">
                      <a16:colId xmlns:a16="http://schemas.microsoft.com/office/drawing/2014/main" val="2306497589"/>
                    </a:ext>
                  </a:extLst>
                </a:gridCol>
                <a:gridCol w="1259907">
                  <a:extLst>
                    <a:ext uri="{9D8B030D-6E8A-4147-A177-3AD203B41FA5}">
                      <a16:colId xmlns:a16="http://schemas.microsoft.com/office/drawing/2014/main" val="1657400398"/>
                    </a:ext>
                  </a:extLst>
                </a:gridCol>
              </a:tblGrid>
              <a:tr h="528320">
                <a:tc>
                  <a:txBody>
                    <a:bodyPr/>
                    <a:lstStyle/>
                    <a:p>
                      <a:pPr algn="ctr"/>
                      <a:endParaRPr lang="en-US" sz="1300" dirty="0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Events/</a:t>
                      </a:r>
                      <a:r>
                        <a:rPr lang="en-US" sz="1300" dirty="0" err="1"/>
                        <a:t>Patientsn</a:t>
                      </a:r>
                      <a:r>
                        <a:rPr lang="en-US" sz="1300" dirty="0"/>
                        <a:t> (%)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OS median, </a:t>
                      </a:r>
                      <a:br>
                        <a:rPr lang="en-US" sz="1300" dirty="0"/>
                      </a:br>
                      <a:r>
                        <a:rPr lang="en-US" sz="1300" dirty="0"/>
                        <a:t>mo (95% CI)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1995005841"/>
                  </a:ext>
                </a:extLst>
              </a:tr>
              <a:tr h="528320"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VEN + AZA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222/286 </a:t>
                      </a:r>
                      <a:br>
                        <a:rPr lang="en-US" sz="1300" dirty="0"/>
                      </a:br>
                      <a:r>
                        <a:rPr lang="en-US" sz="1300" dirty="0"/>
                        <a:t>(77.6)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14.7 </a:t>
                      </a:r>
                      <a:br>
                        <a:rPr lang="en-US" sz="1300" dirty="0"/>
                      </a:br>
                      <a:r>
                        <a:rPr lang="en-US" sz="1300" dirty="0"/>
                        <a:t>(12.1-18.7)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3276475570"/>
                  </a:ext>
                </a:extLst>
              </a:tr>
              <a:tr h="528320"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Placebo + AZA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138/145 </a:t>
                      </a:r>
                      <a:br>
                        <a:rPr lang="en-US" sz="1300" dirty="0"/>
                      </a:br>
                      <a:r>
                        <a:rPr lang="en-US" sz="1300" dirty="0"/>
                        <a:t>(95.2)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9.6 </a:t>
                      </a:r>
                      <a:br>
                        <a:rPr lang="en-US" sz="1300" dirty="0"/>
                      </a:br>
                      <a:r>
                        <a:rPr lang="en-US" sz="1300" dirty="0"/>
                        <a:t>(7.4-12.7)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1343753626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10737BB1-61F7-C472-F2B7-B4F449B8FE86}"/>
              </a:ext>
            </a:extLst>
          </p:cNvPr>
          <p:cNvSpPr txBox="1"/>
          <p:nvPr/>
        </p:nvSpPr>
        <p:spPr>
          <a:xfrm>
            <a:off x="7928920" y="3307581"/>
            <a:ext cx="406250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40">
              <a:buClr>
                <a:srgbClr val="000000"/>
              </a:buClr>
            </a:pPr>
            <a:r>
              <a:rPr lang="en-US" sz="1600" b="1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HR = 0.58 (95% CI, 0.465-0.723)</a:t>
            </a:r>
          </a:p>
          <a:p>
            <a:pPr algn="ctr" defTabSz="1219140">
              <a:buClr>
                <a:srgbClr val="000000"/>
              </a:buClr>
            </a:pPr>
            <a:r>
              <a:rPr lang="en-US" sz="1600" b="1" i="1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P</a:t>
            </a:r>
            <a:r>
              <a:rPr lang="en-US" sz="1600" b="1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&lt; .001</a:t>
            </a:r>
          </a:p>
          <a:p>
            <a:pPr algn="ctr" defTabSz="1219140">
              <a:buClr>
                <a:srgbClr val="000000"/>
              </a:buClr>
            </a:pPr>
            <a:endParaRPr lang="en-US" sz="16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algn="ctr" defTabSz="1219140">
              <a:buClr>
                <a:srgbClr val="000000"/>
              </a:buClr>
            </a:pPr>
            <a:r>
              <a:rPr lang="en-US" sz="16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HR reduction from 0.66 (95% CI, 0.52-0.85)  at 75% OS analysis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43EEE74-15C6-AEAC-FA66-B8B2026D302A}"/>
              </a:ext>
            </a:extLst>
          </p:cNvPr>
          <p:cNvSpPr/>
          <p:nvPr/>
        </p:nvSpPr>
        <p:spPr>
          <a:xfrm>
            <a:off x="6795610" y="4194988"/>
            <a:ext cx="1443639" cy="1703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40">
              <a:buClr>
                <a:srgbClr val="000000"/>
              </a:buClr>
            </a:pPr>
            <a:r>
              <a:rPr lang="en-US" sz="1067" kern="0" dirty="0">
                <a:solidFill>
                  <a:srgbClr val="000000"/>
                </a:solidFill>
                <a:latin typeface="Arial"/>
                <a:sym typeface="Arial"/>
              </a:rPr>
              <a:t>+ Censored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BC65C6B-B7F7-512B-8D6B-7E725DAEF687}"/>
              </a:ext>
            </a:extLst>
          </p:cNvPr>
          <p:cNvSpPr/>
          <p:nvPr/>
        </p:nvSpPr>
        <p:spPr>
          <a:xfrm>
            <a:off x="2703480" y="4760919"/>
            <a:ext cx="3422675" cy="27699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 defTabSz="1219140">
              <a:buClr>
                <a:srgbClr val="000000"/>
              </a:buClr>
            </a:pPr>
            <a:r>
              <a:rPr lang="en-US" sz="1200" b="1" kern="0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rPr>
              <a:t>Time, mo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85D451D-FF56-79E5-E201-43F35BC416FF}"/>
              </a:ext>
            </a:extLst>
          </p:cNvPr>
          <p:cNvSpPr/>
          <p:nvPr/>
        </p:nvSpPr>
        <p:spPr>
          <a:xfrm>
            <a:off x="250559" y="5538860"/>
            <a:ext cx="7765471" cy="5947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40">
              <a:buClr>
                <a:srgbClr val="000000"/>
              </a:buClr>
            </a:pPr>
            <a:endParaRPr lang="en-US" sz="1867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graphicFrame>
        <p:nvGraphicFramePr>
          <p:cNvPr id="11" name="Table 13">
            <a:extLst>
              <a:ext uri="{FF2B5EF4-FFF2-40B4-BE49-F238E27FC236}">
                <a16:creationId xmlns:a16="http://schemas.microsoft.com/office/drawing/2014/main" id="{4EB70E6A-4162-F81C-14C9-23DDF3D8DDFD}"/>
              </a:ext>
            </a:extLst>
          </p:cNvPr>
          <p:cNvGraphicFramePr>
            <a:graphicFrameLocks noGrp="1"/>
          </p:cNvGraphicFramePr>
          <p:nvPr/>
        </p:nvGraphicFramePr>
        <p:xfrm>
          <a:off x="121923" y="5013281"/>
          <a:ext cx="7872928" cy="73502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91261">
                  <a:extLst>
                    <a:ext uri="{9D8B030D-6E8A-4147-A177-3AD203B41FA5}">
                      <a16:colId xmlns:a16="http://schemas.microsoft.com/office/drawing/2014/main" val="3424540277"/>
                    </a:ext>
                  </a:extLst>
                </a:gridCol>
                <a:gridCol w="362193">
                  <a:extLst>
                    <a:ext uri="{9D8B030D-6E8A-4147-A177-3AD203B41FA5}">
                      <a16:colId xmlns:a16="http://schemas.microsoft.com/office/drawing/2014/main" val="3971506282"/>
                    </a:ext>
                  </a:extLst>
                </a:gridCol>
                <a:gridCol w="362193">
                  <a:extLst>
                    <a:ext uri="{9D8B030D-6E8A-4147-A177-3AD203B41FA5}">
                      <a16:colId xmlns:a16="http://schemas.microsoft.com/office/drawing/2014/main" val="2373487307"/>
                    </a:ext>
                  </a:extLst>
                </a:gridCol>
                <a:gridCol w="362193">
                  <a:extLst>
                    <a:ext uri="{9D8B030D-6E8A-4147-A177-3AD203B41FA5}">
                      <a16:colId xmlns:a16="http://schemas.microsoft.com/office/drawing/2014/main" val="762266798"/>
                    </a:ext>
                  </a:extLst>
                </a:gridCol>
                <a:gridCol w="362193">
                  <a:extLst>
                    <a:ext uri="{9D8B030D-6E8A-4147-A177-3AD203B41FA5}">
                      <a16:colId xmlns:a16="http://schemas.microsoft.com/office/drawing/2014/main" val="1117024960"/>
                    </a:ext>
                  </a:extLst>
                </a:gridCol>
                <a:gridCol w="362193">
                  <a:extLst>
                    <a:ext uri="{9D8B030D-6E8A-4147-A177-3AD203B41FA5}">
                      <a16:colId xmlns:a16="http://schemas.microsoft.com/office/drawing/2014/main" val="1573045776"/>
                    </a:ext>
                  </a:extLst>
                </a:gridCol>
                <a:gridCol w="362193">
                  <a:extLst>
                    <a:ext uri="{9D8B030D-6E8A-4147-A177-3AD203B41FA5}">
                      <a16:colId xmlns:a16="http://schemas.microsoft.com/office/drawing/2014/main" val="3299629009"/>
                    </a:ext>
                  </a:extLst>
                </a:gridCol>
                <a:gridCol w="362193">
                  <a:extLst>
                    <a:ext uri="{9D8B030D-6E8A-4147-A177-3AD203B41FA5}">
                      <a16:colId xmlns:a16="http://schemas.microsoft.com/office/drawing/2014/main" val="2960361260"/>
                    </a:ext>
                  </a:extLst>
                </a:gridCol>
                <a:gridCol w="362193">
                  <a:extLst>
                    <a:ext uri="{9D8B030D-6E8A-4147-A177-3AD203B41FA5}">
                      <a16:colId xmlns:a16="http://schemas.microsoft.com/office/drawing/2014/main" val="1439914318"/>
                    </a:ext>
                  </a:extLst>
                </a:gridCol>
                <a:gridCol w="362193">
                  <a:extLst>
                    <a:ext uri="{9D8B030D-6E8A-4147-A177-3AD203B41FA5}">
                      <a16:colId xmlns:a16="http://schemas.microsoft.com/office/drawing/2014/main" val="2118043422"/>
                    </a:ext>
                  </a:extLst>
                </a:gridCol>
                <a:gridCol w="362193">
                  <a:extLst>
                    <a:ext uri="{9D8B030D-6E8A-4147-A177-3AD203B41FA5}">
                      <a16:colId xmlns:a16="http://schemas.microsoft.com/office/drawing/2014/main" val="1028104864"/>
                    </a:ext>
                  </a:extLst>
                </a:gridCol>
                <a:gridCol w="362193">
                  <a:extLst>
                    <a:ext uri="{9D8B030D-6E8A-4147-A177-3AD203B41FA5}">
                      <a16:colId xmlns:a16="http://schemas.microsoft.com/office/drawing/2014/main" val="1394121959"/>
                    </a:ext>
                  </a:extLst>
                </a:gridCol>
                <a:gridCol w="362193">
                  <a:extLst>
                    <a:ext uri="{9D8B030D-6E8A-4147-A177-3AD203B41FA5}">
                      <a16:colId xmlns:a16="http://schemas.microsoft.com/office/drawing/2014/main" val="2575815959"/>
                    </a:ext>
                  </a:extLst>
                </a:gridCol>
                <a:gridCol w="362193">
                  <a:extLst>
                    <a:ext uri="{9D8B030D-6E8A-4147-A177-3AD203B41FA5}">
                      <a16:colId xmlns:a16="http://schemas.microsoft.com/office/drawing/2014/main" val="3598867733"/>
                    </a:ext>
                  </a:extLst>
                </a:gridCol>
                <a:gridCol w="362193">
                  <a:extLst>
                    <a:ext uri="{9D8B030D-6E8A-4147-A177-3AD203B41FA5}">
                      <a16:colId xmlns:a16="http://schemas.microsoft.com/office/drawing/2014/main" val="1262844621"/>
                    </a:ext>
                  </a:extLst>
                </a:gridCol>
                <a:gridCol w="362193">
                  <a:extLst>
                    <a:ext uri="{9D8B030D-6E8A-4147-A177-3AD203B41FA5}">
                      <a16:colId xmlns:a16="http://schemas.microsoft.com/office/drawing/2014/main" val="2856780693"/>
                    </a:ext>
                  </a:extLst>
                </a:gridCol>
                <a:gridCol w="362193">
                  <a:extLst>
                    <a:ext uri="{9D8B030D-6E8A-4147-A177-3AD203B41FA5}">
                      <a16:colId xmlns:a16="http://schemas.microsoft.com/office/drawing/2014/main" val="2116731315"/>
                    </a:ext>
                  </a:extLst>
                </a:gridCol>
                <a:gridCol w="362193">
                  <a:extLst>
                    <a:ext uri="{9D8B030D-6E8A-4147-A177-3AD203B41FA5}">
                      <a16:colId xmlns:a16="http://schemas.microsoft.com/office/drawing/2014/main" val="1562469086"/>
                    </a:ext>
                  </a:extLst>
                </a:gridCol>
                <a:gridCol w="362193">
                  <a:extLst>
                    <a:ext uri="{9D8B030D-6E8A-4147-A177-3AD203B41FA5}">
                      <a16:colId xmlns:a16="http://schemas.microsoft.com/office/drawing/2014/main" val="2286116270"/>
                    </a:ext>
                  </a:extLst>
                </a:gridCol>
                <a:gridCol w="362193">
                  <a:extLst>
                    <a:ext uri="{9D8B030D-6E8A-4147-A177-3AD203B41FA5}">
                      <a16:colId xmlns:a16="http://schemas.microsoft.com/office/drawing/2014/main" val="2989277162"/>
                    </a:ext>
                  </a:extLst>
                </a:gridCol>
              </a:tblGrid>
              <a:tr h="247345">
                <a:tc gridSpan="20">
                  <a:txBody>
                    <a:bodyPr/>
                    <a:lstStyle/>
                    <a:p>
                      <a:r>
                        <a:rPr lang="en-US" sz="800" b="1" dirty="0"/>
                        <a:t>No. at Risk</a:t>
                      </a:r>
                    </a:p>
                  </a:txBody>
                  <a:tcPr marL="60960" marR="60960" marT="60960" marB="6096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7543953"/>
                  </a:ext>
                </a:extLst>
              </a:tr>
              <a:tr h="243840">
                <a:tc>
                  <a:txBody>
                    <a:bodyPr/>
                    <a:lstStyle/>
                    <a:p>
                      <a:r>
                        <a:rPr lang="en-US" sz="800" dirty="0"/>
                        <a:t>VEN + AZA</a:t>
                      </a:r>
                    </a:p>
                  </a:txBody>
                  <a:tcPr marL="60960" marR="6096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286</a:t>
                      </a:r>
                    </a:p>
                  </a:txBody>
                  <a:tcPr marL="60960" marR="60960" marT="60960" marB="6096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220</a:t>
                      </a:r>
                    </a:p>
                  </a:txBody>
                  <a:tcPr marL="60960" marR="60960" marT="60960" marB="6096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199</a:t>
                      </a:r>
                    </a:p>
                  </a:txBody>
                  <a:tcPr marL="60960" marR="60960" marT="60960" marB="6096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173</a:t>
                      </a:r>
                    </a:p>
                  </a:txBody>
                  <a:tcPr marL="60960" marR="60960" marT="60960" marB="6096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153</a:t>
                      </a:r>
                    </a:p>
                  </a:txBody>
                  <a:tcPr marL="60960" marR="60960" marT="60960" marB="6096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133</a:t>
                      </a:r>
                    </a:p>
                  </a:txBody>
                  <a:tcPr marL="60960" marR="60960" marT="60960" marB="6096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122</a:t>
                      </a:r>
                    </a:p>
                  </a:txBody>
                  <a:tcPr marL="60960" marR="60960" marT="60960" marB="6096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113</a:t>
                      </a:r>
                    </a:p>
                  </a:txBody>
                  <a:tcPr marL="60960" marR="60960" marT="60960" marB="6096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101</a:t>
                      </a:r>
                    </a:p>
                  </a:txBody>
                  <a:tcPr marL="60960" marR="60960" marT="60960" marB="6096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89</a:t>
                      </a:r>
                    </a:p>
                  </a:txBody>
                  <a:tcPr marL="60960" marR="60960" marT="60960" marB="6096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78</a:t>
                      </a:r>
                    </a:p>
                  </a:txBody>
                  <a:tcPr marL="60960" marR="60960" marT="60960" marB="6096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67</a:t>
                      </a:r>
                    </a:p>
                  </a:txBody>
                  <a:tcPr marL="60960" marR="60960" marT="60960" marB="6096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57</a:t>
                      </a:r>
                    </a:p>
                  </a:txBody>
                  <a:tcPr marL="60960" marR="60960" marT="60960" marB="6096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45</a:t>
                      </a:r>
                    </a:p>
                  </a:txBody>
                  <a:tcPr marL="60960" marR="60960" marT="60960" marB="6096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34</a:t>
                      </a:r>
                    </a:p>
                  </a:txBody>
                  <a:tcPr marL="60960" marR="60960" marT="60960" marB="6096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18</a:t>
                      </a:r>
                    </a:p>
                  </a:txBody>
                  <a:tcPr marL="60960" marR="60960" marT="60960" marB="6096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6</a:t>
                      </a:r>
                    </a:p>
                  </a:txBody>
                  <a:tcPr marL="60960" marR="60960" marT="60960" marB="6096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2</a:t>
                      </a:r>
                    </a:p>
                  </a:txBody>
                  <a:tcPr marL="60960" marR="60960" marT="60960" marB="6096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0</a:t>
                      </a:r>
                    </a:p>
                  </a:txBody>
                  <a:tcPr marL="60960" marR="60960" marT="60960" marB="6096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405856"/>
                  </a:ext>
                </a:extLst>
              </a:tr>
              <a:tr h="243840">
                <a:tc>
                  <a:txBody>
                    <a:bodyPr/>
                    <a:lstStyle/>
                    <a:p>
                      <a:r>
                        <a:rPr lang="en-US" sz="800" dirty="0"/>
                        <a:t>Placebo + AZA</a:t>
                      </a:r>
                    </a:p>
                  </a:txBody>
                  <a:tcPr marL="60960" marR="6096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145</a:t>
                      </a:r>
                    </a:p>
                  </a:txBody>
                  <a:tcPr marL="60960" marR="60960" marT="60960" marB="6096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109</a:t>
                      </a:r>
                    </a:p>
                  </a:txBody>
                  <a:tcPr marL="60960" marR="60960" marT="60960" marB="6096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92</a:t>
                      </a:r>
                    </a:p>
                  </a:txBody>
                  <a:tcPr marL="60960" marR="60960" marT="60960" marB="6096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77</a:t>
                      </a:r>
                    </a:p>
                  </a:txBody>
                  <a:tcPr marL="60960" marR="60960" marT="60960" marB="6096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63</a:t>
                      </a:r>
                    </a:p>
                  </a:txBody>
                  <a:tcPr marL="60960" marR="60960" marT="60960" marB="6096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47</a:t>
                      </a:r>
                    </a:p>
                  </a:txBody>
                  <a:tcPr marL="60960" marR="60960" marT="60960" marB="6096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37</a:t>
                      </a:r>
                    </a:p>
                  </a:txBody>
                  <a:tcPr marL="60960" marR="60960" marT="60960" marB="6096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30</a:t>
                      </a:r>
                    </a:p>
                  </a:txBody>
                  <a:tcPr marL="60960" marR="60960" marT="60960" marB="6096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22</a:t>
                      </a:r>
                    </a:p>
                  </a:txBody>
                  <a:tcPr marL="60960" marR="60960" marT="60960" marB="6096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17</a:t>
                      </a:r>
                    </a:p>
                  </a:txBody>
                  <a:tcPr marL="60960" marR="60960" marT="60960" marB="6096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12</a:t>
                      </a:r>
                    </a:p>
                  </a:txBody>
                  <a:tcPr marL="60960" marR="60960" marT="60960" marB="6096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6</a:t>
                      </a:r>
                    </a:p>
                  </a:txBody>
                  <a:tcPr marL="60960" marR="60960" marT="60960" marB="6096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5</a:t>
                      </a:r>
                    </a:p>
                  </a:txBody>
                  <a:tcPr marL="60960" marR="60960" marT="60960" marB="6096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5</a:t>
                      </a:r>
                    </a:p>
                  </a:txBody>
                  <a:tcPr marL="60960" marR="60960" marT="60960" marB="6096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3</a:t>
                      </a:r>
                    </a:p>
                  </a:txBody>
                  <a:tcPr marL="60960" marR="60960" marT="60960" marB="6096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0</a:t>
                      </a:r>
                    </a:p>
                  </a:txBody>
                  <a:tcPr marL="60960" marR="60960" marT="60960" marB="6096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0</a:t>
                      </a:r>
                    </a:p>
                  </a:txBody>
                  <a:tcPr marL="60960" marR="60960" marT="60960" marB="6096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0</a:t>
                      </a:r>
                    </a:p>
                  </a:txBody>
                  <a:tcPr marL="60960" marR="60960" marT="60960" marB="6096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0</a:t>
                      </a:r>
                    </a:p>
                  </a:txBody>
                  <a:tcPr marL="60960" marR="60960" marT="60960" marB="6096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1515416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7DAA2B62-8148-71E0-21A6-072E8F568C2A}"/>
              </a:ext>
            </a:extLst>
          </p:cNvPr>
          <p:cNvSpPr txBox="1"/>
          <p:nvPr/>
        </p:nvSpPr>
        <p:spPr>
          <a:xfrm>
            <a:off x="7043286" y="3739243"/>
            <a:ext cx="889987" cy="256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40">
              <a:buClr>
                <a:srgbClr val="000000"/>
              </a:buClr>
            </a:pPr>
            <a:r>
              <a:rPr lang="en-US" sz="1067" kern="0" dirty="0">
                <a:solidFill>
                  <a:srgbClr val="517ED0"/>
                </a:solidFill>
                <a:latin typeface="Arial"/>
                <a:cs typeface="Arial"/>
                <a:sym typeface="Arial"/>
              </a:rPr>
              <a:t>VEN + AZA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97F534D-DB4A-C040-D37E-8D8D15E4FB53}"/>
              </a:ext>
            </a:extLst>
          </p:cNvPr>
          <p:cNvSpPr txBox="1"/>
          <p:nvPr/>
        </p:nvSpPr>
        <p:spPr>
          <a:xfrm>
            <a:off x="5197118" y="3982934"/>
            <a:ext cx="1099981" cy="256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40">
              <a:buClr>
                <a:srgbClr val="000000"/>
              </a:buClr>
            </a:pPr>
            <a:r>
              <a:rPr lang="en-US" sz="1067" kern="0" dirty="0">
                <a:solidFill>
                  <a:srgbClr val="2FBA97"/>
                </a:solidFill>
                <a:latin typeface="Arial"/>
                <a:cs typeface="Arial"/>
                <a:sym typeface="Arial"/>
              </a:rPr>
              <a:t>Placebo + AZA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1D9CE43F-0193-5CEC-650F-F44DB110B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27820" y="286052"/>
            <a:ext cx="12447639" cy="457200"/>
          </a:xfrm>
        </p:spPr>
        <p:txBody>
          <a:bodyPr/>
          <a:lstStyle/>
          <a:p>
            <a:r>
              <a:rPr lang="en-US" sz="2600" dirty="0">
                <a:solidFill>
                  <a:schemeClr val="tx1"/>
                </a:solidFill>
              </a:rPr>
              <a:t>Long term OS with AZA+VEN needs further improvement (3 year follow-up)</a:t>
            </a:r>
          </a:p>
        </p:txBody>
      </p:sp>
    </p:spTree>
    <p:extLst>
      <p:ext uri="{BB962C8B-B14F-4D97-AF65-F5344CB8AC3E}">
        <p14:creationId xmlns:p14="http://schemas.microsoft.com/office/powerpoint/2010/main" val="183706824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hidden="1">
            <a:extLst>
              <a:ext uri="{FF2B5EF4-FFF2-40B4-BE49-F238E27FC236}">
                <a16:creationId xmlns:a16="http://schemas.microsoft.com/office/drawing/2014/main" id="{6758DE12-5628-AF5A-EBD6-B354BE2D18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82903"/>
            <a:ext cx="12192000" cy="4507887"/>
          </a:xfrm>
          <a:prstGeom prst="rect">
            <a:avLst/>
          </a:prstGeom>
        </p:spPr>
      </p:pic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D24DAE74-2670-C770-0E5C-A42CF3F7A78A}"/>
              </a:ext>
            </a:extLst>
          </p:cNvPr>
          <p:cNvSpPr txBox="1">
            <a:spLocks/>
          </p:cNvSpPr>
          <p:nvPr/>
        </p:nvSpPr>
        <p:spPr>
          <a:xfrm>
            <a:off x="431801" y="6223729"/>
            <a:ext cx="11052628" cy="62400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marL="0" indent="0" algn="l" defTabSz="685800" rtl="0" eaLnBrk="1" latinLnBrk="0" hangingPunct="1">
              <a:lnSpc>
                <a:spcPct val="125000"/>
              </a:lnSpc>
              <a:spcBef>
                <a:spcPts val="0"/>
              </a:spcBef>
              <a:buFont typeface="Arial" panose="020B0604020202020204" pitchFamily="34" charset="0"/>
              <a:buNone/>
              <a:defRPr sz="600" b="0" i="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226800" indent="-226800" algn="l" defTabSz="685800" rtl="0" eaLnBrk="1" latinLnBrk="0" hangingPunct="1">
              <a:lnSpc>
                <a:spcPct val="125000"/>
              </a:lnSpc>
              <a:spcBef>
                <a:spcPts val="0"/>
              </a:spcBef>
              <a:buClr>
                <a:schemeClr val="accent2"/>
              </a:buClr>
              <a:buFontTx/>
              <a:buBlip>
                <a:blip r:embed="rId4"/>
              </a:buBlip>
              <a:defRPr sz="1400" b="0" i="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457200" indent="-226800" algn="l" defTabSz="685800" rtl="0" eaLnBrk="1" latinLnBrk="0" hangingPunct="1">
              <a:lnSpc>
                <a:spcPct val="125000"/>
              </a:lnSpc>
              <a:spcBef>
                <a:spcPts val="0"/>
              </a:spcBef>
              <a:buFontTx/>
              <a:buBlip>
                <a:blip r:embed="rId4"/>
              </a:buBlip>
              <a:defRPr sz="1400" b="0" i="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684000" indent="-226800" algn="l" defTabSz="685800" rtl="0" eaLnBrk="1" latinLnBrk="0" hangingPunct="1">
              <a:lnSpc>
                <a:spcPct val="125000"/>
              </a:lnSpc>
              <a:spcBef>
                <a:spcPts val="0"/>
              </a:spcBef>
              <a:buFontTx/>
              <a:buBlip>
                <a:blip r:embed="rId4"/>
              </a:buBlip>
              <a:defRPr sz="1400" b="0" i="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0" indent="0" algn="l" defTabSz="685800" rtl="0" eaLnBrk="1" latinLnBrk="0" hangingPunct="1">
              <a:lnSpc>
                <a:spcPct val="125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1" i="0" kern="1200">
                <a:solidFill>
                  <a:schemeClr val="accent1"/>
                </a:solidFill>
                <a:latin typeface="+mj-lt"/>
                <a:ea typeface="Verdana" panose="020B0604030504040204" pitchFamily="34" charset="0"/>
                <a:cs typeface="Georgia" panose="02040502050405020303" pitchFamily="18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800" b="0" i="0" u="none" strike="noStrike" kern="1200" cap="none" spc="-27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800" b="0" i="0" u="none" strike="noStrike" kern="1200" cap="none" spc="-27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B-ALL, B-cell acute lymphoblastic leukemia; CD, cluster of differentiation; HR-MDS, high risk-myelodysplasia; NK, natural killer; NKCE, NK cell engager; QW, once weekly; R/R AML, relapsed or refractory acute myeloid leukemia. 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1. </a:t>
            </a:r>
            <a:r>
              <a:rPr kumimoji="0" lang="en-US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Lyapichev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KA, et al. </a:t>
            </a:r>
            <a:r>
              <a:rPr kumimoji="0" lang="en-US" sz="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Clin Lymph </a:t>
            </a:r>
            <a:r>
              <a:rPr kumimoji="0" lang="en-US" sz="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Myel</a:t>
            </a:r>
            <a:r>
              <a:rPr kumimoji="0" lang="en-US" sz="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Leuk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2021;21(4):e317-e320. 2. Patnaik MM, et al. </a:t>
            </a:r>
            <a:r>
              <a:rPr kumimoji="0" lang="en-US" sz="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Leuk Lymphoma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2021;62(11):2568-86. 3. </a:t>
            </a:r>
            <a:r>
              <a:rPr kumimoji="0" lang="en-US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Uckun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FM, et al. </a:t>
            </a:r>
            <a:r>
              <a:rPr kumimoji="0" lang="en-US" sz="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Front Aging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2021;2:757276. 4. El Achi H, et al. </a:t>
            </a:r>
            <a:r>
              <a:rPr kumimoji="0" lang="en-US" sz="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Cancers (Basel)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2020;12(11):3087. 5. Uy GL, et al. </a:t>
            </a:r>
            <a:r>
              <a:rPr kumimoji="0" lang="en-US" sz="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Blood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2021;137(6):751-62; 6. </a:t>
            </a:r>
            <a:r>
              <a:rPr kumimoji="0" lang="fr-FR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Stein AS, et al. </a:t>
            </a:r>
            <a:r>
              <a:rPr kumimoji="0" lang="fr-FR" sz="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J Clin </a:t>
            </a:r>
            <a:r>
              <a:rPr kumimoji="0" lang="fr-FR" sz="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Oncol</a:t>
            </a:r>
            <a:r>
              <a:rPr kumimoji="0" lang="fr-FR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2023;41(</a:t>
            </a:r>
            <a:r>
              <a:rPr kumimoji="0" lang="fr-FR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suppl</a:t>
            </a:r>
            <a:r>
              <a:rPr kumimoji="0" lang="fr-FR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16):7005.</a:t>
            </a:r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EB55DF6-7935-FFD7-6BBB-80B56548BB4A}"/>
              </a:ext>
            </a:extLst>
          </p:cNvPr>
          <p:cNvCxnSpPr>
            <a:cxnSpLocks/>
          </p:cNvCxnSpPr>
          <p:nvPr/>
        </p:nvCxnSpPr>
        <p:spPr>
          <a:xfrm>
            <a:off x="431800" y="866667"/>
            <a:ext cx="11328400" cy="0"/>
          </a:xfrm>
          <a:prstGeom prst="line">
            <a:avLst/>
          </a:prstGeom>
          <a:ln w="19050">
            <a:solidFill>
              <a:srgbClr val="7A00E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pic>
        <p:nvPicPr>
          <p:cNvPr id="9" name="Picture 8" descr="A diagram of a cell activity&#10;&#10;Description automatically generated">
            <a:extLst>
              <a:ext uri="{FF2B5EF4-FFF2-40B4-BE49-F238E27FC236}">
                <a16:creationId xmlns:a16="http://schemas.microsoft.com/office/drawing/2014/main" id="{AB22305E-2B73-2C49-BA39-0C8EEAC780E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8" t="23848" r="3034" b="16318"/>
          <a:stretch/>
        </p:blipFill>
        <p:spPr>
          <a:xfrm>
            <a:off x="5015060" y="1174907"/>
            <a:ext cx="6740573" cy="2269392"/>
          </a:xfrm>
          <a:prstGeom prst="roundRect">
            <a:avLst>
              <a:gd name="adj" fmla="val 7324"/>
            </a:avLst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332FE94-4176-4185-2048-8371595BF397}"/>
              </a:ext>
            </a:extLst>
          </p:cNvPr>
          <p:cNvSpPr txBox="1"/>
          <p:nvPr/>
        </p:nvSpPr>
        <p:spPr>
          <a:xfrm>
            <a:off x="7269443" y="872658"/>
            <a:ext cx="2172390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333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Mechanism of Action</a:t>
            </a:r>
            <a:endParaRPr kumimoji="0" lang="en-US" sz="1333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CE5F9B6A-6A8D-061C-833C-561EEF0D9B4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42034" y="1159607"/>
            <a:ext cx="11159220" cy="4861075"/>
          </a:xfrm>
        </p:spPr>
        <p:txBody>
          <a:bodyPr/>
          <a:lstStyle/>
          <a:p>
            <a:pPr marL="287993" indent="-287993">
              <a:spcAft>
                <a:spcPts val="400"/>
              </a:spcAft>
              <a:buClr>
                <a:srgbClr val="7A00E6"/>
              </a:buClr>
              <a:buFont typeface="Arial" panose="020B0604020202020204" pitchFamily="34" charset="0"/>
              <a:buChar char="•"/>
            </a:pPr>
            <a:r>
              <a:rPr lang="en-US" sz="1600" dirty="0"/>
              <a:t>CD123 is widely expressed in </a:t>
            </a:r>
            <a:br>
              <a:rPr lang="en-US" sz="1600" dirty="0"/>
            </a:br>
            <a:r>
              <a:rPr lang="en-US" sz="1600" dirty="0"/>
              <a:t>hematological malignancies</a:t>
            </a:r>
            <a:r>
              <a:rPr lang="en-US" sz="1600" baseline="30000" dirty="0"/>
              <a:t>1-4</a:t>
            </a:r>
            <a:endParaRPr lang="en-US" sz="933" baseline="30000" dirty="0"/>
          </a:p>
          <a:p>
            <a:pPr marL="287993" indent="-287993">
              <a:spcAft>
                <a:spcPts val="400"/>
              </a:spcAft>
              <a:buClr>
                <a:srgbClr val="7A00E6"/>
              </a:buClr>
              <a:buFont typeface="Arial" panose="020B0604020202020204" pitchFamily="34" charset="0"/>
              <a:buChar char="•"/>
            </a:pPr>
            <a:r>
              <a:rPr lang="en-US" sz="1600" dirty="0"/>
              <a:t>T cell engagers targeting CD123 have </a:t>
            </a:r>
            <a:br>
              <a:rPr lang="en-US" sz="1600" dirty="0"/>
            </a:br>
            <a:r>
              <a:rPr lang="en-US" sz="1600" dirty="0"/>
              <a:t>displayed some preliminary clinical </a:t>
            </a:r>
            <a:br>
              <a:rPr lang="en-US" sz="1600" dirty="0"/>
            </a:br>
            <a:r>
              <a:rPr lang="en-US" sz="1600" dirty="0"/>
              <a:t>efficacy; however, they have been</a:t>
            </a:r>
            <a:br>
              <a:rPr lang="en-US" sz="1600" dirty="0"/>
            </a:br>
            <a:r>
              <a:rPr lang="en-US" sz="1600" dirty="0"/>
              <a:t> associated with safety concerns </a:t>
            </a:r>
            <a:br>
              <a:rPr lang="en-US" sz="1600" dirty="0"/>
            </a:br>
            <a:r>
              <a:rPr lang="en-US" sz="1600" dirty="0"/>
              <a:t>including cytokine release syndrome </a:t>
            </a:r>
            <a:br>
              <a:rPr lang="en-US" sz="1600" dirty="0"/>
            </a:br>
            <a:r>
              <a:rPr lang="en-US" sz="1600" dirty="0"/>
              <a:t>and neurotoxicity</a:t>
            </a:r>
            <a:r>
              <a:rPr lang="en-US" sz="1600" baseline="30000" dirty="0"/>
              <a:t>5</a:t>
            </a:r>
          </a:p>
          <a:p>
            <a:pPr marL="287993" indent="-287993">
              <a:spcAft>
                <a:spcPts val="400"/>
              </a:spcAft>
              <a:buClr>
                <a:srgbClr val="7A00E6"/>
              </a:buClr>
              <a:buFont typeface="Arial" panose="020B0604020202020204" pitchFamily="34" charset="0"/>
              <a:buChar char="•"/>
            </a:pPr>
            <a:r>
              <a:rPr lang="en-US" sz="1600" dirty="0"/>
              <a:t>SAR443579 (SAR’579) is a trifunctional anti-CD123 NKp46xCD16 NKCE targeting the CD123 antigen and co-engaging NKp46 and CD16a on NK cells triggering tumor cell death</a:t>
            </a:r>
          </a:p>
          <a:p>
            <a:pPr marL="287993" indent="-287993">
              <a:spcAft>
                <a:spcPts val="400"/>
              </a:spcAft>
              <a:buClr>
                <a:srgbClr val="7A00E6"/>
              </a:buClr>
              <a:buFont typeface="Arial" panose="020B0604020202020204" pitchFamily="34" charset="0"/>
              <a:buChar char="•"/>
            </a:pPr>
            <a:r>
              <a:rPr lang="en-US" sz="1600" dirty="0"/>
              <a:t>TCD17197 (NCT05086315) is an ongoing first-in-human phase 1/2 open-label, multicenter trial evaluating SAR’579 in patients with R/R AML, B-ALL, or HR-MDS</a:t>
            </a:r>
            <a:endParaRPr lang="en-US" sz="933" baseline="30000" dirty="0"/>
          </a:p>
          <a:p>
            <a:pPr marL="287993" indent="-287993">
              <a:spcAft>
                <a:spcPts val="400"/>
              </a:spcAft>
              <a:buClr>
                <a:srgbClr val="7A00E6"/>
              </a:buClr>
              <a:buFont typeface="Arial" panose="020B0604020202020204" pitchFamily="34" charset="0"/>
              <a:buChar char="•"/>
            </a:pPr>
            <a:r>
              <a:rPr lang="en-US" sz="1600" dirty="0"/>
              <a:t>In early clinical results, SAR’579 was well tolerated up to 3000 µg/kg QW with no dose-limiting toxicities and clinical remissions were identified at a maximal target dose of 1000 µg/kg/infusion</a:t>
            </a:r>
            <a:r>
              <a:rPr lang="en-US" sz="1600" baseline="30000" dirty="0"/>
              <a:t>6</a:t>
            </a:r>
            <a:r>
              <a:rPr lang="en-US" sz="1600" dirty="0"/>
              <a:t> </a:t>
            </a:r>
          </a:p>
          <a:p>
            <a:pPr marL="287993" indent="-287993">
              <a:spcAft>
                <a:spcPts val="400"/>
              </a:spcAft>
              <a:buClr>
                <a:srgbClr val="7A00E6"/>
              </a:buClr>
              <a:buFont typeface="Arial" panose="020B0604020202020204" pitchFamily="34" charset="0"/>
              <a:buChar char="•"/>
            </a:pPr>
            <a:r>
              <a:rPr lang="en-GB" sz="1600" dirty="0"/>
              <a:t>Here we present updated results from TCD17197 on SAR'579 doses ranging from 10 </a:t>
            </a:r>
            <a:r>
              <a:rPr lang="en-GB" sz="1600" dirty="0" err="1"/>
              <a:t>μg</a:t>
            </a:r>
            <a:r>
              <a:rPr lang="en-GB" sz="1600" dirty="0"/>
              <a:t>/kg through 6000 </a:t>
            </a:r>
            <a:r>
              <a:rPr lang="el-GR" sz="1600" dirty="0"/>
              <a:t>μ</a:t>
            </a:r>
            <a:r>
              <a:rPr lang="en-GB" sz="1600" dirty="0"/>
              <a:t>g/kg at a data cutoff of October 23, 2023</a:t>
            </a:r>
            <a:endParaRPr lang="en-US" sz="1600" dirty="0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BD33C3F6-18B3-A65E-204C-06F623ABDA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667" dirty="0"/>
              <a:t>Background</a:t>
            </a:r>
          </a:p>
        </p:txBody>
      </p:sp>
    </p:spTree>
    <p:extLst>
      <p:ext uri="{BB962C8B-B14F-4D97-AF65-F5344CB8AC3E}">
        <p14:creationId xmlns:p14="http://schemas.microsoft.com/office/powerpoint/2010/main" val="300678028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Picture 9">
            <a:extLst>
              <a:ext uri="{FF2B5EF4-FFF2-40B4-BE49-F238E27FC236}">
                <a16:creationId xmlns:a16="http://schemas.microsoft.com/office/drawing/2014/main" id="{921B2FE1-42C4-8DF2-8842-83A3D0EA8EB5}"/>
              </a:ext>
            </a:extLst>
          </p:cNvPr>
          <p:cNvGrpSpPr/>
          <p:nvPr/>
        </p:nvGrpSpPr>
        <p:grpSpPr>
          <a:xfrm>
            <a:off x="973786" y="1078176"/>
            <a:ext cx="10123756" cy="3241804"/>
            <a:chOff x="730339" y="733216"/>
            <a:chExt cx="7592817" cy="2431353"/>
          </a:xfrm>
        </p:grpSpPr>
        <p:grpSp>
          <p:nvGrpSpPr>
            <p:cNvPr id="9" name="Picture 9">
              <a:extLst>
                <a:ext uri="{FF2B5EF4-FFF2-40B4-BE49-F238E27FC236}">
                  <a16:creationId xmlns:a16="http://schemas.microsoft.com/office/drawing/2014/main" id="{9411AEA1-81F9-E79A-62B1-B5E1DBC6671C}"/>
                </a:ext>
              </a:extLst>
            </p:cNvPr>
            <p:cNvGrpSpPr/>
            <p:nvPr/>
          </p:nvGrpSpPr>
          <p:grpSpPr>
            <a:xfrm>
              <a:off x="1302730" y="1812551"/>
              <a:ext cx="6776394" cy="953493"/>
              <a:chOff x="1302730" y="1812551"/>
              <a:chExt cx="6776394" cy="953493"/>
            </a:xfrm>
            <a:noFill/>
          </p:grpSpPr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A1CC2B03-E99A-E0CA-0CAC-4B344F4E5800}"/>
                  </a:ext>
                </a:extLst>
              </p:cNvPr>
              <p:cNvSpPr/>
              <p:nvPr/>
            </p:nvSpPr>
            <p:spPr>
              <a:xfrm>
                <a:off x="1302730" y="1812551"/>
                <a:ext cx="6500" cy="953493"/>
              </a:xfrm>
              <a:custGeom>
                <a:avLst/>
                <a:gdLst>
                  <a:gd name="connsiteX0" fmla="*/ 0 w 6500"/>
                  <a:gd name="connsiteY0" fmla="*/ 0 h 953493"/>
                  <a:gd name="connsiteX1" fmla="*/ 0 w 6500"/>
                  <a:gd name="connsiteY1" fmla="*/ 953493 h 953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500" h="953493">
                    <a:moveTo>
                      <a:pt x="0" y="0"/>
                    </a:moveTo>
                    <a:lnTo>
                      <a:pt x="0" y="953493"/>
                    </a:lnTo>
                  </a:path>
                </a:pathLst>
              </a:custGeom>
              <a:ln w="6500" cap="flat">
                <a:solidFill>
                  <a:srgbClr val="D9D9D9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Verdana"/>
                  <a:ea typeface="+mn-ea"/>
                  <a:cs typeface="+mn-cs"/>
                </a:endParaRPr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B9113AF1-0D2C-E469-CB1F-485934F78D08}"/>
                  </a:ext>
                </a:extLst>
              </p:cNvPr>
              <p:cNvSpPr/>
              <p:nvPr/>
            </p:nvSpPr>
            <p:spPr>
              <a:xfrm>
                <a:off x="1786308" y="1812551"/>
                <a:ext cx="6500" cy="953493"/>
              </a:xfrm>
              <a:custGeom>
                <a:avLst/>
                <a:gdLst>
                  <a:gd name="connsiteX0" fmla="*/ 0 w 6500"/>
                  <a:gd name="connsiteY0" fmla="*/ 0 h 953493"/>
                  <a:gd name="connsiteX1" fmla="*/ 0 w 6500"/>
                  <a:gd name="connsiteY1" fmla="*/ 953493 h 953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500" h="953493">
                    <a:moveTo>
                      <a:pt x="0" y="0"/>
                    </a:moveTo>
                    <a:lnTo>
                      <a:pt x="0" y="953493"/>
                    </a:lnTo>
                  </a:path>
                </a:pathLst>
              </a:custGeom>
              <a:ln w="6500" cap="flat">
                <a:solidFill>
                  <a:srgbClr val="D9D9D9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Verdana"/>
                  <a:ea typeface="+mn-ea"/>
                  <a:cs typeface="+mn-cs"/>
                </a:endParaRPr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9A947939-394C-AB74-FB8E-845773FC64FE}"/>
                  </a:ext>
                </a:extLst>
              </p:cNvPr>
              <p:cNvSpPr/>
              <p:nvPr/>
            </p:nvSpPr>
            <p:spPr>
              <a:xfrm>
                <a:off x="2269886" y="1812551"/>
                <a:ext cx="6500" cy="953493"/>
              </a:xfrm>
              <a:custGeom>
                <a:avLst/>
                <a:gdLst>
                  <a:gd name="connsiteX0" fmla="*/ 0 w 6500"/>
                  <a:gd name="connsiteY0" fmla="*/ 0 h 953493"/>
                  <a:gd name="connsiteX1" fmla="*/ 0 w 6500"/>
                  <a:gd name="connsiteY1" fmla="*/ 953493 h 953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500" h="953493">
                    <a:moveTo>
                      <a:pt x="0" y="0"/>
                    </a:moveTo>
                    <a:lnTo>
                      <a:pt x="0" y="953493"/>
                    </a:lnTo>
                  </a:path>
                </a:pathLst>
              </a:custGeom>
              <a:ln w="6500" cap="flat">
                <a:solidFill>
                  <a:srgbClr val="D9D9D9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Verdana"/>
                  <a:ea typeface="+mn-ea"/>
                  <a:cs typeface="+mn-cs"/>
                </a:endParaRPr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D852852A-66BB-6980-2149-EB6A4E02B176}"/>
                  </a:ext>
                </a:extLst>
              </p:cNvPr>
              <p:cNvSpPr/>
              <p:nvPr/>
            </p:nvSpPr>
            <p:spPr>
              <a:xfrm>
                <a:off x="2753464" y="1812551"/>
                <a:ext cx="6500" cy="953493"/>
              </a:xfrm>
              <a:custGeom>
                <a:avLst/>
                <a:gdLst>
                  <a:gd name="connsiteX0" fmla="*/ 0 w 6500"/>
                  <a:gd name="connsiteY0" fmla="*/ 0 h 953493"/>
                  <a:gd name="connsiteX1" fmla="*/ 0 w 6500"/>
                  <a:gd name="connsiteY1" fmla="*/ 953493 h 953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500" h="953493">
                    <a:moveTo>
                      <a:pt x="0" y="0"/>
                    </a:moveTo>
                    <a:lnTo>
                      <a:pt x="0" y="953493"/>
                    </a:lnTo>
                  </a:path>
                </a:pathLst>
              </a:custGeom>
              <a:ln w="6500" cap="flat">
                <a:solidFill>
                  <a:srgbClr val="D9D9D9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Verdana"/>
                  <a:ea typeface="+mn-ea"/>
                  <a:cs typeface="+mn-cs"/>
                </a:endParaRPr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E753C86E-8738-2526-6A9D-393609859AFE}"/>
                  </a:ext>
                </a:extLst>
              </p:cNvPr>
              <p:cNvSpPr/>
              <p:nvPr/>
            </p:nvSpPr>
            <p:spPr>
              <a:xfrm>
                <a:off x="3237041" y="1812551"/>
                <a:ext cx="6500" cy="953493"/>
              </a:xfrm>
              <a:custGeom>
                <a:avLst/>
                <a:gdLst>
                  <a:gd name="connsiteX0" fmla="*/ 0 w 6500"/>
                  <a:gd name="connsiteY0" fmla="*/ 0 h 953493"/>
                  <a:gd name="connsiteX1" fmla="*/ 0 w 6500"/>
                  <a:gd name="connsiteY1" fmla="*/ 953493 h 953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500" h="953493">
                    <a:moveTo>
                      <a:pt x="0" y="0"/>
                    </a:moveTo>
                    <a:lnTo>
                      <a:pt x="0" y="953493"/>
                    </a:lnTo>
                  </a:path>
                </a:pathLst>
              </a:custGeom>
              <a:ln w="6500" cap="flat">
                <a:solidFill>
                  <a:srgbClr val="D9D9D9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Verdana"/>
                  <a:ea typeface="+mn-ea"/>
                  <a:cs typeface="+mn-cs"/>
                </a:endParaRPr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0A919705-E341-B4B4-B6A5-0D535256EE06}"/>
                  </a:ext>
                </a:extLst>
              </p:cNvPr>
              <p:cNvSpPr/>
              <p:nvPr/>
            </p:nvSpPr>
            <p:spPr>
              <a:xfrm>
                <a:off x="3720554" y="1812551"/>
                <a:ext cx="6500" cy="953493"/>
              </a:xfrm>
              <a:custGeom>
                <a:avLst/>
                <a:gdLst>
                  <a:gd name="connsiteX0" fmla="*/ 0 w 6500"/>
                  <a:gd name="connsiteY0" fmla="*/ 0 h 953493"/>
                  <a:gd name="connsiteX1" fmla="*/ 0 w 6500"/>
                  <a:gd name="connsiteY1" fmla="*/ 953493 h 953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500" h="953493">
                    <a:moveTo>
                      <a:pt x="0" y="0"/>
                    </a:moveTo>
                    <a:lnTo>
                      <a:pt x="0" y="953493"/>
                    </a:lnTo>
                  </a:path>
                </a:pathLst>
              </a:custGeom>
              <a:ln w="6500" cap="flat">
                <a:solidFill>
                  <a:srgbClr val="D9D9D9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Verdana"/>
                  <a:ea typeface="+mn-ea"/>
                  <a:cs typeface="+mn-cs"/>
                </a:endParaRPr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56CB2D05-935E-797B-508A-AA89B292E6C7}"/>
                  </a:ext>
                </a:extLst>
              </p:cNvPr>
              <p:cNvSpPr/>
              <p:nvPr/>
            </p:nvSpPr>
            <p:spPr>
              <a:xfrm>
                <a:off x="4204132" y="1812551"/>
                <a:ext cx="6500" cy="953493"/>
              </a:xfrm>
              <a:custGeom>
                <a:avLst/>
                <a:gdLst>
                  <a:gd name="connsiteX0" fmla="*/ 0 w 6500"/>
                  <a:gd name="connsiteY0" fmla="*/ 0 h 953493"/>
                  <a:gd name="connsiteX1" fmla="*/ 0 w 6500"/>
                  <a:gd name="connsiteY1" fmla="*/ 953493 h 953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500" h="953493">
                    <a:moveTo>
                      <a:pt x="0" y="0"/>
                    </a:moveTo>
                    <a:lnTo>
                      <a:pt x="0" y="953493"/>
                    </a:lnTo>
                  </a:path>
                </a:pathLst>
              </a:custGeom>
              <a:ln w="6500" cap="flat">
                <a:solidFill>
                  <a:srgbClr val="D9D9D9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Verdana"/>
                  <a:ea typeface="+mn-ea"/>
                  <a:cs typeface="+mn-cs"/>
                </a:endParaRPr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52A69F41-43DD-07F4-37BF-772CEA3BDC8C}"/>
                  </a:ext>
                </a:extLst>
              </p:cNvPr>
              <p:cNvSpPr/>
              <p:nvPr/>
            </p:nvSpPr>
            <p:spPr>
              <a:xfrm>
                <a:off x="4687710" y="1812551"/>
                <a:ext cx="6500" cy="953493"/>
              </a:xfrm>
              <a:custGeom>
                <a:avLst/>
                <a:gdLst>
                  <a:gd name="connsiteX0" fmla="*/ 0 w 6500"/>
                  <a:gd name="connsiteY0" fmla="*/ 0 h 953493"/>
                  <a:gd name="connsiteX1" fmla="*/ 0 w 6500"/>
                  <a:gd name="connsiteY1" fmla="*/ 953493 h 953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500" h="953493">
                    <a:moveTo>
                      <a:pt x="0" y="0"/>
                    </a:moveTo>
                    <a:lnTo>
                      <a:pt x="0" y="953493"/>
                    </a:lnTo>
                  </a:path>
                </a:pathLst>
              </a:custGeom>
              <a:ln w="6500" cap="flat">
                <a:solidFill>
                  <a:srgbClr val="D9D9D9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Verdana"/>
                  <a:ea typeface="+mn-ea"/>
                  <a:cs typeface="+mn-cs"/>
                </a:endParaRPr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0AB247AE-C469-40FB-C485-387169088CB5}"/>
                  </a:ext>
                </a:extLst>
              </p:cNvPr>
              <p:cNvSpPr/>
              <p:nvPr/>
            </p:nvSpPr>
            <p:spPr>
              <a:xfrm>
                <a:off x="5171288" y="1812551"/>
                <a:ext cx="6500" cy="953493"/>
              </a:xfrm>
              <a:custGeom>
                <a:avLst/>
                <a:gdLst>
                  <a:gd name="connsiteX0" fmla="*/ 0 w 6500"/>
                  <a:gd name="connsiteY0" fmla="*/ 0 h 953493"/>
                  <a:gd name="connsiteX1" fmla="*/ 0 w 6500"/>
                  <a:gd name="connsiteY1" fmla="*/ 953493 h 953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500" h="953493">
                    <a:moveTo>
                      <a:pt x="0" y="0"/>
                    </a:moveTo>
                    <a:lnTo>
                      <a:pt x="0" y="953493"/>
                    </a:lnTo>
                  </a:path>
                </a:pathLst>
              </a:custGeom>
              <a:ln w="6500" cap="flat">
                <a:solidFill>
                  <a:srgbClr val="D9D9D9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Verdana"/>
                  <a:ea typeface="+mn-ea"/>
                  <a:cs typeface="+mn-cs"/>
                </a:endParaRPr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AA7F170B-1995-6623-6B6C-E735FD3DB44A}"/>
                  </a:ext>
                </a:extLst>
              </p:cNvPr>
              <p:cNvSpPr/>
              <p:nvPr/>
            </p:nvSpPr>
            <p:spPr>
              <a:xfrm>
                <a:off x="5654800" y="1812551"/>
                <a:ext cx="6500" cy="953493"/>
              </a:xfrm>
              <a:custGeom>
                <a:avLst/>
                <a:gdLst>
                  <a:gd name="connsiteX0" fmla="*/ 0 w 6500"/>
                  <a:gd name="connsiteY0" fmla="*/ 0 h 953493"/>
                  <a:gd name="connsiteX1" fmla="*/ 0 w 6500"/>
                  <a:gd name="connsiteY1" fmla="*/ 953493 h 953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500" h="953493">
                    <a:moveTo>
                      <a:pt x="0" y="0"/>
                    </a:moveTo>
                    <a:lnTo>
                      <a:pt x="0" y="953493"/>
                    </a:lnTo>
                  </a:path>
                </a:pathLst>
              </a:custGeom>
              <a:ln w="6500" cap="flat">
                <a:solidFill>
                  <a:srgbClr val="D9D9D9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Verdana"/>
                  <a:ea typeface="+mn-ea"/>
                  <a:cs typeface="+mn-cs"/>
                </a:endParaRPr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7A0CE0B6-157B-E25E-32FC-9A0A5CE382B6}"/>
                  </a:ext>
                </a:extLst>
              </p:cNvPr>
              <p:cNvSpPr/>
              <p:nvPr/>
            </p:nvSpPr>
            <p:spPr>
              <a:xfrm>
                <a:off x="6138378" y="1812551"/>
                <a:ext cx="6500" cy="953493"/>
              </a:xfrm>
              <a:custGeom>
                <a:avLst/>
                <a:gdLst>
                  <a:gd name="connsiteX0" fmla="*/ 0 w 6500"/>
                  <a:gd name="connsiteY0" fmla="*/ 0 h 953493"/>
                  <a:gd name="connsiteX1" fmla="*/ 0 w 6500"/>
                  <a:gd name="connsiteY1" fmla="*/ 953493 h 953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500" h="953493">
                    <a:moveTo>
                      <a:pt x="0" y="0"/>
                    </a:moveTo>
                    <a:lnTo>
                      <a:pt x="0" y="953493"/>
                    </a:lnTo>
                  </a:path>
                </a:pathLst>
              </a:custGeom>
              <a:ln w="6500" cap="flat">
                <a:solidFill>
                  <a:srgbClr val="D9D9D9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Verdana"/>
                  <a:ea typeface="+mn-ea"/>
                  <a:cs typeface="+mn-cs"/>
                </a:endParaRPr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CE762CA3-B2E6-0244-078F-22064A73E266}"/>
                  </a:ext>
                </a:extLst>
              </p:cNvPr>
              <p:cNvSpPr/>
              <p:nvPr/>
            </p:nvSpPr>
            <p:spPr>
              <a:xfrm>
                <a:off x="6621956" y="1812551"/>
                <a:ext cx="6500" cy="953493"/>
              </a:xfrm>
              <a:custGeom>
                <a:avLst/>
                <a:gdLst>
                  <a:gd name="connsiteX0" fmla="*/ 0 w 6500"/>
                  <a:gd name="connsiteY0" fmla="*/ 0 h 953493"/>
                  <a:gd name="connsiteX1" fmla="*/ 0 w 6500"/>
                  <a:gd name="connsiteY1" fmla="*/ 953493 h 953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500" h="953493">
                    <a:moveTo>
                      <a:pt x="0" y="0"/>
                    </a:moveTo>
                    <a:lnTo>
                      <a:pt x="0" y="953493"/>
                    </a:lnTo>
                  </a:path>
                </a:pathLst>
              </a:custGeom>
              <a:ln w="6500" cap="flat">
                <a:solidFill>
                  <a:srgbClr val="D9D9D9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Verdana"/>
                  <a:ea typeface="+mn-ea"/>
                  <a:cs typeface="+mn-cs"/>
                </a:endParaRPr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519177B0-FC51-49A8-59E9-8A4AA0433A6D}"/>
                  </a:ext>
                </a:extLst>
              </p:cNvPr>
              <p:cNvSpPr/>
              <p:nvPr/>
            </p:nvSpPr>
            <p:spPr>
              <a:xfrm>
                <a:off x="7105534" y="1812551"/>
                <a:ext cx="6500" cy="953493"/>
              </a:xfrm>
              <a:custGeom>
                <a:avLst/>
                <a:gdLst>
                  <a:gd name="connsiteX0" fmla="*/ 0 w 6500"/>
                  <a:gd name="connsiteY0" fmla="*/ 0 h 953493"/>
                  <a:gd name="connsiteX1" fmla="*/ 0 w 6500"/>
                  <a:gd name="connsiteY1" fmla="*/ 953493 h 953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500" h="953493">
                    <a:moveTo>
                      <a:pt x="0" y="0"/>
                    </a:moveTo>
                    <a:lnTo>
                      <a:pt x="0" y="953493"/>
                    </a:lnTo>
                  </a:path>
                </a:pathLst>
              </a:custGeom>
              <a:ln w="6500" cap="flat">
                <a:solidFill>
                  <a:srgbClr val="D9D9D9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Verdana"/>
                  <a:ea typeface="+mn-ea"/>
                  <a:cs typeface="+mn-cs"/>
                </a:endParaRPr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C9E2DC5F-53B6-825F-EFB8-76EB38D0F9B4}"/>
                  </a:ext>
                </a:extLst>
              </p:cNvPr>
              <p:cNvSpPr/>
              <p:nvPr/>
            </p:nvSpPr>
            <p:spPr>
              <a:xfrm>
                <a:off x="7589111" y="1812551"/>
                <a:ext cx="6500" cy="953493"/>
              </a:xfrm>
              <a:custGeom>
                <a:avLst/>
                <a:gdLst>
                  <a:gd name="connsiteX0" fmla="*/ 0 w 6500"/>
                  <a:gd name="connsiteY0" fmla="*/ 0 h 953493"/>
                  <a:gd name="connsiteX1" fmla="*/ 0 w 6500"/>
                  <a:gd name="connsiteY1" fmla="*/ 953493 h 953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500" h="953493">
                    <a:moveTo>
                      <a:pt x="0" y="0"/>
                    </a:moveTo>
                    <a:lnTo>
                      <a:pt x="0" y="953493"/>
                    </a:lnTo>
                  </a:path>
                </a:pathLst>
              </a:custGeom>
              <a:ln w="6500" cap="flat">
                <a:solidFill>
                  <a:srgbClr val="D9D9D9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Verdana"/>
                  <a:ea typeface="+mn-ea"/>
                  <a:cs typeface="+mn-cs"/>
                </a:endParaRPr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2764FBE8-3798-8BF4-57A7-BA43FBCCDD7F}"/>
                  </a:ext>
                </a:extLst>
              </p:cNvPr>
              <p:cNvSpPr/>
              <p:nvPr/>
            </p:nvSpPr>
            <p:spPr>
              <a:xfrm>
                <a:off x="8072624" y="1812551"/>
                <a:ext cx="6500" cy="953493"/>
              </a:xfrm>
              <a:custGeom>
                <a:avLst/>
                <a:gdLst>
                  <a:gd name="connsiteX0" fmla="*/ 0 w 6500"/>
                  <a:gd name="connsiteY0" fmla="*/ 0 h 953493"/>
                  <a:gd name="connsiteX1" fmla="*/ 0 w 6500"/>
                  <a:gd name="connsiteY1" fmla="*/ 953493 h 953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500" h="953493">
                    <a:moveTo>
                      <a:pt x="0" y="0"/>
                    </a:moveTo>
                    <a:lnTo>
                      <a:pt x="0" y="953493"/>
                    </a:lnTo>
                  </a:path>
                </a:pathLst>
              </a:custGeom>
              <a:ln w="6500" cap="flat">
                <a:solidFill>
                  <a:srgbClr val="D9D9D9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Verdana"/>
                  <a:ea typeface="+mn-ea"/>
                  <a:cs typeface="+mn-cs"/>
                </a:endParaRPr>
              </a:p>
            </p:txBody>
          </p:sp>
        </p:grpSp>
        <p:grpSp>
          <p:nvGrpSpPr>
            <p:cNvPr id="32" name="Picture 9">
              <a:extLst>
                <a:ext uri="{FF2B5EF4-FFF2-40B4-BE49-F238E27FC236}">
                  <a16:creationId xmlns:a16="http://schemas.microsoft.com/office/drawing/2014/main" id="{5303063F-A140-4EF9-3404-669F2A571A84}"/>
                </a:ext>
              </a:extLst>
            </p:cNvPr>
            <p:cNvGrpSpPr/>
            <p:nvPr/>
          </p:nvGrpSpPr>
          <p:grpSpPr>
            <a:xfrm>
              <a:off x="1302730" y="774877"/>
              <a:ext cx="6776394" cy="953493"/>
              <a:chOff x="1302730" y="774877"/>
              <a:chExt cx="6776394" cy="953493"/>
            </a:xfrm>
            <a:noFill/>
          </p:grpSpPr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38C300BA-E64F-114B-997A-75266FD6B3AF}"/>
                  </a:ext>
                </a:extLst>
              </p:cNvPr>
              <p:cNvSpPr/>
              <p:nvPr/>
            </p:nvSpPr>
            <p:spPr>
              <a:xfrm>
                <a:off x="1302730" y="774877"/>
                <a:ext cx="6500" cy="953493"/>
              </a:xfrm>
              <a:custGeom>
                <a:avLst/>
                <a:gdLst>
                  <a:gd name="connsiteX0" fmla="*/ 0 w 6500"/>
                  <a:gd name="connsiteY0" fmla="*/ 0 h 953493"/>
                  <a:gd name="connsiteX1" fmla="*/ 0 w 6500"/>
                  <a:gd name="connsiteY1" fmla="*/ 953493 h 953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500" h="953493">
                    <a:moveTo>
                      <a:pt x="0" y="0"/>
                    </a:moveTo>
                    <a:lnTo>
                      <a:pt x="0" y="953493"/>
                    </a:lnTo>
                  </a:path>
                </a:pathLst>
              </a:custGeom>
              <a:ln w="6500" cap="flat">
                <a:solidFill>
                  <a:srgbClr val="D9D9D9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Verdana"/>
                  <a:ea typeface="+mn-ea"/>
                  <a:cs typeface="+mn-cs"/>
                </a:endParaRPr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EE2DA73C-D4C6-4A22-8F84-52CCEFB84CB5}"/>
                  </a:ext>
                </a:extLst>
              </p:cNvPr>
              <p:cNvSpPr/>
              <p:nvPr/>
            </p:nvSpPr>
            <p:spPr>
              <a:xfrm>
                <a:off x="1786308" y="774877"/>
                <a:ext cx="6500" cy="953493"/>
              </a:xfrm>
              <a:custGeom>
                <a:avLst/>
                <a:gdLst>
                  <a:gd name="connsiteX0" fmla="*/ 0 w 6500"/>
                  <a:gd name="connsiteY0" fmla="*/ 0 h 953493"/>
                  <a:gd name="connsiteX1" fmla="*/ 0 w 6500"/>
                  <a:gd name="connsiteY1" fmla="*/ 953493 h 953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500" h="953493">
                    <a:moveTo>
                      <a:pt x="0" y="0"/>
                    </a:moveTo>
                    <a:lnTo>
                      <a:pt x="0" y="953493"/>
                    </a:lnTo>
                  </a:path>
                </a:pathLst>
              </a:custGeom>
              <a:ln w="6500" cap="flat">
                <a:solidFill>
                  <a:srgbClr val="D9D9D9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Verdana"/>
                  <a:ea typeface="+mn-ea"/>
                  <a:cs typeface="+mn-cs"/>
                </a:endParaRPr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7DD16C25-6FE5-D0EF-709C-F1CE9288D94D}"/>
                  </a:ext>
                </a:extLst>
              </p:cNvPr>
              <p:cNvSpPr/>
              <p:nvPr/>
            </p:nvSpPr>
            <p:spPr>
              <a:xfrm>
                <a:off x="2269886" y="774877"/>
                <a:ext cx="6500" cy="953493"/>
              </a:xfrm>
              <a:custGeom>
                <a:avLst/>
                <a:gdLst>
                  <a:gd name="connsiteX0" fmla="*/ 0 w 6500"/>
                  <a:gd name="connsiteY0" fmla="*/ 0 h 953493"/>
                  <a:gd name="connsiteX1" fmla="*/ 0 w 6500"/>
                  <a:gd name="connsiteY1" fmla="*/ 953493 h 953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500" h="953493">
                    <a:moveTo>
                      <a:pt x="0" y="0"/>
                    </a:moveTo>
                    <a:lnTo>
                      <a:pt x="0" y="953493"/>
                    </a:lnTo>
                  </a:path>
                </a:pathLst>
              </a:custGeom>
              <a:ln w="6500" cap="flat">
                <a:solidFill>
                  <a:srgbClr val="D9D9D9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Verdana"/>
                  <a:ea typeface="+mn-ea"/>
                  <a:cs typeface="+mn-cs"/>
                </a:endParaRPr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609D81BA-F9E5-D238-1212-A9D5D09E92B9}"/>
                  </a:ext>
                </a:extLst>
              </p:cNvPr>
              <p:cNvSpPr/>
              <p:nvPr/>
            </p:nvSpPr>
            <p:spPr>
              <a:xfrm>
                <a:off x="2753464" y="774877"/>
                <a:ext cx="6500" cy="953493"/>
              </a:xfrm>
              <a:custGeom>
                <a:avLst/>
                <a:gdLst>
                  <a:gd name="connsiteX0" fmla="*/ 0 w 6500"/>
                  <a:gd name="connsiteY0" fmla="*/ 0 h 953493"/>
                  <a:gd name="connsiteX1" fmla="*/ 0 w 6500"/>
                  <a:gd name="connsiteY1" fmla="*/ 953493 h 953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500" h="953493">
                    <a:moveTo>
                      <a:pt x="0" y="0"/>
                    </a:moveTo>
                    <a:lnTo>
                      <a:pt x="0" y="953493"/>
                    </a:lnTo>
                  </a:path>
                </a:pathLst>
              </a:custGeom>
              <a:ln w="6500" cap="flat">
                <a:solidFill>
                  <a:srgbClr val="D9D9D9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Verdana"/>
                  <a:ea typeface="+mn-ea"/>
                  <a:cs typeface="+mn-cs"/>
                </a:endParaRPr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8E1899C6-3917-2D89-E8F8-EE24E6529793}"/>
                  </a:ext>
                </a:extLst>
              </p:cNvPr>
              <p:cNvSpPr/>
              <p:nvPr/>
            </p:nvSpPr>
            <p:spPr>
              <a:xfrm>
                <a:off x="3237041" y="774877"/>
                <a:ext cx="6500" cy="953493"/>
              </a:xfrm>
              <a:custGeom>
                <a:avLst/>
                <a:gdLst>
                  <a:gd name="connsiteX0" fmla="*/ 0 w 6500"/>
                  <a:gd name="connsiteY0" fmla="*/ 0 h 953493"/>
                  <a:gd name="connsiteX1" fmla="*/ 0 w 6500"/>
                  <a:gd name="connsiteY1" fmla="*/ 953493 h 953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500" h="953493">
                    <a:moveTo>
                      <a:pt x="0" y="0"/>
                    </a:moveTo>
                    <a:lnTo>
                      <a:pt x="0" y="953493"/>
                    </a:lnTo>
                  </a:path>
                </a:pathLst>
              </a:custGeom>
              <a:ln w="6500" cap="flat">
                <a:solidFill>
                  <a:srgbClr val="D9D9D9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Verdana"/>
                  <a:ea typeface="+mn-ea"/>
                  <a:cs typeface="+mn-cs"/>
                </a:endParaRPr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B1E9020C-1FBD-D380-A5F9-784A1A9E4545}"/>
                  </a:ext>
                </a:extLst>
              </p:cNvPr>
              <p:cNvSpPr/>
              <p:nvPr/>
            </p:nvSpPr>
            <p:spPr>
              <a:xfrm>
                <a:off x="3720554" y="774877"/>
                <a:ext cx="6500" cy="953493"/>
              </a:xfrm>
              <a:custGeom>
                <a:avLst/>
                <a:gdLst>
                  <a:gd name="connsiteX0" fmla="*/ 0 w 6500"/>
                  <a:gd name="connsiteY0" fmla="*/ 0 h 953493"/>
                  <a:gd name="connsiteX1" fmla="*/ 0 w 6500"/>
                  <a:gd name="connsiteY1" fmla="*/ 953493 h 953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500" h="953493">
                    <a:moveTo>
                      <a:pt x="0" y="0"/>
                    </a:moveTo>
                    <a:lnTo>
                      <a:pt x="0" y="953493"/>
                    </a:lnTo>
                  </a:path>
                </a:pathLst>
              </a:custGeom>
              <a:ln w="6500" cap="flat">
                <a:solidFill>
                  <a:srgbClr val="D9D9D9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Verdana"/>
                  <a:ea typeface="+mn-ea"/>
                  <a:cs typeface="+mn-cs"/>
                </a:endParaRPr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7FCDAAB3-0C56-CC21-5C53-E4BED16B61A3}"/>
                  </a:ext>
                </a:extLst>
              </p:cNvPr>
              <p:cNvSpPr/>
              <p:nvPr/>
            </p:nvSpPr>
            <p:spPr>
              <a:xfrm>
                <a:off x="4204132" y="774877"/>
                <a:ext cx="6500" cy="953493"/>
              </a:xfrm>
              <a:custGeom>
                <a:avLst/>
                <a:gdLst>
                  <a:gd name="connsiteX0" fmla="*/ 0 w 6500"/>
                  <a:gd name="connsiteY0" fmla="*/ 0 h 953493"/>
                  <a:gd name="connsiteX1" fmla="*/ 0 w 6500"/>
                  <a:gd name="connsiteY1" fmla="*/ 953493 h 953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500" h="953493">
                    <a:moveTo>
                      <a:pt x="0" y="0"/>
                    </a:moveTo>
                    <a:lnTo>
                      <a:pt x="0" y="953493"/>
                    </a:lnTo>
                  </a:path>
                </a:pathLst>
              </a:custGeom>
              <a:ln w="6500" cap="flat">
                <a:solidFill>
                  <a:srgbClr val="D9D9D9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Verdana"/>
                  <a:ea typeface="+mn-ea"/>
                  <a:cs typeface="+mn-cs"/>
                </a:endParaRPr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622C4ADA-9428-83C7-4C7C-07F51D7CEEBA}"/>
                  </a:ext>
                </a:extLst>
              </p:cNvPr>
              <p:cNvSpPr/>
              <p:nvPr/>
            </p:nvSpPr>
            <p:spPr>
              <a:xfrm>
                <a:off x="4687710" y="774877"/>
                <a:ext cx="6500" cy="953493"/>
              </a:xfrm>
              <a:custGeom>
                <a:avLst/>
                <a:gdLst>
                  <a:gd name="connsiteX0" fmla="*/ 0 w 6500"/>
                  <a:gd name="connsiteY0" fmla="*/ 0 h 953493"/>
                  <a:gd name="connsiteX1" fmla="*/ 0 w 6500"/>
                  <a:gd name="connsiteY1" fmla="*/ 953493 h 953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500" h="953493">
                    <a:moveTo>
                      <a:pt x="0" y="0"/>
                    </a:moveTo>
                    <a:lnTo>
                      <a:pt x="0" y="953493"/>
                    </a:lnTo>
                  </a:path>
                </a:pathLst>
              </a:custGeom>
              <a:ln w="6500" cap="flat">
                <a:solidFill>
                  <a:srgbClr val="D9D9D9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Verdana"/>
                  <a:ea typeface="+mn-ea"/>
                  <a:cs typeface="+mn-cs"/>
                </a:endParaRPr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B5BFC724-DAAF-E906-BDE5-CD37B09A85B6}"/>
                  </a:ext>
                </a:extLst>
              </p:cNvPr>
              <p:cNvSpPr/>
              <p:nvPr/>
            </p:nvSpPr>
            <p:spPr>
              <a:xfrm>
                <a:off x="5171288" y="774877"/>
                <a:ext cx="6500" cy="953493"/>
              </a:xfrm>
              <a:custGeom>
                <a:avLst/>
                <a:gdLst>
                  <a:gd name="connsiteX0" fmla="*/ 0 w 6500"/>
                  <a:gd name="connsiteY0" fmla="*/ 0 h 953493"/>
                  <a:gd name="connsiteX1" fmla="*/ 0 w 6500"/>
                  <a:gd name="connsiteY1" fmla="*/ 953493 h 953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500" h="953493">
                    <a:moveTo>
                      <a:pt x="0" y="0"/>
                    </a:moveTo>
                    <a:lnTo>
                      <a:pt x="0" y="953493"/>
                    </a:lnTo>
                  </a:path>
                </a:pathLst>
              </a:custGeom>
              <a:ln w="6500" cap="flat">
                <a:solidFill>
                  <a:srgbClr val="D9D9D9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Verdana"/>
                  <a:ea typeface="+mn-ea"/>
                  <a:cs typeface="+mn-cs"/>
                </a:endParaRPr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C60F509E-0A3E-7B88-C08E-9B6E0A4EBF1F}"/>
                  </a:ext>
                </a:extLst>
              </p:cNvPr>
              <p:cNvSpPr/>
              <p:nvPr/>
            </p:nvSpPr>
            <p:spPr>
              <a:xfrm>
                <a:off x="5654800" y="774877"/>
                <a:ext cx="6500" cy="953493"/>
              </a:xfrm>
              <a:custGeom>
                <a:avLst/>
                <a:gdLst>
                  <a:gd name="connsiteX0" fmla="*/ 0 w 6500"/>
                  <a:gd name="connsiteY0" fmla="*/ 0 h 953493"/>
                  <a:gd name="connsiteX1" fmla="*/ 0 w 6500"/>
                  <a:gd name="connsiteY1" fmla="*/ 953493 h 953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500" h="953493">
                    <a:moveTo>
                      <a:pt x="0" y="0"/>
                    </a:moveTo>
                    <a:lnTo>
                      <a:pt x="0" y="953493"/>
                    </a:lnTo>
                  </a:path>
                </a:pathLst>
              </a:custGeom>
              <a:ln w="6500" cap="flat">
                <a:solidFill>
                  <a:srgbClr val="D9D9D9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Verdana"/>
                  <a:ea typeface="+mn-ea"/>
                  <a:cs typeface="+mn-cs"/>
                </a:endParaRPr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E4392950-E3D7-221B-749C-713406B619ED}"/>
                  </a:ext>
                </a:extLst>
              </p:cNvPr>
              <p:cNvSpPr/>
              <p:nvPr/>
            </p:nvSpPr>
            <p:spPr>
              <a:xfrm>
                <a:off x="6138378" y="774877"/>
                <a:ext cx="6500" cy="953493"/>
              </a:xfrm>
              <a:custGeom>
                <a:avLst/>
                <a:gdLst>
                  <a:gd name="connsiteX0" fmla="*/ 0 w 6500"/>
                  <a:gd name="connsiteY0" fmla="*/ 0 h 953493"/>
                  <a:gd name="connsiteX1" fmla="*/ 0 w 6500"/>
                  <a:gd name="connsiteY1" fmla="*/ 953493 h 953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500" h="953493">
                    <a:moveTo>
                      <a:pt x="0" y="0"/>
                    </a:moveTo>
                    <a:lnTo>
                      <a:pt x="0" y="953493"/>
                    </a:lnTo>
                  </a:path>
                </a:pathLst>
              </a:custGeom>
              <a:ln w="6500" cap="flat">
                <a:solidFill>
                  <a:srgbClr val="D9D9D9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Verdana"/>
                  <a:ea typeface="+mn-ea"/>
                  <a:cs typeface="+mn-cs"/>
                </a:endParaRPr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2F27F00F-BBA2-30F3-E495-AA5D7BB03518}"/>
                  </a:ext>
                </a:extLst>
              </p:cNvPr>
              <p:cNvSpPr/>
              <p:nvPr/>
            </p:nvSpPr>
            <p:spPr>
              <a:xfrm>
                <a:off x="6621956" y="774877"/>
                <a:ext cx="6500" cy="953493"/>
              </a:xfrm>
              <a:custGeom>
                <a:avLst/>
                <a:gdLst>
                  <a:gd name="connsiteX0" fmla="*/ 0 w 6500"/>
                  <a:gd name="connsiteY0" fmla="*/ 0 h 953493"/>
                  <a:gd name="connsiteX1" fmla="*/ 0 w 6500"/>
                  <a:gd name="connsiteY1" fmla="*/ 953493 h 953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500" h="953493">
                    <a:moveTo>
                      <a:pt x="0" y="0"/>
                    </a:moveTo>
                    <a:lnTo>
                      <a:pt x="0" y="953493"/>
                    </a:lnTo>
                  </a:path>
                </a:pathLst>
              </a:custGeom>
              <a:ln w="6500" cap="flat">
                <a:solidFill>
                  <a:srgbClr val="D9D9D9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Verdana"/>
                  <a:ea typeface="+mn-ea"/>
                  <a:cs typeface="+mn-cs"/>
                </a:endParaRPr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FDE29D85-153F-19C4-CDC2-E1B5E52019EE}"/>
                  </a:ext>
                </a:extLst>
              </p:cNvPr>
              <p:cNvSpPr/>
              <p:nvPr/>
            </p:nvSpPr>
            <p:spPr>
              <a:xfrm>
                <a:off x="7105534" y="774877"/>
                <a:ext cx="6500" cy="953493"/>
              </a:xfrm>
              <a:custGeom>
                <a:avLst/>
                <a:gdLst>
                  <a:gd name="connsiteX0" fmla="*/ 0 w 6500"/>
                  <a:gd name="connsiteY0" fmla="*/ 0 h 953493"/>
                  <a:gd name="connsiteX1" fmla="*/ 0 w 6500"/>
                  <a:gd name="connsiteY1" fmla="*/ 953493 h 953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500" h="953493">
                    <a:moveTo>
                      <a:pt x="0" y="0"/>
                    </a:moveTo>
                    <a:lnTo>
                      <a:pt x="0" y="953493"/>
                    </a:lnTo>
                  </a:path>
                </a:pathLst>
              </a:custGeom>
              <a:ln w="6500" cap="flat">
                <a:solidFill>
                  <a:srgbClr val="D9D9D9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Verdana"/>
                  <a:ea typeface="+mn-ea"/>
                  <a:cs typeface="+mn-cs"/>
                </a:endParaRPr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9ADB1F35-3563-D4BD-268F-8AAABF2139E1}"/>
                  </a:ext>
                </a:extLst>
              </p:cNvPr>
              <p:cNvSpPr/>
              <p:nvPr/>
            </p:nvSpPr>
            <p:spPr>
              <a:xfrm>
                <a:off x="7589111" y="774877"/>
                <a:ext cx="6500" cy="953493"/>
              </a:xfrm>
              <a:custGeom>
                <a:avLst/>
                <a:gdLst>
                  <a:gd name="connsiteX0" fmla="*/ 0 w 6500"/>
                  <a:gd name="connsiteY0" fmla="*/ 0 h 953493"/>
                  <a:gd name="connsiteX1" fmla="*/ 0 w 6500"/>
                  <a:gd name="connsiteY1" fmla="*/ 953493 h 953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500" h="953493">
                    <a:moveTo>
                      <a:pt x="0" y="0"/>
                    </a:moveTo>
                    <a:lnTo>
                      <a:pt x="0" y="953493"/>
                    </a:lnTo>
                  </a:path>
                </a:pathLst>
              </a:custGeom>
              <a:ln w="6500" cap="flat">
                <a:solidFill>
                  <a:srgbClr val="D9D9D9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Verdana"/>
                  <a:ea typeface="+mn-ea"/>
                  <a:cs typeface="+mn-cs"/>
                </a:endParaRPr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C306C545-CEDC-167D-511F-5B2CE65934F3}"/>
                  </a:ext>
                </a:extLst>
              </p:cNvPr>
              <p:cNvSpPr/>
              <p:nvPr/>
            </p:nvSpPr>
            <p:spPr>
              <a:xfrm>
                <a:off x="8072624" y="774877"/>
                <a:ext cx="6500" cy="953493"/>
              </a:xfrm>
              <a:custGeom>
                <a:avLst/>
                <a:gdLst>
                  <a:gd name="connsiteX0" fmla="*/ 0 w 6500"/>
                  <a:gd name="connsiteY0" fmla="*/ 0 h 953493"/>
                  <a:gd name="connsiteX1" fmla="*/ 0 w 6500"/>
                  <a:gd name="connsiteY1" fmla="*/ 953493 h 953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500" h="953493">
                    <a:moveTo>
                      <a:pt x="0" y="0"/>
                    </a:moveTo>
                    <a:lnTo>
                      <a:pt x="0" y="953493"/>
                    </a:lnTo>
                  </a:path>
                </a:pathLst>
              </a:custGeom>
              <a:ln w="6500" cap="flat">
                <a:solidFill>
                  <a:srgbClr val="D9D9D9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Verdana"/>
                  <a:ea typeface="+mn-ea"/>
                  <a:cs typeface="+mn-cs"/>
                </a:endParaRPr>
              </a:p>
            </p:txBody>
          </p:sp>
        </p:grp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B70B6D1F-57C9-6362-8EDC-1F053E01156B}"/>
                </a:ext>
              </a:extLst>
            </p:cNvPr>
            <p:cNvSpPr/>
            <p:nvPr/>
          </p:nvSpPr>
          <p:spPr>
            <a:xfrm>
              <a:off x="819998" y="904237"/>
              <a:ext cx="3671264" cy="47583"/>
            </a:xfrm>
            <a:custGeom>
              <a:avLst/>
              <a:gdLst>
                <a:gd name="connsiteX0" fmla="*/ 0 w 3671264"/>
                <a:gd name="connsiteY0" fmla="*/ 0 h 47583"/>
                <a:gd name="connsiteX1" fmla="*/ 3671265 w 3671264"/>
                <a:gd name="connsiteY1" fmla="*/ 0 h 47583"/>
                <a:gd name="connsiteX2" fmla="*/ 3671265 w 3671264"/>
                <a:gd name="connsiteY2" fmla="*/ 47584 h 47583"/>
                <a:gd name="connsiteX3" fmla="*/ 0 w 3671264"/>
                <a:gd name="connsiteY3" fmla="*/ 47584 h 47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71264" h="47583">
                  <a:moveTo>
                    <a:pt x="0" y="0"/>
                  </a:moveTo>
                  <a:lnTo>
                    <a:pt x="3671265" y="0"/>
                  </a:lnTo>
                  <a:lnTo>
                    <a:pt x="3671265" y="47584"/>
                  </a:lnTo>
                  <a:lnTo>
                    <a:pt x="0" y="47584"/>
                  </a:lnTo>
                  <a:close/>
                </a:path>
              </a:pathLst>
            </a:custGeom>
            <a:solidFill>
              <a:srgbClr val="315C1C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1CF95B26-783D-8CB5-C2D9-D78E99A3A958}"/>
                </a:ext>
              </a:extLst>
            </p:cNvPr>
            <p:cNvSpPr/>
            <p:nvPr/>
          </p:nvSpPr>
          <p:spPr>
            <a:xfrm>
              <a:off x="819998" y="845407"/>
              <a:ext cx="6039099" cy="47583"/>
            </a:xfrm>
            <a:custGeom>
              <a:avLst/>
              <a:gdLst>
                <a:gd name="connsiteX0" fmla="*/ 0 w 6039099"/>
                <a:gd name="connsiteY0" fmla="*/ 0 h 47583"/>
                <a:gd name="connsiteX1" fmla="*/ 6039100 w 6039099"/>
                <a:gd name="connsiteY1" fmla="*/ 0 h 47583"/>
                <a:gd name="connsiteX2" fmla="*/ 6039100 w 6039099"/>
                <a:gd name="connsiteY2" fmla="*/ 47584 h 47583"/>
                <a:gd name="connsiteX3" fmla="*/ 0 w 6039099"/>
                <a:gd name="connsiteY3" fmla="*/ 47584 h 47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39099" h="47583">
                  <a:moveTo>
                    <a:pt x="0" y="0"/>
                  </a:moveTo>
                  <a:lnTo>
                    <a:pt x="6039100" y="0"/>
                  </a:lnTo>
                  <a:lnTo>
                    <a:pt x="6039100" y="47584"/>
                  </a:lnTo>
                  <a:lnTo>
                    <a:pt x="0" y="47584"/>
                  </a:lnTo>
                  <a:close/>
                </a:path>
              </a:pathLst>
            </a:custGeom>
            <a:solidFill>
              <a:srgbClr val="339900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0AEDD269-7CD9-728A-56D9-3267BF7AB908}"/>
                </a:ext>
              </a:extLst>
            </p:cNvPr>
            <p:cNvSpPr/>
            <p:nvPr/>
          </p:nvSpPr>
          <p:spPr>
            <a:xfrm>
              <a:off x="819998" y="786513"/>
              <a:ext cx="7225324" cy="47583"/>
            </a:xfrm>
            <a:custGeom>
              <a:avLst/>
              <a:gdLst>
                <a:gd name="connsiteX0" fmla="*/ 0 w 7225324"/>
                <a:gd name="connsiteY0" fmla="*/ 0 h 47583"/>
                <a:gd name="connsiteX1" fmla="*/ 7225325 w 7225324"/>
                <a:gd name="connsiteY1" fmla="*/ 0 h 47583"/>
                <a:gd name="connsiteX2" fmla="*/ 7225325 w 7225324"/>
                <a:gd name="connsiteY2" fmla="*/ 47584 h 47583"/>
                <a:gd name="connsiteX3" fmla="*/ 0 w 7225324"/>
                <a:gd name="connsiteY3" fmla="*/ 47584 h 47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25324" h="47583">
                  <a:moveTo>
                    <a:pt x="0" y="0"/>
                  </a:moveTo>
                  <a:lnTo>
                    <a:pt x="7225325" y="0"/>
                  </a:lnTo>
                  <a:lnTo>
                    <a:pt x="7225325" y="47584"/>
                  </a:lnTo>
                  <a:lnTo>
                    <a:pt x="0" y="47584"/>
                  </a:lnTo>
                  <a:close/>
                </a:path>
              </a:pathLst>
            </a:custGeom>
            <a:solidFill>
              <a:srgbClr val="88DD55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E1A7A0FF-E8B1-F8F3-C1B9-CF51BD060AB1}"/>
                </a:ext>
              </a:extLst>
            </p:cNvPr>
            <p:cNvSpPr/>
            <p:nvPr/>
          </p:nvSpPr>
          <p:spPr>
            <a:xfrm>
              <a:off x="819998" y="1022026"/>
              <a:ext cx="1781482" cy="47583"/>
            </a:xfrm>
            <a:custGeom>
              <a:avLst/>
              <a:gdLst>
                <a:gd name="connsiteX0" fmla="*/ 0 w 1781482"/>
                <a:gd name="connsiteY0" fmla="*/ 0 h 47583"/>
                <a:gd name="connsiteX1" fmla="*/ 1781483 w 1781482"/>
                <a:gd name="connsiteY1" fmla="*/ 0 h 47583"/>
                <a:gd name="connsiteX2" fmla="*/ 1781483 w 1781482"/>
                <a:gd name="connsiteY2" fmla="*/ 47584 h 47583"/>
                <a:gd name="connsiteX3" fmla="*/ 0 w 1781482"/>
                <a:gd name="connsiteY3" fmla="*/ 47584 h 47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482" h="47583">
                  <a:moveTo>
                    <a:pt x="0" y="0"/>
                  </a:moveTo>
                  <a:lnTo>
                    <a:pt x="1781483" y="0"/>
                  </a:lnTo>
                  <a:lnTo>
                    <a:pt x="1781483" y="47584"/>
                  </a:lnTo>
                  <a:lnTo>
                    <a:pt x="0" y="47584"/>
                  </a:lnTo>
                  <a:close/>
                </a:path>
              </a:pathLst>
            </a:custGeom>
            <a:solidFill>
              <a:srgbClr val="88DD55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7847B450-F421-EB6C-62FC-9A6C538131F2}"/>
                </a:ext>
              </a:extLst>
            </p:cNvPr>
            <p:cNvSpPr/>
            <p:nvPr/>
          </p:nvSpPr>
          <p:spPr>
            <a:xfrm>
              <a:off x="819998" y="1139815"/>
              <a:ext cx="999008" cy="47583"/>
            </a:xfrm>
            <a:custGeom>
              <a:avLst/>
              <a:gdLst>
                <a:gd name="connsiteX0" fmla="*/ 0 w 999008"/>
                <a:gd name="connsiteY0" fmla="*/ 0 h 47583"/>
                <a:gd name="connsiteX1" fmla="*/ 999008 w 999008"/>
                <a:gd name="connsiteY1" fmla="*/ 0 h 47583"/>
                <a:gd name="connsiteX2" fmla="*/ 999008 w 999008"/>
                <a:gd name="connsiteY2" fmla="*/ 47584 h 47583"/>
                <a:gd name="connsiteX3" fmla="*/ 0 w 999008"/>
                <a:gd name="connsiteY3" fmla="*/ 47584 h 47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99008" h="47583">
                  <a:moveTo>
                    <a:pt x="0" y="0"/>
                  </a:moveTo>
                  <a:lnTo>
                    <a:pt x="999008" y="0"/>
                  </a:lnTo>
                  <a:lnTo>
                    <a:pt x="999008" y="47584"/>
                  </a:lnTo>
                  <a:lnTo>
                    <a:pt x="0" y="47584"/>
                  </a:lnTo>
                  <a:close/>
                </a:path>
              </a:pathLst>
            </a:custGeom>
            <a:solidFill>
              <a:srgbClr val="88DD55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C1645D0E-5BBE-076A-C82D-B863FBD0566C}"/>
                </a:ext>
              </a:extLst>
            </p:cNvPr>
            <p:cNvSpPr/>
            <p:nvPr/>
          </p:nvSpPr>
          <p:spPr>
            <a:xfrm>
              <a:off x="819998" y="1669800"/>
              <a:ext cx="108819" cy="47583"/>
            </a:xfrm>
            <a:custGeom>
              <a:avLst/>
              <a:gdLst>
                <a:gd name="connsiteX0" fmla="*/ 0 w 108819"/>
                <a:gd name="connsiteY0" fmla="*/ 0 h 47583"/>
                <a:gd name="connsiteX1" fmla="*/ 108820 w 108819"/>
                <a:gd name="connsiteY1" fmla="*/ 0 h 47583"/>
                <a:gd name="connsiteX2" fmla="*/ 108820 w 108819"/>
                <a:gd name="connsiteY2" fmla="*/ 47584 h 47583"/>
                <a:gd name="connsiteX3" fmla="*/ 0 w 108819"/>
                <a:gd name="connsiteY3" fmla="*/ 47584 h 47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8819" h="47583">
                  <a:moveTo>
                    <a:pt x="0" y="0"/>
                  </a:moveTo>
                  <a:lnTo>
                    <a:pt x="108820" y="0"/>
                  </a:lnTo>
                  <a:lnTo>
                    <a:pt x="108820" y="47584"/>
                  </a:lnTo>
                  <a:lnTo>
                    <a:pt x="0" y="47584"/>
                  </a:lnTo>
                  <a:close/>
                </a:path>
              </a:pathLst>
            </a:custGeom>
            <a:solidFill>
              <a:srgbClr val="88DD55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D275E8BB-DC8D-FB69-7555-1543817CCD46}"/>
                </a:ext>
              </a:extLst>
            </p:cNvPr>
            <p:cNvSpPr/>
            <p:nvPr/>
          </p:nvSpPr>
          <p:spPr>
            <a:xfrm>
              <a:off x="819998" y="1080920"/>
              <a:ext cx="1672988" cy="47583"/>
            </a:xfrm>
            <a:custGeom>
              <a:avLst/>
              <a:gdLst>
                <a:gd name="connsiteX0" fmla="*/ 0 w 1672988"/>
                <a:gd name="connsiteY0" fmla="*/ 0 h 47583"/>
                <a:gd name="connsiteX1" fmla="*/ 1672988 w 1672988"/>
                <a:gd name="connsiteY1" fmla="*/ 0 h 47583"/>
                <a:gd name="connsiteX2" fmla="*/ 1672988 w 1672988"/>
                <a:gd name="connsiteY2" fmla="*/ 47584 h 47583"/>
                <a:gd name="connsiteX3" fmla="*/ 0 w 1672988"/>
                <a:gd name="connsiteY3" fmla="*/ 47584 h 47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72988" h="47583">
                  <a:moveTo>
                    <a:pt x="0" y="0"/>
                  </a:moveTo>
                  <a:lnTo>
                    <a:pt x="1672988" y="0"/>
                  </a:lnTo>
                  <a:lnTo>
                    <a:pt x="1672988" y="47584"/>
                  </a:lnTo>
                  <a:lnTo>
                    <a:pt x="0" y="47584"/>
                  </a:lnTo>
                  <a:close/>
                </a:path>
              </a:pathLst>
            </a:custGeom>
            <a:solidFill>
              <a:srgbClr val="339900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D234F748-E120-C2F5-8948-98C1EE41DB20}"/>
                </a:ext>
              </a:extLst>
            </p:cNvPr>
            <p:cNvSpPr/>
            <p:nvPr/>
          </p:nvSpPr>
          <p:spPr>
            <a:xfrm>
              <a:off x="819998" y="1493117"/>
              <a:ext cx="531487" cy="47583"/>
            </a:xfrm>
            <a:custGeom>
              <a:avLst/>
              <a:gdLst>
                <a:gd name="connsiteX0" fmla="*/ 0 w 531487"/>
                <a:gd name="connsiteY0" fmla="*/ 0 h 47583"/>
                <a:gd name="connsiteX1" fmla="*/ 531487 w 531487"/>
                <a:gd name="connsiteY1" fmla="*/ 0 h 47583"/>
                <a:gd name="connsiteX2" fmla="*/ 531487 w 531487"/>
                <a:gd name="connsiteY2" fmla="*/ 47584 h 47583"/>
                <a:gd name="connsiteX3" fmla="*/ 0 w 531487"/>
                <a:gd name="connsiteY3" fmla="*/ 47584 h 47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1487" h="47583">
                  <a:moveTo>
                    <a:pt x="0" y="0"/>
                  </a:moveTo>
                  <a:lnTo>
                    <a:pt x="531487" y="0"/>
                  </a:lnTo>
                  <a:lnTo>
                    <a:pt x="531487" y="47584"/>
                  </a:lnTo>
                  <a:lnTo>
                    <a:pt x="0" y="47584"/>
                  </a:lnTo>
                  <a:close/>
                </a:path>
              </a:pathLst>
            </a:custGeom>
            <a:solidFill>
              <a:srgbClr val="339900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B621C854-F462-FDE9-CC4F-C2F65A05DE20}"/>
                </a:ext>
              </a:extLst>
            </p:cNvPr>
            <p:cNvSpPr/>
            <p:nvPr/>
          </p:nvSpPr>
          <p:spPr>
            <a:xfrm>
              <a:off x="819998" y="1610906"/>
              <a:ext cx="437293" cy="47583"/>
            </a:xfrm>
            <a:custGeom>
              <a:avLst/>
              <a:gdLst>
                <a:gd name="connsiteX0" fmla="*/ 0 w 437293"/>
                <a:gd name="connsiteY0" fmla="*/ 0 h 47583"/>
                <a:gd name="connsiteX1" fmla="*/ 437294 w 437293"/>
                <a:gd name="connsiteY1" fmla="*/ 0 h 47583"/>
                <a:gd name="connsiteX2" fmla="*/ 437294 w 437293"/>
                <a:gd name="connsiteY2" fmla="*/ 47584 h 47583"/>
                <a:gd name="connsiteX3" fmla="*/ 0 w 437293"/>
                <a:gd name="connsiteY3" fmla="*/ 47584 h 47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7293" h="47583">
                  <a:moveTo>
                    <a:pt x="0" y="0"/>
                  </a:moveTo>
                  <a:lnTo>
                    <a:pt x="437294" y="0"/>
                  </a:lnTo>
                  <a:lnTo>
                    <a:pt x="437294" y="47584"/>
                  </a:lnTo>
                  <a:lnTo>
                    <a:pt x="0" y="47584"/>
                  </a:lnTo>
                  <a:close/>
                </a:path>
              </a:pathLst>
            </a:custGeom>
            <a:solidFill>
              <a:srgbClr val="339900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69C431BC-3D0D-50EA-CA8A-C9F5D6940B10}"/>
                </a:ext>
              </a:extLst>
            </p:cNvPr>
            <p:cNvSpPr/>
            <p:nvPr/>
          </p:nvSpPr>
          <p:spPr>
            <a:xfrm>
              <a:off x="819998" y="963131"/>
              <a:ext cx="1793248" cy="47583"/>
            </a:xfrm>
            <a:custGeom>
              <a:avLst/>
              <a:gdLst>
                <a:gd name="connsiteX0" fmla="*/ 0 w 1793248"/>
                <a:gd name="connsiteY0" fmla="*/ 0 h 47583"/>
                <a:gd name="connsiteX1" fmla="*/ 1793249 w 1793248"/>
                <a:gd name="connsiteY1" fmla="*/ 0 h 47583"/>
                <a:gd name="connsiteX2" fmla="*/ 1793249 w 1793248"/>
                <a:gd name="connsiteY2" fmla="*/ 47584 h 47583"/>
                <a:gd name="connsiteX3" fmla="*/ 0 w 1793248"/>
                <a:gd name="connsiteY3" fmla="*/ 47584 h 47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3248" h="47583">
                  <a:moveTo>
                    <a:pt x="0" y="0"/>
                  </a:moveTo>
                  <a:lnTo>
                    <a:pt x="1793249" y="0"/>
                  </a:lnTo>
                  <a:lnTo>
                    <a:pt x="1793249" y="47584"/>
                  </a:lnTo>
                  <a:lnTo>
                    <a:pt x="0" y="47584"/>
                  </a:lnTo>
                  <a:close/>
                </a:path>
              </a:pathLst>
            </a:custGeom>
            <a:solidFill>
              <a:srgbClr val="315C1C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AC2FA2C2-AFCA-F615-586C-ECE58CCAE61A}"/>
                </a:ext>
              </a:extLst>
            </p:cNvPr>
            <p:cNvSpPr/>
            <p:nvPr/>
          </p:nvSpPr>
          <p:spPr>
            <a:xfrm>
              <a:off x="819998" y="1198709"/>
              <a:ext cx="901369" cy="47583"/>
            </a:xfrm>
            <a:custGeom>
              <a:avLst/>
              <a:gdLst>
                <a:gd name="connsiteX0" fmla="*/ 0 w 901369"/>
                <a:gd name="connsiteY0" fmla="*/ 0 h 47583"/>
                <a:gd name="connsiteX1" fmla="*/ 901370 w 901369"/>
                <a:gd name="connsiteY1" fmla="*/ 0 h 47583"/>
                <a:gd name="connsiteX2" fmla="*/ 901370 w 901369"/>
                <a:gd name="connsiteY2" fmla="*/ 47584 h 47583"/>
                <a:gd name="connsiteX3" fmla="*/ 0 w 901369"/>
                <a:gd name="connsiteY3" fmla="*/ 47584 h 47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01369" h="47583">
                  <a:moveTo>
                    <a:pt x="0" y="0"/>
                  </a:moveTo>
                  <a:lnTo>
                    <a:pt x="901370" y="0"/>
                  </a:lnTo>
                  <a:lnTo>
                    <a:pt x="901370" y="47584"/>
                  </a:lnTo>
                  <a:lnTo>
                    <a:pt x="0" y="47584"/>
                  </a:lnTo>
                  <a:close/>
                </a:path>
              </a:pathLst>
            </a:custGeom>
            <a:solidFill>
              <a:srgbClr val="315C1C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C6215DFD-56B3-C6D2-BFBA-BD2B7AF6DF94}"/>
                </a:ext>
              </a:extLst>
            </p:cNvPr>
            <p:cNvSpPr/>
            <p:nvPr/>
          </p:nvSpPr>
          <p:spPr>
            <a:xfrm>
              <a:off x="819998" y="1257604"/>
              <a:ext cx="873092" cy="47583"/>
            </a:xfrm>
            <a:custGeom>
              <a:avLst/>
              <a:gdLst>
                <a:gd name="connsiteX0" fmla="*/ 0 w 873092"/>
                <a:gd name="connsiteY0" fmla="*/ 0 h 47583"/>
                <a:gd name="connsiteX1" fmla="*/ 873092 w 873092"/>
                <a:gd name="connsiteY1" fmla="*/ 0 h 47583"/>
                <a:gd name="connsiteX2" fmla="*/ 873092 w 873092"/>
                <a:gd name="connsiteY2" fmla="*/ 47584 h 47583"/>
                <a:gd name="connsiteX3" fmla="*/ 0 w 873092"/>
                <a:gd name="connsiteY3" fmla="*/ 47584 h 47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3092" h="47583">
                  <a:moveTo>
                    <a:pt x="0" y="0"/>
                  </a:moveTo>
                  <a:lnTo>
                    <a:pt x="873092" y="0"/>
                  </a:lnTo>
                  <a:lnTo>
                    <a:pt x="873092" y="47584"/>
                  </a:lnTo>
                  <a:lnTo>
                    <a:pt x="0" y="47584"/>
                  </a:lnTo>
                  <a:close/>
                </a:path>
              </a:pathLst>
            </a:custGeom>
            <a:solidFill>
              <a:srgbClr val="315C1C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65501ED9-6860-FCC1-977D-641871276F80}"/>
                </a:ext>
              </a:extLst>
            </p:cNvPr>
            <p:cNvSpPr/>
            <p:nvPr/>
          </p:nvSpPr>
          <p:spPr>
            <a:xfrm>
              <a:off x="819998" y="1316433"/>
              <a:ext cx="662473" cy="47583"/>
            </a:xfrm>
            <a:custGeom>
              <a:avLst/>
              <a:gdLst>
                <a:gd name="connsiteX0" fmla="*/ 0 w 662473"/>
                <a:gd name="connsiteY0" fmla="*/ 0 h 47583"/>
                <a:gd name="connsiteX1" fmla="*/ 662474 w 662473"/>
                <a:gd name="connsiteY1" fmla="*/ 0 h 47583"/>
                <a:gd name="connsiteX2" fmla="*/ 662474 w 662473"/>
                <a:gd name="connsiteY2" fmla="*/ 47584 h 47583"/>
                <a:gd name="connsiteX3" fmla="*/ 0 w 662473"/>
                <a:gd name="connsiteY3" fmla="*/ 47584 h 47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2473" h="47583">
                  <a:moveTo>
                    <a:pt x="0" y="0"/>
                  </a:moveTo>
                  <a:lnTo>
                    <a:pt x="662474" y="0"/>
                  </a:lnTo>
                  <a:lnTo>
                    <a:pt x="662474" y="47584"/>
                  </a:lnTo>
                  <a:lnTo>
                    <a:pt x="0" y="47584"/>
                  </a:lnTo>
                  <a:close/>
                </a:path>
              </a:pathLst>
            </a:custGeom>
            <a:solidFill>
              <a:srgbClr val="315C1C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3001FD49-D5E0-BFE4-0E09-651EA3150A10}"/>
                </a:ext>
              </a:extLst>
            </p:cNvPr>
            <p:cNvSpPr/>
            <p:nvPr/>
          </p:nvSpPr>
          <p:spPr>
            <a:xfrm>
              <a:off x="819998" y="1375328"/>
              <a:ext cx="662473" cy="47583"/>
            </a:xfrm>
            <a:custGeom>
              <a:avLst/>
              <a:gdLst>
                <a:gd name="connsiteX0" fmla="*/ 0 w 662473"/>
                <a:gd name="connsiteY0" fmla="*/ 0 h 47583"/>
                <a:gd name="connsiteX1" fmla="*/ 662474 w 662473"/>
                <a:gd name="connsiteY1" fmla="*/ 0 h 47583"/>
                <a:gd name="connsiteX2" fmla="*/ 662474 w 662473"/>
                <a:gd name="connsiteY2" fmla="*/ 47584 h 47583"/>
                <a:gd name="connsiteX3" fmla="*/ 0 w 662473"/>
                <a:gd name="connsiteY3" fmla="*/ 47584 h 47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2473" h="47583">
                  <a:moveTo>
                    <a:pt x="0" y="0"/>
                  </a:moveTo>
                  <a:lnTo>
                    <a:pt x="662474" y="0"/>
                  </a:lnTo>
                  <a:lnTo>
                    <a:pt x="662474" y="47584"/>
                  </a:lnTo>
                  <a:lnTo>
                    <a:pt x="0" y="47584"/>
                  </a:lnTo>
                  <a:close/>
                </a:path>
              </a:pathLst>
            </a:custGeom>
            <a:solidFill>
              <a:srgbClr val="315C1C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4EE4B3C8-0BFC-6400-04B9-CCAC2CB0565E}"/>
                </a:ext>
              </a:extLst>
            </p:cNvPr>
            <p:cNvSpPr/>
            <p:nvPr/>
          </p:nvSpPr>
          <p:spPr>
            <a:xfrm>
              <a:off x="819998" y="1434222"/>
              <a:ext cx="643686" cy="47583"/>
            </a:xfrm>
            <a:custGeom>
              <a:avLst/>
              <a:gdLst>
                <a:gd name="connsiteX0" fmla="*/ 0 w 643686"/>
                <a:gd name="connsiteY0" fmla="*/ 0 h 47583"/>
                <a:gd name="connsiteX1" fmla="*/ 643687 w 643686"/>
                <a:gd name="connsiteY1" fmla="*/ 0 h 47583"/>
                <a:gd name="connsiteX2" fmla="*/ 643687 w 643686"/>
                <a:gd name="connsiteY2" fmla="*/ 47584 h 47583"/>
                <a:gd name="connsiteX3" fmla="*/ 0 w 643686"/>
                <a:gd name="connsiteY3" fmla="*/ 47584 h 47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3686" h="47583">
                  <a:moveTo>
                    <a:pt x="0" y="0"/>
                  </a:moveTo>
                  <a:lnTo>
                    <a:pt x="643687" y="0"/>
                  </a:lnTo>
                  <a:lnTo>
                    <a:pt x="643687" y="47584"/>
                  </a:lnTo>
                  <a:lnTo>
                    <a:pt x="0" y="47584"/>
                  </a:lnTo>
                  <a:close/>
                </a:path>
              </a:pathLst>
            </a:custGeom>
            <a:solidFill>
              <a:srgbClr val="315C1C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7514488F-8718-58EB-D81F-49BDEDF24DED}"/>
                </a:ext>
              </a:extLst>
            </p:cNvPr>
            <p:cNvSpPr/>
            <p:nvPr/>
          </p:nvSpPr>
          <p:spPr>
            <a:xfrm>
              <a:off x="819998" y="1552011"/>
              <a:ext cx="441259" cy="47583"/>
            </a:xfrm>
            <a:custGeom>
              <a:avLst/>
              <a:gdLst>
                <a:gd name="connsiteX0" fmla="*/ 0 w 441259"/>
                <a:gd name="connsiteY0" fmla="*/ 0 h 47583"/>
                <a:gd name="connsiteX1" fmla="*/ 441259 w 441259"/>
                <a:gd name="connsiteY1" fmla="*/ 0 h 47583"/>
                <a:gd name="connsiteX2" fmla="*/ 441259 w 441259"/>
                <a:gd name="connsiteY2" fmla="*/ 47584 h 47583"/>
                <a:gd name="connsiteX3" fmla="*/ 0 w 441259"/>
                <a:gd name="connsiteY3" fmla="*/ 47584 h 47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1259" h="47583">
                  <a:moveTo>
                    <a:pt x="0" y="0"/>
                  </a:moveTo>
                  <a:lnTo>
                    <a:pt x="441259" y="0"/>
                  </a:lnTo>
                  <a:lnTo>
                    <a:pt x="441259" y="47584"/>
                  </a:lnTo>
                  <a:lnTo>
                    <a:pt x="0" y="47584"/>
                  </a:lnTo>
                  <a:close/>
                </a:path>
              </a:pathLst>
            </a:custGeom>
            <a:solidFill>
              <a:srgbClr val="315C1C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EB3A76A0-78D4-794C-60DF-E76E930E3D83}"/>
                </a:ext>
              </a:extLst>
            </p:cNvPr>
            <p:cNvSpPr/>
            <p:nvPr/>
          </p:nvSpPr>
          <p:spPr>
            <a:xfrm>
              <a:off x="819998" y="1957457"/>
              <a:ext cx="1329692" cy="28212"/>
            </a:xfrm>
            <a:custGeom>
              <a:avLst/>
              <a:gdLst>
                <a:gd name="connsiteX0" fmla="*/ 0 w 1329692"/>
                <a:gd name="connsiteY0" fmla="*/ 0 h 28212"/>
                <a:gd name="connsiteX1" fmla="*/ 1329693 w 1329692"/>
                <a:gd name="connsiteY1" fmla="*/ 0 h 28212"/>
                <a:gd name="connsiteX2" fmla="*/ 1329693 w 1329692"/>
                <a:gd name="connsiteY2" fmla="*/ 28212 h 28212"/>
                <a:gd name="connsiteX3" fmla="*/ 0 w 1329692"/>
                <a:gd name="connsiteY3" fmla="*/ 28212 h 28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29692" h="28212">
                  <a:moveTo>
                    <a:pt x="0" y="0"/>
                  </a:moveTo>
                  <a:lnTo>
                    <a:pt x="1329693" y="0"/>
                  </a:lnTo>
                  <a:lnTo>
                    <a:pt x="1329693" y="28212"/>
                  </a:lnTo>
                  <a:lnTo>
                    <a:pt x="0" y="28212"/>
                  </a:lnTo>
                  <a:close/>
                </a:path>
              </a:pathLst>
            </a:custGeom>
            <a:solidFill>
              <a:srgbClr val="0077AA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0D1AFBE5-0957-9A63-CACB-9399288673EA}"/>
                </a:ext>
              </a:extLst>
            </p:cNvPr>
            <p:cNvSpPr/>
            <p:nvPr/>
          </p:nvSpPr>
          <p:spPr>
            <a:xfrm>
              <a:off x="819998" y="1887637"/>
              <a:ext cx="1367135" cy="27497"/>
            </a:xfrm>
            <a:custGeom>
              <a:avLst/>
              <a:gdLst>
                <a:gd name="connsiteX0" fmla="*/ 0 w 1367135"/>
                <a:gd name="connsiteY0" fmla="*/ 0 h 27497"/>
                <a:gd name="connsiteX1" fmla="*/ 1367136 w 1367135"/>
                <a:gd name="connsiteY1" fmla="*/ 0 h 27497"/>
                <a:gd name="connsiteX2" fmla="*/ 1367136 w 1367135"/>
                <a:gd name="connsiteY2" fmla="*/ 27497 h 27497"/>
                <a:gd name="connsiteX3" fmla="*/ 0 w 1367135"/>
                <a:gd name="connsiteY3" fmla="*/ 27497 h 27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7135" h="27497">
                  <a:moveTo>
                    <a:pt x="0" y="0"/>
                  </a:moveTo>
                  <a:lnTo>
                    <a:pt x="1367136" y="0"/>
                  </a:lnTo>
                  <a:lnTo>
                    <a:pt x="1367136" y="27497"/>
                  </a:lnTo>
                  <a:lnTo>
                    <a:pt x="0" y="27497"/>
                  </a:lnTo>
                  <a:close/>
                </a:path>
              </a:pathLst>
            </a:custGeom>
            <a:solidFill>
              <a:srgbClr val="F21A00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D1128887-A369-EC83-E0BC-7D3C8DF7C851}"/>
                </a:ext>
              </a:extLst>
            </p:cNvPr>
            <p:cNvSpPr/>
            <p:nvPr/>
          </p:nvSpPr>
          <p:spPr>
            <a:xfrm>
              <a:off x="819998" y="1852727"/>
              <a:ext cx="1447418" cy="27497"/>
            </a:xfrm>
            <a:custGeom>
              <a:avLst/>
              <a:gdLst>
                <a:gd name="connsiteX0" fmla="*/ 0 w 1447418"/>
                <a:gd name="connsiteY0" fmla="*/ 0 h 27497"/>
                <a:gd name="connsiteX1" fmla="*/ 1447418 w 1447418"/>
                <a:gd name="connsiteY1" fmla="*/ 0 h 27497"/>
                <a:gd name="connsiteX2" fmla="*/ 1447418 w 1447418"/>
                <a:gd name="connsiteY2" fmla="*/ 27497 h 27497"/>
                <a:gd name="connsiteX3" fmla="*/ 0 w 1447418"/>
                <a:gd name="connsiteY3" fmla="*/ 27497 h 27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47418" h="27497">
                  <a:moveTo>
                    <a:pt x="0" y="0"/>
                  </a:moveTo>
                  <a:lnTo>
                    <a:pt x="1447418" y="0"/>
                  </a:lnTo>
                  <a:lnTo>
                    <a:pt x="1447418" y="27497"/>
                  </a:lnTo>
                  <a:lnTo>
                    <a:pt x="0" y="27497"/>
                  </a:lnTo>
                  <a:close/>
                </a:path>
              </a:pathLst>
            </a:custGeom>
            <a:solidFill>
              <a:srgbClr val="FAD620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FFE33382-8115-03BE-23EE-5C6CD08FD41B}"/>
                </a:ext>
              </a:extLst>
            </p:cNvPr>
            <p:cNvSpPr/>
            <p:nvPr/>
          </p:nvSpPr>
          <p:spPr>
            <a:xfrm>
              <a:off x="819998" y="1817817"/>
              <a:ext cx="1672337" cy="27497"/>
            </a:xfrm>
            <a:custGeom>
              <a:avLst/>
              <a:gdLst>
                <a:gd name="connsiteX0" fmla="*/ 0 w 1672337"/>
                <a:gd name="connsiteY0" fmla="*/ 0 h 27497"/>
                <a:gd name="connsiteX1" fmla="*/ 1672338 w 1672337"/>
                <a:gd name="connsiteY1" fmla="*/ 0 h 27497"/>
                <a:gd name="connsiteX2" fmla="*/ 1672338 w 1672337"/>
                <a:gd name="connsiteY2" fmla="*/ 27497 h 27497"/>
                <a:gd name="connsiteX3" fmla="*/ 0 w 1672337"/>
                <a:gd name="connsiteY3" fmla="*/ 27497 h 27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72337" h="27497">
                  <a:moveTo>
                    <a:pt x="0" y="0"/>
                  </a:moveTo>
                  <a:lnTo>
                    <a:pt x="1672338" y="0"/>
                  </a:lnTo>
                  <a:lnTo>
                    <a:pt x="1672338" y="27497"/>
                  </a:lnTo>
                  <a:lnTo>
                    <a:pt x="0" y="27497"/>
                  </a:lnTo>
                  <a:close/>
                </a:path>
              </a:pathLst>
            </a:custGeom>
            <a:solidFill>
              <a:srgbClr val="E09000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81A7ADBC-E15F-F73C-D9F3-C3B410E5DF09}"/>
                </a:ext>
              </a:extLst>
            </p:cNvPr>
            <p:cNvSpPr/>
            <p:nvPr/>
          </p:nvSpPr>
          <p:spPr>
            <a:xfrm>
              <a:off x="819998" y="2097812"/>
              <a:ext cx="1012724" cy="27497"/>
            </a:xfrm>
            <a:custGeom>
              <a:avLst/>
              <a:gdLst>
                <a:gd name="connsiteX0" fmla="*/ 0 w 1012724"/>
                <a:gd name="connsiteY0" fmla="*/ 0 h 27497"/>
                <a:gd name="connsiteX1" fmla="*/ 1012725 w 1012724"/>
                <a:gd name="connsiteY1" fmla="*/ 0 h 27497"/>
                <a:gd name="connsiteX2" fmla="*/ 1012725 w 1012724"/>
                <a:gd name="connsiteY2" fmla="*/ 27497 h 27497"/>
                <a:gd name="connsiteX3" fmla="*/ 0 w 1012724"/>
                <a:gd name="connsiteY3" fmla="*/ 27497 h 27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2724" h="27497">
                  <a:moveTo>
                    <a:pt x="0" y="0"/>
                  </a:moveTo>
                  <a:lnTo>
                    <a:pt x="1012725" y="0"/>
                  </a:lnTo>
                  <a:lnTo>
                    <a:pt x="1012725" y="27497"/>
                  </a:lnTo>
                  <a:lnTo>
                    <a:pt x="0" y="27497"/>
                  </a:lnTo>
                  <a:close/>
                </a:path>
              </a:pathLst>
            </a:custGeom>
            <a:solidFill>
              <a:srgbClr val="E09000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BDF4FDBE-9D9A-7679-AA84-8B90BB4B90FD}"/>
                </a:ext>
              </a:extLst>
            </p:cNvPr>
            <p:cNvSpPr/>
            <p:nvPr/>
          </p:nvSpPr>
          <p:spPr>
            <a:xfrm>
              <a:off x="819998" y="2202542"/>
              <a:ext cx="889668" cy="27497"/>
            </a:xfrm>
            <a:custGeom>
              <a:avLst/>
              <a:gdLst>
                <a:gd name="connsiteX0" fmla="*/ 0 w 889668"/>
                <a:gd name="connsiteY0" fmla="*/ 0 h 27497"/>
                <a:gd name="connsiteX1" fmla="*/ 889669 w 889668"/>
                <a:gd name="connsiteY1" fmla="*/ 0 h 27497"/>
                <a:gd name="connsiteX2" fmla="*/ 889669 w 889668"/>
                <a:gd name="connsiteY2" fmla="*/ 27497 h 27497"/>
                <a:gd name="connsiteX3" fmla="*/ 0 w 889668"/>
                <a:gd name="connsiteY3" fmla="*/ 27497 h 27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9668" h="27497">
                  <a:moveTo>
                    <a:pt x="0" y="0"/>
                  </a:moveTo>
                  <a:lnTo>
                    <a:pt x="889669" y="0"/>
                  </a:lnTo>
                  <a:lnTo>
                    <a:pt x="889669" y="27497"/>
                  </a:lnTo>
                  <a:lnTo>
                    <a:pt x="0" y="27497"/>
                  </a:lnTo>
                  <a:close/>
                </a:path>
              </a:pathLst>
            </a:custGeom>
            <a:solidFill>
              <a:srgbClr val="E09000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79C8A300-380A-8E51-4E66-745D92B60A5D}"/>
                </a:ext>
              </a:extLst>
            </p:cNvPr>
            <p:cNvSpPr/>
            <p:nvPr/>
          </p:nvSpPr>
          <p:spPr>
            <a:xfrm>
              <a:off x="819998" y="2519592"/>
              <a:ext cx="555214" cy="27497"/>
            </a:xfrm>
            <a:custGeom>
              <a:avLst/>
              <a:gdLst>
                <a:gd name="connsiteX0" fmla="*/ 0 w 555214"/>
                <a:gd name="connsiteY0" fmla="*/ 0 h 27497"/>
                <a:gd name="connsiteX1" fmla="*/ 555214 w 555214"/>
                <a:gd name="connsiteY1" fmla="*/ 0 h 27497"/>
                <a:gd name="connsiteX2" fmla="*/ 555214 w 555214"/>
                <a:gd name="connsiteY2" fmla="*/ 27497 h 27497"/>
                <a:gd name="connsiteX3" fmla="*/ 0 w 555214"/>
                <a:gd name="connsiteY3" fmla="*/ 27497 h 27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5214" h="27497">
                  <a:moveTo>
                    <a:pt x="0" y="0"/>
                  </a:moveTo>
                  <a:lnTo>
                    <a:pt x="555214" y="0"/>
                  </a:lnTo>
                  <a:lnTo>
                    <a:pt x="555214" y="27497"/>
                  </a:lnTo>
                  <a:lnTo>
                    <a:pt x="0" y="27497"/>
                  </a:lnTo>
                  <a:close/>
                </a:path>
              </a:pathLst>
            </a:custGeom>
            <a:solidFill>
              <a:srgbClr val="E09000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D36CA26B-BE7A-7520-630E-A085B5AC72D2}"/>
                </a:ext>
              </a:extLst>
            </p:cNvPr>
            <p:cNvSpPr/>
            <p:nvPr/>
          </p:nvSpPr>
          <p:spPr>
            <a:xfrm>
              <a:off x="819998" y="1922547"/>
              <a:ext cx="1363235" cy="27497"/>
            </a:xfrm>
            <a:custGeom>
              <a:avLst/>
              <a:gdLst>
                <a:gd name="connsiteX0" fmla="*/ 0 w 1363235"/>
                <a:gd name="connsiteY0" fmla="*/ 0 h 27497"/>
                <a:gd name="connsiteX1" fmla="*/ 1363236 w 1363235"/>
                <a:gd name="connsiteY1" fmla="*/ 0 h 27497"/>
                <a:gd name="connsiteX2" fmla="*/ 1363236 w 1363235"/>
                <a:gd name="connsiteY2" fmla="*/ 27497 h 27497"/>
                <a:gd name="connsiteX3" fmla="*/ 0 w 1363235"/>
                <a:gd name="connsiteY3" fmla="*/ 27497 h 27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3235" h="27497">
                  <a:moveTo>
                    <a:pt x="0" y="0"/>
                  </a:moveTo>
                  <a:lnTo>
                    <a:pt x="1363236" y="0"/>
                  </a:lnTo>
                  <a:lnTo>
                    <a:pt x="1363236" y="27497"/>
                  </a:lnTo>
                  <a:lnTo>
                    <a:pt x="0" y="27497"/>
                  </a:lnTo>
                  <a:close/>
                </a:path>
              </a:pathLst>
            </a:custGeom>
            <a:solidFill>
              <a:srgbClr val="FAD620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C69AEDC2-7A53-7CB4-3B1A-E1A2023CAE60}"/>
                </a:ext>
              </a:extLst>
            </p:cNvPr>
            <p:cNvSpPr/>
            <p:nvPr/>
          </p:nvSpPr>
          <p:spPr>
            <a:xfrm>
              <a:off x="819998" y="1993082"/>
              <a:ext cx="1234784" cy="27497"/>
            </a:xfrm>
            <a:custGeom>
              <a:avLst/>
              <a:gdLst>
                <a:gd name="connsiteX0" fmla="*/ 0 w 1234784"/>
                <a:gd name="connsiteY0" fmla="*/ 0 h 27497"/>
                <a:gd name="connsiteX1" fmla="*/ 1234784 w 1234784"/>
                <a:gd name="connsiteY1" fmla="*/ 0 h 27497"/>
                <a:gd name="connsiteX2" fmla="*/ 1234784 w 1234784"/>
                <a:gd name="connsiteY2" fmla="*/ 27497 h 27497"/>
                <a:gd name="connsiteX3" fmla="*/ 0 w 1234784"/>
                <a:gd name="connsiteY3" fmla="*/ 27497 h 27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784" h="27497">
                  <a:moveTo>
                    <a:pt x="0" y="0"/>
                  </a:moveTo>
                  <a:lnTo>
                    <a:pt x="1234784" y="0"/>
                  </a:lnTo>
                  <a:lnTo>
                    <a:pt x="1234784" y="27497"/>
                  </a:lnTo>
                  <a:lnTo>
                    <a:pt x="0" y="27497"/>
                  </a:lnTo>
                  <a:close/>
                </a:path>
              </a:pathLst>
            </a:custGeom>
            <a:solidFill>
              <a:srgbClr val="FAD620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88749A58-B4EE-C7DF-D47A-C4267E843BD0}"/>
                </a:ext>
              </a:extLst>
            </p:cNvPr>
            <p:cNvSpPr/>
            <p:nvPr/>
          </p:nvSpPr>
          <p:spPr>
            <a:xfrm>
              <a:off x="819998" y="2132722"/>
              <a:ext cx="985942" cy="27497"/>
            </a:xfrm>
            <a:custGeom>
              <a:avLst/>
              <a:gdLst>
                <a:gd name="connsiteX0" fmla="*/ 0 w 985942"/>
                <a:gd name="connsiteY0" fmla="*/ 0 h 27497"/>
                <a:gd name="connsiteX1" fmla="*/ 985942 w 985942"/>
                <a:gd name="connsiteY1" fmla="*/ 0 h 27497"/>
                <a:gd name="connsiteX2" fmla="*/ 985942 w 985942"/>
                <a:gd name="connsiteY2" fmla="*/ 27497 h 27497"/>
                <a:gd name="connsiteX3" fmla="*/ 0 w 985942"/>
                <a:gd name="connsiteY3" fmla="*/ 27497 h 27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5942" h="27497">
                  <a:moveTo>
                    <a:pt x="0" y="0"/>
                  </a:moveTo>
                  <a:lnTo>
                    <a:pt x="985942" y="0"/>
                  </a:lnTo>
                  <a:lnTo>
                    <a:pt x="985942" y="27497"/>
                  </a:lnTo>
                  <a:lnTo>
                    <a:pt x="0" y="27497"/>
                  </a:lnTo>
                  <a:close/>
                </a:path>
              </a:pathLst>
            </a:custGeom>
            <a:solidFill>
              <a:srgbClr val="FAD620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D310D225-4DC8-B4AA-F8E6-60E16EE0BA98}"/>
                </a:ext>
              </a:extLst>
            </p:cNvPr>
            <p:cNvSpPr/>
            <p:nvPr/>
          </p:nvSpPr>
          <p:spPr>
            <a:xfrm>
              <a:off x="819998" y="2167632"/>
              <a:ext cx="988607" cy="27497"/>
            </a:xfrm>
            <a:custGeom>
              <a:avLst/>
              <a:gdLst>
                <a:gd name="connsiteX0" fmla="*/ 0 w 988607"/>
                <a:gd name="connsiteY0" fmla="*/ 0 h 27497"/>
                <a:gd name="connsiteX1" fmla="*/ 988607 w 988607"/>
                <a:gd name="connsiteY1" fmla="*/ 0 h 27497"/>
                <a:gd name="connsiteX2" fmla="*/ 988607 w 988607"/>
                <a:gd name="connsiteY2" fmla="*/ 27497 h 27497"/>
                <a:gd name="connsiteX3" fmla="*/ 0 w 988607"/>
                <a:gd name="connsiteY3" fmla="*/ 27497 h 27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8607" h="27497">
                  <a:moveTo>
                    <a:pt x="0" y="0"/>
                  </a:moveTo>
                  <a:lnTo>
                    <a:pt x="988607" y="0"/>
                  </a:lnTo>
                  <a:lnTo>
                    <a:pt x="988607" y="27497"/>
                  </a:lnTo>
                  <a:lnTo>
                    <a:pt x="0" y="27497"/>
                  </a:lnTo>
                  <a:close/>
                </a:path>
              </a:pathLst>
            </a:custGeom>
            <a:solidFill>
              <a:srgbClr val="FAD620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94287377-41A1-28CC-8141-17D8350B6712}"/>
                </a:ext>
              </a:extLst>
            </p:cNvPr>
            <p:cNvSpPr/>
            <p:nvPr/>
          </p:nvSpPr>
          <p:spPr>
            <a:xfrm>
              <a:off x="819998" y="2449772"/>
              <a:ext cx="571205" cy="27497"/>
            </a:xfrm>
            <a:custGeom>
              <a:avLst/>
              <a:gdLst>
                <a:gd name="connsiteX0" fmla="*/ 0 w 571205"/>
                <a:gd name="connsiteY0" fmla="*/ 0 h 27497"/>
                <a:gd name="connsiteX1" fmla="*/ 571206 w 571205"/>
                <a:gd name="connsiteY1" fmla="*/ 0 h 27497"/>
                <a:gd name="connsiteX2" fmla="*/ 571206 w 571205"/>
                <a:gd name="connsiteY2" fmla="*/ 27497 h 27497"/>
                <a:gd name="connsiteX3" fmla="*/ 0 w 571205"/>
                <a:gd name="connsiteY3" fmla="*/ 27497 h 27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205" h="27497">
                  <a:moveTo>
                    <a:pt x="0" y="0"/>
                  </a:moveTo>
                  <a:lnTo>
                    <a:pt x="571206" y="0"/>
                  </a:lnTo>
                  <a:lnTo>
                    <a:pt x="571206" y="27497"/>
                  </a:lnTo>
                  <a:lnTo>
                    <a:pt x="0" y="27497"/>
                  </a:lnTo>
                  <a:close/>
                </a:path>
              </a:pathLst>
            </a:custGeom>
            <a:solidFill>
              <a:srgbClr val="FAD620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D4425431-E925-F80A-6229-0217EDA1B8CF}"/>
                </a:ext>
              </a:extLst>
            </p:cNvPr>
            <p:cNvSpPr/>
            <p:nvPr/>
          </p:nvSpPr>
          <p:spPr>
            <a:xfrm>
              <a:off x="819998" y="2625037"/>
              <a:ext cx="448084" cy="27497"/>
            </a:xfrm>
            <a:custGeom>
              <a:avLst/>
              <a:gdLst>
                <a:gd name="connsiteX0" fmla="*/ 0 w 448084"/>
                <a:gd name="connsiteY0" fmla="*/ 0 h 27497"/>
                <a:gd name="connsiteX1" fmla="*/ 448085 w 448084"/>
                <a:gd name="connsiteY1" fmla="*/ 0 h 27497"/>
                <a:gd name="connsiteX2" fmla="*/ 448085 w 448084"/>
                <a:gd name="connsiteY2" fmla="*/ 27497 h 27497"/>
                <a:gd name="connsiteX3" fmla="*/ 0 w 448084"/>
                <a:gd name="connsiteY3" fmla="*/ 27497 h 27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8084" h="27497">
                  <a:moveTo>
                    <a:pt x="0" y="0"/>
                  </a:moveTo>
                  <a:lnTo>
                    <a:pt x="448085" y="0"/>
                  </a:lnTo>
                  <a:lnTo>
                    <a:pt x="448085" y="27497"/>
                  </a:lnTo>
                  <a:lnTo>
                    <a:pt x="0" y="27497"/>
                  </a:lnTo>
                  <a:close/>
                </a:path>
              </a:pathLst>
            </a:custGeom>
            <a:solidFill>
              <a:srgbClr val="FAD620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F5026219-855A-7D7B-7632-9C44DEF409D3}"/>
                </a:ext>
              </a:extLst>
            </p:cNvPr>
            <p:cNvSpPr/>
            <p:nvPr/>
          </p:nvSpPr>
          <p:spPr>
            <a:xfrm>
              <a:off x="819998" y="2659947"/>
              <a:ext cx="445419" cy="27497"/>
            </a:xfrm>
            <a:custGeom>
              <a:avLst/>
              <a:gdLst>
                <a:gd name="connsiteX0" fmla="*/ 0 w 445419"/>
                <a:gd name="connsiteY0" fmla="*/ 0 h 27497"/>
                <a:gd name="connsiteX1" fmla="*/ 445419 w 445419"/>
                <a:gd name="connsiteY1" fmla="*/ 0 h 27497"/>
                <a:gd name="connsiteX2" fmla="*/ 445419 w 445419"/>
                <a:gd name="connsiteY2" fmla="*/ 27497 h 27497"/>
                <a:gd name="connsiteX3" fmla="*/ 0 w 445419"/>
                <a:gd name="connsiteY3" fmla="*/ 27497 h 27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5419" h="27497">
                  <a:moveTo>
                    <a:pt x="0" y="0"/>
                  </a:moveTo>
                  <a:lnTo>
                    <a:pt x="445419" y="0"/>
                  </a:lnTo>
                  <a:lnTo>
                    <a:pt x="445419" y="27497"/>
                  </a:lnTo>
                  <a:lnTo>
                    <a:pt x="0" y="27497"/>
                  </a:lnTo>
                  <a:close/>
                </a:path>
              </a:pathLst>
            </a:custGeom>
            <a:solidFill>
              <a:srgbClr val="FAD620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25FC10C4-C29A-5FAE-34FD-4836CF6D0E4C}"/>
                </a:ext>
              </a:extLst>
            </p:cNvPr>
            <p:cNvSpPr/>
            <p:nvPr/>
          </p:nvSpPr>
          <p:spPr>
            <a:xfrm>
              <a:off x="819998" y="2027992"/>
              <a:ext cx="1224058" cy="27497"/>
            </a:xfrm>
            <a:custGeom>
              <a:avLst/>
              <a:gdLst>
                <a:gd name="connsiteX0" fmla="*/ 0 w 1224058"/>
                <a:gd name="connsiteY0" fmla="*/ 0 h 27497"/>
                <a:gd name="connsiteX1" fmla="*/ 1224058 w 1224058"/>
                <a:gd name="connsiteY1" fmla="*/ 0 h 27497"/>
                <a:gd name="connsiteX2" fmla="*/ 1224058 w 1224058"/>
                <a:gd name="connsiteY2" fmla="*/ 27497 h 27497"/>
                <a:gd name="connsiteX3" fmla="*/ 0 w 1224058"/>
                <a:gd name="connsiteY3" fmla="*/ 27497 h 27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4058" h="27497">
                  <a:moveTo>
                    <a:pt x="0" y="0"/>
                  </a:moveTo>
                  <a:lnTo>
                    <a:pt x="1224058" y="0"/>
                  </a:lnTo>
                  <a:lnTo>
                    <a:pt x="1224058" y="27497"/>
                  </a:lnTo>
                  <a:lnTo>
                    <a:pt x="0" y="27497"/>
                  </a:lnTo>
                  <a:close/>
                </a:path>
              </a:pathLst>
            </a:custGeom>
            <a:solidFill>
              <a:srgbClr val="F21A00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BA9C751F-9B5F-2FD0-C9C3-699962639E98}"/>
                </a:ext>
              </a:extLst>
            </p:cNvPr>
            <p:cNvSpPr/>
            <p:nvPr/>
          </p:nvSpPr>
          <p:spPr>
            <a:xfrm>
              <a:off x="819998" y="2062902"/>
              <a:ext cx="1208001" cy="27497"/>
            </a:xfrm>
            <a:custGeom>
              <a:avLst/>
              <a:gdLst>
                <a:gd name="connsiteX0" fmla="*/ 0 w 1208001"/>
                <a:gd name="connsiteY0" fmla="*/ 0 h 27497"/>
                <a:gd name="connsiteX1" fmla="*/ 1208002 w 1208001"/>
                <a:gd name="connsiteY1" fmla="*/ 0 h 27497"/>
                <a:gd name="connsiteX2" fmla="*/ 1208002 w 1208001"/>
                <a:gd name="connsiteY2" fmla="*/ 27497 h 27497"/>
                <a:gd name="connsiteX3" fmla="*/ 0 w 1208001"/>
                <a:gd name="connsiteY3" fmla="*/ 27497 h 27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8001" h="27497">
                  <a:moveTo>
                    <a:pt x="0" y="0"/>
                  </a:moveTo>
                  <a:lnTo>
                    <a:pt x="1208002" y="0"/>
                  </a:lnTo>
                  <a:lnTo>
                    <a:pt x="1208002" y="27497"/>
                  </a:lnTo>
                  <a:lnTo>
                    <a:pt x="0" y="27497"/>
                  </a:lnTo>
                  <a:close/>
                </a:path>
              </a:pathLst>
            </a:custGeom>
            <a:solidFill>
              <a:srgbClr val="F21A00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1C170A9C-A3B5-9C0E-DFF0-91B10F3B1624}"/>
                </a:ext>
              </a:extLst>
            </p:cNvPr>
            <p:cNvSpPr/>
            <p:nvPr/>
          </p:nvSpPr>
          <p:spPr>
            <a:xfrm>
              <a:off x="819998" y="2237452"/>
              <a:ext cx="876212" cy="27497"/>
            </a:xfrm>
            <a:custGeom>
              <a:avLst/>
              <a:gdLst>
                <a:gd name="connsiteX0" fmla="*/ 0 w 876212"/>
                <a:gd name="connsiteY0" fmla="*/ 0 h 27497"/>
                <a:gd name="connsiteX1" fmla="*/ 876213 w 876212"/>
                <a:gd name="connsiteY1" fmla="*/ 0 h 27497"/>
                <a:gd name="connsiteX2" fmla="*/ 876213 w 876212"/>
                <a:gd name="connsiteY2" fmla="*/ 27497 h 27497"/>
                <a:gd name="connsiteX3" fmla="*/ 0 w 876212"/>
                <a:gd name="connsiteY3" fmla="*/ 27497 h 27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6212" h="27497">
                  <a:moveTo>
                    <a:pt x="0" y="0"/>
                  </a:moveTo>
                  <a:lnTo>
                    <a:pt x="876213" y="0"/>
                  </a:lnTo>
                  <a:lnTo>
                    <a:pt x="876213" y="27497"/>
                  </a:lnTo>
                  <a:lnTo>
                    <a:pt x="0" y="27497"/>
                  </a:lnTo>
                  <a:close/>
                </a:path>
              </a:pathLst>
            </a:custGeom>
            <a:solidFill>
              <a:srgbClr val="F21A00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E2A75FCC-B80F-5D31-C5F0-961A4088CA22}"/>
                </a:ext>
              </a:extLst>
            </p:cNvPr>
            <p:cNvSpPr/>
            <p:nvPr/>
          </p:nvSpPr>
          <p:spPr>
            <a:xfrm>
              <a:off x="819998" y="2343612"/>
              <a:ext cx="651487" cy="27497"/>
            </a:xfrm>
            <a:custGeom>
              <a:avLst/>
              <a:gdLst>
                <a:gd name="connsiteX0" fmla="*/ 0 w 651487"/>
                <a:gd name="connsiteY0" fmla="*/ 0 h 27497"/>
                <a:gd name="connsiteX1" fmla="*/ 651488 w 651487"/>
                <a:gd name="connsiteY1" fmla="*/ 0 h 27497"/>
                <a:gd name="connsiteX2" fmla="*/ 651488 w 651487"/>
                <a:gd name="connsiteY2" fmla="*/ 27497 h 27497"/>
                <a:gd name="connsiteX3" fmla="*/ 0 w 651487"/>
                <a:gd name="connsiteY3" fmla="*/ 27497 h 27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1487" h="27497">
                  <a:moveTo>
                    <a:pt x="0" y="0"/>
                  </a:moveTo>
                  <a:lnTo>
                    <a:pt x="651488" y="0"/>
                  </a:lnTo>
                  <a:lnTo>
                    <a:pt x="651488" y="27497"/>
                  </a:lnTo>
                  <a:lnTo>
                    <a:pt x="0" y="27497"/>
                  </a:lnTo>
                  <a:close/>
                </a:path>
              </a:pathLst>
            </a:custGeom>
            <a:solidFill>
              <a:srgbClr val="F21A00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C6136BE0-E3D8-810D-1D7F-0FBF1DE9ED38}"/>
                </a:ext>
              </a:extLst>
            </p:cNvPr>
            <p:cNvSpPr/>
            <p:nvPr/>
          </p:nvSpPr>
          <p:spPr>
            <a:xfrm>
              <a:off x="819998" y="2484682"/>
              <a:ext cx="557814" cy="27497"/>
            </a:xfrm>
            <a:custGeom>
              <a:avLst/>
              <a:gdLst>
                <a:gd name="connsiteX0" fmla="*/ 0 w 557814"/>
                <a:gd name="connsiteY0" fmla="*/ 0 h 27497"/>
                <a:gd name="connsiteX1" fmla="*/ 557814 w 557814"/>
                <a:gd name="connsiteY1" fmla="*/ 0 h 27497"/>
                <a:gd name="connsiteX2" fmla="*/ 557814 w 557814"/>
                <a:gd name="connsiteY2" fmla="*/ 27497 h 27497"/>
                <a:gd name="connsiteX3" fmla="*/ 0 w 557814"/>
                <a:gd name="connsiteY3" fmla="*/ 27497 h 27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7814" h="27497">
                  <a:moveTo>
                    <a:pt x="0" y="0"/>
                  </a:moveTo>
                  <a:lnTo>
                    <a:pt x="557814" y="0"/>
                  </a:lnTo>
                  <a:lnTo>
                    <a:pt x="557814" y="27497"/>
                  </a:lnTo>
                  <a:lnTo>
                    <a:pt x="0" y="27497"/>
                  </a:lnTo>
                  <a:close/>
                </a:path>
              </a:pathLst>
            </a:custGeom>
            <a:solidFill>
              <a:srgbClr val="F21A00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6BCF2748-C5D4-8713-DF7D-CC484D7255B9}"/>
                </a:ext>
              </a:extLst>
            </p:cNvPr>
            <p:cNvSpPr/>
            <p:nvPr/>
          </p:nvSpPr>
          <p:spPr>
            <a:xfrm>
              <a:off x="819998" y="2590127"/>
              <a:ext cx="448084" cy="27497"/>
            </a:xfrm>
            <a:custGeom>
              <a:avLst/>
              <a:gdLst>
                <a:gd name="connsiteX0" fmla="*/ 0 w 448084"/>
                <a:gd name="connsiteY0" fmla="*/ 0 h 27497"/>
                <a:gd name="connsiteX1" fmla="*/ 448085 w 448084"/>
                <a:gd name="connsiteY1" fmla="*/ 0 h 27497"/>
                <a:gd name="connsiteX2" fmla="*/ 448085 w 448084"/>
                <a:gd name="connsiteY2" fmla="*/ 27497 h 27497"/>
                <a:gd name="connsiteX3" fmla="*/ 0 w 448084"/>
                <a:gd name="connsiteY3" fmla="*/ 27497 h 27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8084" h="27497">
                  <a:moveTo>
                    <a:pt x="0" y="0"/>
                  </a:moveTo>
                  <a:lnTo>
                    <a:pt x="448085" y="0"/>
                  </a:lnTo>
                  <a:lnTo>
                    <a:pt x="448085" y="27497"/>
                  </a:lnTo>
                  <a:lnTo>
                    <a:pt x="0" y="27497"/>
                  </a:lnTo>
                  <a:close/>
                </a:path>
              </a:pathLst>
            </a:custGeom>
            <a:solidFill>
              <a:srgbClr val="F21A00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7AC5C8DB-F445-9351-F6CC-1E13B70BC125}"/>
                </a:ext>
              </a:extLst>
            </p:cNvPr>
            <p:cNvSpPr/>
            <p:nvPr/>
          </p:nvSpPr>
          <p:spPr>
            <a:xfrm>
              <a:off x="819998" y="2730487"/>
              <a:ext cx="333089" cy="27497"/>
            </a:xfrm>
            <a:custGeom>
              <a:avLst/>
              <a:gdLst>
                <a:gd name="connsiteX0" fmla="*/ 0 w 333089"/>
                <a:gd name="connsiteY0" fmla="*/ 0 h 27497"/>
                <a:gd name="connsiteX1" fmla="*/ 333089 w 333089"/>
                <a:gd name="connsiteY1" fmla="*/ 0 h 27497"/>
                <a:gd name="connsiteX2" fmla="*/ 333089 w 333089"/>
                <a:gd name="connsiteY2" fmla="*/ 27497 h 27497"/>
                <a:gd name="connsiteX3" fmla="*/ 0 w 333089"/>
                <a:gd name="connsiteY3" fmla="*/ 27497 h 27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3089" h="27497">
                  <a:moveTo>
                    <a:pt x="0" y="0"/>
                  </a:moveTo>
                  <a:lnTo>
                    <a:pt x="333089" y="0"/>
                  </a:lnTo>
                  <a:lnTo>
                    <a:pt x="333089" y="27497"/>
                  </a:lnTo>
                  <a:lnTo>
                    <a:pt x="0" y="27497"/>
                  </a:lnTo>
                  <a:close/>
                </a:path>
              </a:pathLst>
            </a:custGeom>
            <a:solidFill>
              <a:srgbClr val="F21A00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123903C6-0957-18D7-F1FD-C800B854A28D}"/>
                </a:ext>
              </a:extLst>
            </p:cNvPr>
            <p:cNvSpPr/>
            <p:nvPr/>
          </p:nvSpPr>
          <p:spPr>
            <a:xfrm>
              <a:off x="819998" y="2272362"/>
              <a:ext cx="795930" cy="28212"/>
            </a:xfrm>
            <a:custGeom>
              <a:avLst/>
              <a:gdLst>
                <a:gd name="connsiteX0" fmla="*/ 0 w 795930"/>
                <a:gd name="connsiteY0" fmla="*/ 0 h 28212"/>
                <a:gd name="connsiteX1" fmla="*/ 795930 w 795930"/>
                <a:gd name="connsiteY1" fmla="*/ 0 h 28212"/>
                <a:gd name="connsiteX2" fmla="*/ 795930 w 795930"/>
                <a:gd name="connsiteY2" fmla="*/ 28212 h 28212"/>
                <a:gd name="connsiteX3" fmla="*/ 0 w 795930"/>
                <a:gd name="connsiteY3" fmla="*/ 28212 h 28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5930" h="28212">
                  <a:moveTo>
                    <a:pt x="0" y="0"/>
                  </a:moveTo>
                  <a:lnTo>
                    <a:pt x="795930" y="0"/>
                  </a:lnTo>
                  <a:lnTo>
                    <a:pt x="795930" y="28212"/>
                  </a:lnTo>
                  <a:lnTo>
                    <a:pt x="0" y="28212"/>
                  </a:lnTo>
                  <a:close/>
                </a:path>
              </a:pathLst>
            </a:custGeom>
            <a:solidFill>
              <a:srgbClr val="0077AA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35240C2F-3CC2-FC4C-8F7B-BD852DABF198}"/>
                </a:ext>
              </a:extLst>
            </p:cNvPr>
            <p:cNvSpPr/>
            <p:nvPr/>
          </p:nvSpPr>
          <p:spPr>
            <a:xfrm>
              <a:off x="819998" y="2554502"/>
              <a:ext cx="552483" cy="28212"/>
            </a:xfrm>
            <a:custGeom>
              <a:avLst/>
              <a:gdLst>
                <a:gd name="connsiteX0" fmla="*/ 0 w 552483"/>
                <a:gd name="connsiteY0" fmla="*/ 0 h 28212"/>
                <a:gd name="connsiteX1" fmla="*/ 552484 w 552483"/>
                <a:gd name="connsiteY1" fmla="*/ 0 h 28212"/>
                <a:gd name="connsiteX2" fmla="*/ 552484 w 552483"/>
                <a:gd name="connsiteY2" fmla="*/ 28212 h 28212"/>
                <a:gd name="connsiteX3" fmla="*/ 0 w 552483"/>
                <a:gd name="connsiteY3" fmla="*/ 28212 h 28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2483" h="28212">
                  <a:moveTo>
                    <a:pt x="0" y="0"/>
                  </a:moveTo>
                  <a:lnTo>
                    <a:pt x="552484" y="0"/>
                  </a:lnTo>
                  <a:lnTo>
                    <a:pt x="552484" y="28212"/>
                  </a:lnTo>
                  <a:lnTo>
                    <a:pt x="0" y="28212"/>
                  </a:lnTo>
                  <a:close/>
                </a:path>
              </a:pathLst>
            </a:custGeom>
            <a:solidFill>
              <a:srgbClr val="0077AA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43F9A24A-79A1-094E-4601-713AD69FB790}"/>
                </a:ext>
              </a:extLst>
            </p:cNvPr>
            <p:cNvSpPr/>
            <p:nvPr/>
          </p:nvSpPr>
          <p:spPr>
            <a:xfrm>
              <a:off x="819998" y="2307987"/>
              <a:ext cx="779743" cy="28212"/>
            </a:xfrm>
            <a:custGeom>
              <a:avLst/>
              <a:gdLst>
                <a:gd name="connsiteX0" fmla="*/ 0 w 779743"/>
                <a:gd name="connsiteY0" fmla="*/ 0 h 28212"/>
                <a:gd name="connsiteX1" fmla="*/ 779744 w 779743"/>
                <a:gd name="connsiteY1" fmla="*/ 0 h 28212"/>
                <a:gd name="connsiteX2" fmla="*/ 779744 w 779743"/>
                <a:gd name="connsiteY2" fmla="*/ 28212 h 28212"/>
                <a:gd name="connsiteX3" fmla="*/ 0 w 779743"/>
                <a:gd name="connsiteY3" fmla="*/ 28212 h 28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9743" h="28212">
                  <a:moveTo>
                    <a:pt x="0" y="0"/>
                  </a:moveTo>
                  <a:lnTo>
                    <a:pt x="779744" y="0"/>
                  </a:lnTo>
                  <a:lnTo>
                    <a:pt x="779744" y="28212"/>
                  </a:lnTo>
                  <a:lnTo>
                    <a:pt x="0" y="28212"/>
                  </a:lnTo>
                  <a:close/>
                </a:path>
              </a:pathLst>
            </a:custGeom>
            <a:solidFill>
              <a:srgbClr val="6BB1F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78D2C292-1C62-BC7B-9913-00108BDD41BD}"/>
                </a:ext>
              </a:extLst>
            </p:cNvPr>
            <p:cNvSpPr/>
            <p:nvPr/>
          </p:nvSpPr>
          <p:spPr>
            <a:xfrm>
              <a:off x="819998" y="2378522"/>
              <a:ext cx="648627" cy="28212"/>
            </a:xfrm>
            <a:custGeom>
              <a:avLst/>
              <a:gdLst>
                <a:gd name="connsiteX0" fmla="*/ 0 w 648627"/>
                <a:gd name="connsiteY0" fmla="*/ 0 h 28212"/>
                <a:gd name="connsiteX1" fmla="*/ 648627 w 648627"/>
                <a:gd name="connsiteY1" fmla="*/ 0 h 28212"/>
                <a:gd name="connsiteX2" fmla="*/ 648627 w 648627"/>
                <a:gd name="connsiteY2" fmla="*/ 28212 h 28212"/>
                <a:gd name="connsiteX3" fmla="*/ 0 w 648627"/>
                <a:gd name="connsiteY3" fmla="*/ 28212 h 28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8627" h="28212">
                  <a:moveTo>
                    <a:pt x="0" y="0"/>
                  </a:moveTo>
                  <a:lnTo>
                    <a:pt x="648627" y="0"/>
                  </a:lnTo>
                  <a:lnTo>
                    <a:pt x="648627" y="28212"/>
                  </a:lnTo>
                  <a:lnTo>
                    <a:pt x="0" y="28212"/>
                  </a:lnTo>
                  <a:close/>
                </a:path>
              </a:pathLst>
            </a:custGeom>
            <a:solidFill>
              <a:srgbClr val="6BB1F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376AE347-EBFE-F3ED-9710-7628C14B691A}"/>
                </a:ext>
              </a:extLst>
            </p:cNvPr>
            <p:cNvSpPr/>
            <p:nvPr/>
          </p:nvSpPr>
          <p:spPr>
            <a:xfrm>
              <a:off x="819998" y="2414147"/>
              <a:ext cx="648627" cy="28212"/>
            </a:xfrm>
            <a:custGeom>
              <a:avLst/>
              <a:gdLst>
                <a:gd name="connsiteX0" fmla="*/ 0 w 648627"/>
                <a:gd name="connsiteY0" fmla="*/ 0 h 28212"/>
                <a:gd name="connsiteX1" fmla="*/ 648627 w 648627"/>
                <a:gd name="connsiteY1" fmla="*/ 0 h 28212"/>
                <a:gd name="connsiteX2" fmla="*/ 648627 w 648627"/>
                <a:gd name="connsiteY2" fmla="*/ 28212 h 28212"/>
                <a:gd name="connsiteX3" fmla="*/ 0 w 648627"/>
                <a:gd name="connsiteY3" fmla="*/ 28212 h 28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8627" h="28212">
                  <a:moveTo>
                    <a:pt x="0" y="0"/>
                  </a:moveTo>
                  <a:lnTo>
                    <a:pt x="648627" y="0"/>
                  </a:lnTo>
                  <a:lnTo>
                    <a:pt x="648627" y="28212"/>
                  </a:lnTo>
                  <a:lnTo>
                    <a:pt x="0" y="28212"/>
                  </a:lnTo>
                  <a:close/>
                </a:path>
              </a:pathLst>
            </a:custGeom>
            <a:solidFill>
              <a:srgbClr val="6BB1F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DAA43C53-8ED8-229F-C02D-2BD204307386}"/>
                </a:ext>
              </a:extLst>
            </p:cNvPr>
            <p:cNvSpPr/>
            <p:nvPr/>
          </p:nvSpPr>
          <p:spPr>
            <a:xfrm>
              <a:off x="819998" y="2694857"/>
              <a:ext cx="442039" cy="28212"/>
            </a:xfrm>
            <a:custGeom>
              <a:avLst/>
              <a:gdLst>
                <a:gd name="connsiteX0" fmla="*/ 0 w 442039"/>
                <a:gd name="connsiteY0" fmla="*/ 0 h 28212"/>
                <a:gd name="connsiteX1" fmla="*/ 442039 w 442039"/>
                <a:gd name="connsiteY1" fmla="*/ 0 h 28212"/>
                <a:gd name="connsiteX2" fmla="*/ 442039 w 442039"/>
                <a:gd name="connsiteY2" fmla="*/ 28212 h 28212"/>
                <a:gd name="connsiteX3" fmla="*/ 0 w 442039"/>
                <a:gd name="connsiteY3" fmla="*/ 28212 h 28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2039" h="28212">
                  <a:moveTo>
                    <a:pt x="0" y="0"/>
                  </a:moveTo>
                  <a:lnTo>
                    <a:pt x="442039" y="0"/>
                  </a:lnTo>
                  <a:lnTo>
                    <a:pt x="442039" y="28212"/>
                  </a:lnTo>
                  <a:lnTo>
                    <a:pt x="0" y="28212"/>
                  </a:lnTo>
                  <a:close/>
                </a:path>
              </a:pathLst>
            </a:custGeom>
            <a:solidFill>
              <a:srgbClr val="6BB1F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8F194D0C-4B86-F571-5345-6A87D08BA89C}"/>
                </a:ext>
              </a:extLst>
            </p:cNvPr>
            <p:cNvSpPr txBox="1"/>
            <p:nvPr/>
          </p:nvSpPr>
          <p:spPr>
            <a:xfrm>
              <a:off x="2504840" y="733216"/>
              <a:ext cx="215443" cy="1307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533" b="1" i="0" u="none" strike="noStrike" kern="1200" cap="none" spc="0" normalizeH="0" baseline="0" noProof="0" dirty="0">
                  <a:ln/>
                  <a:solidFill>
                    <a:prstClr val="black"/>
                  </a:solidFill>
                  <a:effectLst/>
                  <a:uLnTx/>
                  <a:uFillTx/>
                  <a:latin typeface="Verdana"/>
                  <a:ea typeface="+mn-ea"/>
                  <a:cs typeface="Arial"/>
                  <a:sym typeface="Arial"/>
                  <a:rtl val="0"/>
                </a:rPr>
                <a:t>CR</a:t>
              </a: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4CAF443E-1802-4FEC-3F63-E168145195D0}"/>
                </a:ext>
              </a:extLst>
            </p:cNvPr>
            <p:cNvSpPr txBox="1"/>
            <p:nvPr/>
          </p:nvSpPr>
          <p:spPr>
            <a:xfrm>
              <a:off x="2066246" y="852175"/>
              <a:ext cx="215443" cy="1307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533" b="1" i="0" u="none" strike="noStrike" kern="1200" cap="none" spc="0" normalizeH="0" baseline="0" noProof="0" dirty="0">
                  <a:ln/>
                  <a:solidFill>
                    <a:prstClr val="white"/>
                  </a:solidFill>
                  <a:effectLst/>
                  <a:uLnTx/>
                  <a:uFillTx/>
                  <a:latin typeface="Verdana"/>
                  <a:ea typeface="+mn-ea"/>
                  <a:cs typeface="Arial"/>
                  <a:sym typeface="Arial"/>
                  <a:rtl val="0"/>
                </a:rPr>
                <a:t>CR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02FF9E02-A380-6BC8-29CC-3CE110C9F962}"/>
                </a:ext>
              </a:extLst>
            </p:cNvPr>
            <p:cNvSpPr txBox="1"/>
            <p:nvPr/>
          </p:nvSpPr>
          <p:spPr>
            <a:xfrm>
              <a:off x="1092915" y="969935"/>
              <a:ext cx="233478" cy="1307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533" b="1" i="0" u="none" strike="noStrike" kern="1200" cap="none" spc="0" normalizeH="0" baseline="0" noProof="0" dirty="0" err="1">
                  <a:ln/>
                  <a:solidFill>
                    <a:prstClr val="black"/>
                  </a:solidFill>
                  <a:effectLst/>
                  <a:uLnTx/>
                  <a:uFillTx/>
                  <a:latin typeface="Verdana"/>
                  <a:ea typeface="+mn-ea"/>
                  <a:cs typeface="Arial"/>
                  <a:sym typeface="Arial"/>
                  <a:rtl val="0"/>
                </a:rPr>
                <a:t>CRi</a:t>
              </a:r>
              <a:endParaRPr kumimoji="0" lang="en-GB" sz="533" b="1" i="0" u="none" strike="noStrike" kern="1200" cap="none" spc="0" normalizeH="0" baseline="0" noProof="0" dirty="0">
                <a:ln/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Arial"/>
                <a:sym typeface="Arial"/>
                <a:rtl val="0"/>
              </a:endParaRP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E673DF6D-7F1D-9A13-C8DF-4DB6E1AFD96E}"/>
                </a:ext>
              </a:extLst>
            </p:cNvPr>
            <p:cNvSpPr txBox="1"/>
            <p:nvPr/>
          </p:nvSpPr>
          <p:spPr>
            <a:xfrm>
              <a:off x="1617121" y="789527"/>
              <a:ext cx="215443" cy="1307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533" b="1" i="0" u="none" strike="noStrike" kern="1200" cap="none" spc="0" normalizeH="0" baseline="0" noProof="0" dirty="0">
                  <a:ln/>
                  <a:solidFill>
                    <a:prstClr val="white"/>
                  </a:solidFill>
                  <a:effectLst/>
                  <a:uLnTx/>
                  <a:uFillTx/>
                  <a:latin typeface="Verdana"/>
                  <a:ea typeface="+mn-ea"/>
                  <a:cs typeface="Arial"/>
                  <a:sym typeface="Arial"/>
                  <a:rtl val="0"/>
                </a:rPr>
                <a:t>CR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45C49DF6-4230-3BF5-D44F-7EE9FC3DAA67}"/>
                </a:ext>
              </a:extLst>
            </p:cNvPr>
            <p:cNvSpPr txBox="1"/>
            <p:nvPr/>
          </p:nvSpPr>
          <p:spPr>
            <a:xfrm>
              <a:off x="730339" y="2757442"/>
              <a:ext cx="181780" cy="1615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800" b="0" i="0" u="none" strike="noStrike" kern="1200" cap="none" spc="0" normalizeH="0" baseline="0" noProof="0" dirty="0">
                  <a:ln/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  <a:rtl val="0"/>
                </a:rPr>
                <a:t>0</a:t>
              </a: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3D97B10B-CD17-DDA8-0BC7-71E3D051329F}"/>
                </a:ext>
              </a:extLst>
            </p:cNvPr>
            <p:cNvSpPr txBox="1"/>
            <p:nvPr/>
          </p:nvSpPr>
          <p:spPr>
            <a:xfrm>
              <a:off x="1213775" y="2757442"/>
              <a:ext cx="181781" cy="1615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800" b="0" i="0" u="none" strike="noStrike" kern="1200" cap="none" spc="0" normalizeH="0" baseline="0" noProof="0" dirty="0">
                  <a:ln/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  <a:rtl val="0"/>
                </a:rPr>
                <a:t>1</a:t>
              </a:r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72E36FCF-6ABF-2788-1C63-F0B7D26D0973}"/>
                </a:ext>
              </a:extLst>
            </p:cNvPr>
            <p:cNvSpPr txBox="1"/>
            <p:nvPr/>
          </p:nvSpPr>
          <p:spPr>
            <a:xfrm>
              <a:off x="1695777" y="2757442"/>
              <a:ext cx="181781" cy="1615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800" b="0" i="0" u="none" strike="noStrike" kern="1200" cap="none" spc="0" normalizeH="0" baseline="0" noProof="0" dirty="0">
                  <a:ln/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  <a:rtl val="0"/>
                </a:rPr>
                <a:t>2</a:t>
              </a: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39022CA8-DBFE-B19C-E48B-A09C3DE6CFAF}"/>
                </a:ext>
              </a:extLst>
            </p:cNvPr>
            <p:cNvSpPr txBox="1"/>
            <p:nvPr/>
          </p:nvSpPr>
          <p:spPr>
            <a:xfrm>
              <a:off x="2180928" y="2757442"/>
              <a:ext cx="181781" cy="1615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800" b="0" i="0" u="none" strike="noStrike" kern="1200" cap="none" spc="0" normalizeH="0" baseline="0" noProof="0" dirty="0">
                  <a:ln/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  <a:rtl val="0"/>
                </a:rPr>
                <a:t>3</a:t>
              </a: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F56F63F5-272F-5ABE-1F24-A07C17E5679A}"/>
                </a:ext>
              </a:extLst>
            </p:cNvPr>
            <p:cNvSpPr txBox="1"/>
            <p:nvPr/>
          </p:nvSpPr>
          <p:spPr>
            <a:xfrm>
              <a:off x="2658885" y="2757442"/>
              <a:ext cx="181781" cy="1615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800" b="0" i="0" u="none" strike="noStrike" kern="1200" cap="none" spc="0" normalizeH="0" baseline="0" noProof="0">
                  <a:ln/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  <a:rtl val="0"/>
                </a:rPr>
                <a:t>4</a:t>
              </a: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9274AE3A-532F-D660-52CA-7D0CAB637B11}"/>
                </a:ext>
              </a:extLst>
            </p:cNvPr>
            <p:cNvSpPr txBox="1"/>
            <p:nvPr/>
          </p:nvSpPr>
          <p:spPr>
            <a:xfrm>
              <a:off x="3146865" y="2757442"/>
              <a:ext cx="181781" cy="1615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800" b="0" i="0" u="none" strike="noStrike" kern="1200" cap="none" spc="0" normalizeH="0" baseline="0" noProof="0" dirty="0">
                  <a:ln/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  <a:rtl val="0"/>
                </a:rPr>
                <a:t>5</a:t>
              </a: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7960A510-8D21-B337-A46E-C9908B9B4325}"/>
                </a:ext>
              </a:extLst>
            </p:cNvPr>
            <p:cNvSpPr txBox="1"/>
            <p:nvPr/>
          </p:nvSpPr>
          <p:spPr>
            <a:xfrm>
              <a:off x="3631872" y="2757442"/>
              <a:ext cx="181781" cy="1615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800" b="0" i="0" u="none" strike="noStrike" kern="1200" cap="none" spc="0" normalizeH="0" baseline="0" noProof="0" dirty="0">
                  <a:ln/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  <a:rtl val="0"/>
                </a:rPr>
                <a:t>6</a:t>
              </a: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A2D6785D-BB31-9F35-6C19-3FB0A24F59D3}"/>
                </a:ext>
              </a:extLst>
            </p:cNvPr>
            <p:cNvSpPr txBox="1"/>
            <p:nvPr/>
          </p:nvSpPr>
          <p:spPr>
            <a:xfrm>
              <a:off x="4112331" y="2757442"/>
              <a:ext cx="181781" cy="1615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800" b="0" i="0" u="none" strike="noStrike" kern="1200" cap="none" spc="0" normalizeH="0" baseline="0" noProof="0" dirty="0">
                  <a:ln/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  <a:rtl val="0"/>
                </a:rPr>
                <a:t>7</a:t>
              </a:r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DC80FC5A-C8D0-3AB5-44C1-4BB11AE7D66E}"/>
                </a:ext>
              </a:extLst>
            </p:cNvPr>
            <p:cNvSpPr txBox="1"/>
            <p:nvPr/>
          </p:nvSpPr>
          <p:spPr>
            <a:xfrm>
              <a:off x="4596852" y="2757442"/>
              <a:ext cx="181781" cy="1615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800" b="0" i="0" u="none" strike="noStrike" kern="1200" cap="none" spc="0" normalizeH="0" baseline="0" noProof="0" dirty="0">
                  <a:ln/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  <a:rtl val="0"/>
                </a:rPr>
                <a:t>8</a:t>
              </a:r>
            </a:p>
          </p:txBody>
        </p:sp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id="{7A8A7AA9-B203-004C-BE1A-DD5251451437}"/>
                </a:ext>
              </a:extLst>
            </p:cNvPr>
            <p:cNvSpPr txBox="1"/>
            <p:nvPr/>
          </p:nvSpPr>
          <p:spPr>
            <a:xfrm>
              <a:off x="5082006" y="2751592"/>
              <a:ext cx="181781" cy="1615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800" b="0" i="0" u="none" strike="noStrike" kern="1200" cap="none" spc="0" normalizeH="0" baseline="0" noProof="0" dirty="0">
                  <a:ln/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  <a:rtl val="0"/>
                </a:rPr>
                <a:t>9</a:t>
              </a:r>
            </a:p>
          </p:txBody>
        </p:sp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513B1FC2-E121-5DE2-7176-ECF83A96DAB4}"/>
                </a:ext>
              </a:extLst>
            </p:cNvPr>
            <p:cNvSpPr txBox="1"/>
            <p:nvPr/>
          </p:nvSpPr>
          <p:spPr>
            <a:xfrm>
              <a:off x="5546513" y="2751592"/>
              <a:ext cx="225062" cy="1615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800" b="0" i="0" u="none" strike="noStrike" kern="1200" cap="none" spc="0" normalizeH="0" baseline="0" noProof="0" dirty="0">
                  <a:ln/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  <a:rtl val="0"/>
                </a:rPr>
                <a:t>10</a:t>
              </a:r>
            </a:p>
          </p:txBody>
        </p:sp>
        <p:sp>
          <p:nvSpPr>
            <p:cNvPr id="113" name="TextBox 112">
              <a:extLst>
                <a:ext uri="{FF2B5EF4-FFF2-40B4-BE49-F238E27FC236}">
                  <a16:creationId xmlns:a16="http://schemas.microsoft.com/office/drawing/2014/main" id="{6CE217F9-6EB9-6749-19C8-B933F78404F3}"/>
                </a:ext>
              </a:extLst>
            </p:cNvPr>
            <p:cNvSpPr txBox="1"/>
            <p:nvPr/>
          </p:nvSpPr>
          <p:spPr>
            <a:xfrm>
              <a:off x="6029863" y="2751592"/>
              <a:ext cx="225062" cy="1615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800" b="0" i="0" u="none" strike="noStrike" kern="1200" cap="none" spc="0" normalizeH="0" baseline="0" noProof="0" dirty="0">
                  <a:ln/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  <a:rtl val="0"/>
                </a:rPr>
                <a:t>11</a:t>
              </a:r>
            </a:p>
          </p:txBody>
        </p: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FB321F88-A5D8-B88A-5AA2-2B4917B6E073}"/>
                </a:ext>
              </a:extLst>
            </p:cNvPr>
            <p:cNvSpPr txBox="1"/>
            <p:nvPr/>
          </p:nvSpPr>
          <p:spPr>
            <a:xfrm>
              <a:off x="6510857" y="2751592"/>
              <a:ext cx="225062" cy="1615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800" b="0" i="0" u="none" strike="noStrike" kern="1200" cap="none" spc="0" normalizeH="0" baseline="0" noProof="0" dirty="0">
                  <a:ln/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  <a:rtl val="0"/>
                </a:rPr>
                <a:t>12</a:t>
              </a:r>
            </a:p>
          </p:txBody>
        </p:sp>
        <p:sp>
          <p:nvSpPr>
            <p:cNvPr id="115" name="TextBox 114">
              <a:extLst>
                <a:ext uri="{FF2B5EF4-FFF2-40B4-BE49-F238E27FC236}">
                  <a16:creationId xmlns:a16="http://schemas.microsoft.com/office/drawing/2014/main" id="{08829885-3AF4-61FD-F282-A654D789AD3D}"/>
                </a:ext>
              </a:extLst>
            </p:cNvPr>
            <p:cNvSpPr txBox="1"/>
            <p:nvPr/>
          </p:nvSpPr>
          <p:spPr>
            <a:xfrm>
              <a:off x="6996190" y="2751592"/>
              <a:ext cx="225062" cy="1615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800" b="0" i="0" u="none" strike="noStrike" kern="1200" cap="none" spc="0" normalizeH="0" baseline="0" noProof="0" dirty="0">
                  <a:ln/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  <a:rtl val="0"/>
                </a:rPr>
                <a:t>13</a:t>
              </a:r>
            </a:p>
          </p:txBody>
        </p:sp>
        <p:sp>
          <p:nvSpPr>
            <p:cNvPr id="116" name="TextBox 115">
              <a:extLst>
                <a:ext uri="{FF2B5EF4-FFF2-40B4-BE49-F238E27FC236}">
                  <a16:creationId xmlns:a16="http://schemas.microsoft.com/office/drawing/2014/main" id="{6E909B52-485B-2936-31D5-93702C97C6EE}"/>
                </a:ext>
              </a:extLst>
            </p:cNvPr>
            <p:cNvSpPr txBox="1"/>
            <p:nvPr/>
          </p:nvSpPr>
          <p:spPr>
            <a:xfrm>
              <a:off x="7478954" y="2751592"/>
              <a:ext cx="225062" cy="1615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800" b="0" i="0" u="none" strike="noStrike" kern="1200" cap="none" spc="0" normalizeH="0" baseline="0" noProof="0" dirty="0">
                  <a:ln/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  <a:rtl val="0"/>
                </a:rPr>
                <a:t>14</a:t>
              </a:r>
            </a:p>
          </p:txBody>
        </p:sp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id="{4B6D46DC-6675-D7A6-0C53-F1B2899644AA}"/>
                </a:ext>
              </a:extLst>
            </p:cNvPr>
            <p:cNvSpPr txBox="1"/>
            <p:nvPr/>
          </p:nvSpPr>
          <p:spPr>
            <a:xfrm>
              <a:off x="7962126" y="2751592"/>
              <a:ext cx="225062" cy="1615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800" b="0" i="0" u="none" strike="noStrike" kern="1200" cap="none" spc="0" normalizeH="0" baseline="0" noProof="0" dirty="0">
                  <a:ln/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  <a:rtl val="0"/>
                </a:rPr>
                <a:t>15</a:t>
              </a:r>
            </a:p>
          </p:txBody>
        </p:sp>
        <p:grpSp>
          <p:nvGrpSpPr>
            <p:cNvPr id="136" name="Picture 9">
              <a:extLst>
                <a:ext uri="{FF2B5EF4-FFF2-40B4-BE49-F238E27FC236}">
                  <a16:creationId xmlns:a16="http://schemas.microsoft.com/office/drawing/2014/main" id="{E8AC946A-A4F9-91C5-B111-3685925EBC39}"/>
                </a:ext>
              </a:extLst>
            </p:cNvPr>
            <p:cNvGrpSpPr/>
            <p:nvPr/>
          </p:nvGrpSpPr>
          <p:grpSpPr>
            <a:xfrm>
              <a:off x="2764645" y="2999606"/>
              <a:ext cx="2873171" cy="164963"/>
              <a:chOff x="2764645" y="2999606"/>
              <a:chExt cx="2873171" cy="164963"/>
            </a:xfrm>
          </p:grpSpPr>
          <p:sp>
            <p:nvSpPr>
              <p:cNvPr id="137" name="Freeform: Shape 136">
                <a:extLst>
                  <a:ext uri="{FF2B5EF4-FFF2-40B4-BE49-F238E27FC236}">
                    <a16:creationId xmlns:a16="http://schemas.microsoft.com/office/drawing/2014/main" id="{B0BEE472-7F2A-B7D8-360C-ACD9F5805C5D}"/>
                  </a:ext>
                </a:extLst>
              </p:cNvPr>
              <p:cNvSpPr/>
              <p:nvPr/>
            </p:nvSpPr>
            <p:spPr>
              <a:xfrm>
                <a:off x="2764645" y="3063247"/>
                <a:ext cx="96728" cy="69555"/>
              </a:xfrm>
              <a:custGeom>
                <a:avLst/>
                <a:gdLst>
                  <a:gd name="connsiteX0" fmla="*/ 0 w 96728"/>
                  <a:gd name="connsiteY0" fmla="*/ 0 h 69555"/>
                  <a:gd name="connsiteX1" fmla="*/ 96729 w 96728"/>
                  <a:gd name="connsiteY1" fmla="*/ 0 h 69555"/>
                  <a:gd name="connsiteX2" fmla="*/ 96729 w 96728"/>
                  <a:gd name="connsiteY2" fmla="*/ 69555 h 69555"/>
                  <a:gd name="connsiteX3" fmla="*/ 0 w 96728"/>
                  <a:gd name="connsiteY3" fmla="*/ 69555 h 69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728" h="69555">
                    <a:moveTo>
                      <a:pt x="0" y="0"/>
                    </a:moveTo>
                    <a:lnTo>
                      <a:pt x="96729" y="0"/>
                    </a:lnTo>
                    <a:lnTo>
                      <a:pt x="96729" y="69555"/>
                    </a:lnTo>
                    <a:lnTo>
                      <a:pt x="0" y="69555"/>
                    </a:lnTo>
                    <a:close/>
                  </a:path>
                </a:pathLst>
              </a:custGeom>
              <a:solidFill>
                <a:srgbClr val="0077AA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Verdana"/>
                  <a:ea typeface="+mn-ea"/>
                  <a:cs typeface="+mn-cs"/>
                </a:endParaRPr>
              </a:p>
            </p:txBody>
          </p:sp>
          <p:sp>
            <p:nvSpPr>
              <p:cNvPr id="138" name="TextBox 137">
                <a:extLst>
                  <a:ext uri="{FF2B5EF4-FFF2-40B4-BE49-F238E27FC236}">
                    <a16:creationId xmlns:a16="http://schemas.microsoft.com/office/drawing/2014/main" id="{F4173328-0963-D98C-C0C2-FC11757E5EB5}"/>
                  </a:ext>
                </a:extLst>
              </p:cNvPr>
              <p:cNvSpPr txBox="1"/>
              <p:nvPr/>
            </p:nvSpPr>
            <p:spPr>
              <a:xfrm>
                <a:off x="2811082" y="3002986"/>
                <a:ext cx="289983" cy="1615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800" b="0" i="0" u="none" strike="noStrike" kern="1200" cap="none" spc="0" normalizeH="0" baseline="0" noProof="0" dirty="0">
                    <a:ln/>
                    <a:solidFill>
                      <a:srgbClr val="231F20"/>
                    </a:solidFill>
                    <a:effectLst/>
                    <a:uLnTx/>
                    <a:uFillTx/>
                    <a:latin typeface="Verdana" panose="020B0604030504040204" pitchFamily="34" charset="0"/>
                    <a:ea typeface="Verdana" panose="020B0604030504040204" pitchFamily="34" charset="0"/>
                    <a:cs typeface="Arial"/>
                    <a:sym typeface="Arial"/>
                    <a:rtl val="0"/>
                  </a:rPr>
                  <a:t>DL1</a:t>
                </a:r>
              </a:p>
            </p:txBody>
          </p:sp>
          <p:sp>
            <p:nvSpPr>
              <p:cNvPr id="139" name="Freeform: Shape 138">
                <a:extLst>
                  <a:ext uri="{FF2B5EF4-FFF2-40B4-BE49-F238E27FC236}">
                    <a16:creationId xmlns:a16="http://schemas.microsoft.com/office/drawing/2014/main" id="{633405DE-B2FA-B5D5-E84B-4D2742B8177C}"/>
                  </a:ext>
                </a:extLst>
              </p:cNvPr>
              <p:cNvSpPr/>
              <p:nvPr/>
            </p:nvSpPr>
            <p:spPr>
              <a:xfrm>
                <a:off x="3125232" y="3063247"/>
                <a:ext cx="96728" cy="69555"/>
              </a:xfrm>
              <a:custGeom>
                <a:avLst/>
                <a:gdLst>
                  <a:gd name="connsiteX0" fmla="*/ 0 w 96728"/>
                  <a:gd name="connsiteY0" fmla="*/ 0 h 69555"/>
                  <a:gd name="connsiteX1" fmla="*/ 96729 w 96728"/>
                  <a:gd name="connsiteY1" fmla="*/ 0 h 69555"/>
                  <a:gd name="connsiteX2" fmla="*/ 96729 w 96728"/>
                  <a:gd name="connsiteY2" fmla="*/ 69555 h 69555"/>
                  <a:gd name="connsiteX3" fmla="*/ 0 w 96728"/>
                  <a:gd name="connsiteY3" fmla="*/ 69555 h 69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728" h="69555">
                    <a:moveTo>
                      <a:pt x="0" y="0"/>
                    </a:moveTo>
                    <a:lnTo>
                      <a:pt x="96729" y="0"/>
                    </a:lnTo>
                    <a:lnTo>
                      <a:pt x="96729" y="69555"/>
                    </a:lnTo>
                    <a:lnTo>
                      <a:pt x="0" y="69555"/>
                    </a:lnTo>
                    <a:close/>
                  </a:path>
                </a:pathLst>
              </a:custGeom>
              <a:solidFill>
                <a:srgbClr val="6BB1FF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Verdana"/>
                  <a:ea typeface="+mn-ea"/>
                  <a:cs typeface="+mn-cs"/>
                </a:endParaRPr>
              </a:p>
            </p:txBody>
          </p:sp>
          <p:sp>
            <p:nvSpPr>
              <p:cNvPr id="140" name="TextBox 139">
                <a:extLst>
                  <a:ext uri="{FF2B5EF4-FFF2-40B4-BE49-F238E27FC236}">
                    <a16:creationId xmlns:a16="http://schemas.microsoft.com/office/drawing/2014/main" id="{EC5D5F08-F148-A674-2EA4-5B1B6B0542B4}"/>
                  </a:ext>
                </a:extLst>
              </p:cNvPr>
              <p:cNvSpPr txBox="1"/>
              <p:nvPr/>
            </p:nvSpPr>
            <p:spPr>
              <a:xfrm>
                <a:off x="3172644" y="2999606"/>
                <a:ext cx="289983" cy="1615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800" b="0" i="0" u="none" strike="noStrike" kern="1200" cap="none" spc="0" normalizeH="0" baseline="0" noProof="0">
                    <a:ln/>
                    <a:solidFill>
                      <a:srgbClr val="231F20"/>
                    </a:solidFill>
                    <a:effectLst/>
                    <a:uLnTx/>
                    <a:uFillTx/>
                    <a:latin typeface="Verdana" panose="020B0604030504040204" pitchFamily="34" charset="0"/>
                    <a:ea typeface="Verdana" panose="020B0604030504040204" pitchFamily="34" charset="0"/>
                    <a:cs typeface="Arial"/>
                    <a:sym typeface="Arial"/>
                    <a:rtl val="0"/>
                  </a:rPr>
                  <a:t>DL2</a:t>
                </a:r>
              </a:p>
            </p:txBody>
          </p:sp>
          <p:sp>
            <p:nvSpPr>
              <p:cNvPr id="141" name="Freeform: Shape 140">
                <a:extLst>
                  <a:ext uri="{FF2B5EF4-FFF2-40B4-BE49-F238E27FC236}">
                    <a16:creationId xmlns:a16="http://schemas.microsoft.com/office/drawing/2014/main" id="{1B67F798-B3E6-B181-A046-E2A26A5F0856}"/>
                  </a:ext>
                </a:extLst>
              </p:cNvPr>
              <p:cNvSpPr/>
              <p:nvPr/>
            </p:nvSpPr>
            <p:spPr>
              <a:xfrm>
                <a:off x="3489589" y="3063247"/>
                <a:ext cx="96728" cy="69555"/>
              </a:xfrm>
              <a:custGeom>
                <a:avLst/>
                <a:gdLst>
                  <a:gd name="connsiteX0" fmla="*/ 0 w 96728"/>
                  <a:gd name="connsiteY0" fmla="*/ 0 h 69555"/>
                  <a:gd name="connsiteX1" fmla="*/ 96729 w 96728"/>
                  <a:gd name="connsiteY1" fmla="*/ 0 h 69555"/>
                  <a:gd name="connsiteX2" fmla="*/ 96729 w 96728"/>
                  <a:gd name="connsiteY2" fmla="*/ 69555 h 69555"/>
                  <a:gd name="connsiteX3" fmla="*/ 0 w 96728"/>
                  <a:gd name="connsiteY3" fmla="*/ 69555 h 69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728" h="69555">
                    <a:moveTo>
                      <a:pt x="0" y="0"/>
                    </a:moveTo>
                    <a:lnTo>
                      <a:pt x="96729" y="0"/>
                    </a:lnTo>
                    <a:lnTo>
                      <a:pt x="96729" y="69555"/>
                    </a:lnTo>
                    <a:lnTo>
                      <a:pt x="0" y="69555"/>
                    </a:lnTo>
                    <a:close/>
                  </a:path>
                </a:pathLst>
              </a:custGeom>
              <a:solidFill>
                <a:srgbClr val="88DD55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Verdana"/>
                  <a:ea typeface="+mn-ea"/>
                  <a:cs typeface="+mn-cs"/>
                </a:endParaRPr>
              </a:p>
            </p:txBody>
          </p:sp>
          <p:sp>
            <p:nvSpPr>
              <p:cNvPr id="142" name="TextBox 141">
                <a:extLst>
                  <a:ext uri="{FF2B5EF4-FFF2-40B4-BE49-F238E27FC236}">
                    <a16:creationId xmlns:a16="http://schemas.microsoft.com/office/drawing/2014/main" id="{A676E744-9870-EF68-5E3B-C555533F1812}"/>
                  </a:ext>
                </a:extLst>
              </p:cNvPr>
              <p:cNvSpPr txBox="1"/>
              <p:nvPr/>
            </p:nvSpPr>
            <p:spPr>
              <a:xfrm>
                <a:off x="3534336" y="2999606"/>
                <a:ext cx="289983" cy="1615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800" b="0" i="0" u="none" strike="noStrike" kern="1200" cap="none" spc="0" normalizeH="0" baseline="0" noProof="0">
                    <a:ln/>
                    <a:solidFill>
                      <a:srgbClr val="231F20"/>
                    </a:solidFill>
                    <a:effectLst/>
                    <a:uLnTx/>
                    <a:uFillTx/>
                    <a:latin typeface="Verdana" panose="020B0604030504040204" pitchFamily="34" charset="0"/>
                    <a:ea typeface="Verdana" panose="020B0604030504040204" pitchFamily="34" charset="0"/>
                    <a:cs typeface="Arial"/>
                    <a:sym typeface="Arial"/>
                    <a:rtl val="0"/>
                  </a:rPr>
                  <a:t>DL3</a:t>
                </a:r>
              </a:p>
            </p:txBody>
          </p:sp>
          <p:sp>
            <p:nvSpPr>
              <p:cNvPr id="143" name="Freeform: Shape 142">
                <a:extLst>
                  <a:ext uri="{FF2B5EF4-FFF2-40B4-BE49-F238E27FC236}">
                    <a16:creationId xmlns:a16="http://schemas.microsoft.com/office/drawing/2014/main" id="{4F4B671C-2D1E-EFEF-9DDD-1925CF17A08D}"/>
                  </a:ext>
                </a:extLst>
              </p:cNvPr>
              <p:cNvSpPr/>
              <p:nvPr/>
            </p:nvSpPr>
            <p:spPr>
              <a:xfrm>
                <a:off x="3848030" y="3063247"/>
                <a:ext cx="96728" cy="69555"/>
              </a:xfrm>
              <a:custGeom>
                <a:avLst/>
                <a:gdLst>
                  <a:gd name="connsiteX0" fmla="*/ 0 w 96728"/>
                  <a:gd name="connsiteY0" fmla="*/ 0 h 69555"/>
                  <a:gd name="connsiteX1" fmla="*/ 96729 w 96728"/>
                  <a:gd name="connsiteY1" fmla="*/ 0 h 69555"/>
                  <a:gd name="connsiteX2" fmla="*/ 96729 w 96728"/>
                  <a:gd name="connsiteY2" fmla="*/ 69555 h 69555"/>
                  <a:gd name="connsiteX3" fmla="*/ 0 w 96728"/>
                  <a:gd name="connsiteY3" fmla="*/ 69555 h 69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728" h="69555">
                    <a:moveTo>
                      <a:pt x="0" y="0"/>
                    </a:moveTo>
                    <a:lnTo>
                      <a:pt x="96729" y="0"/>
                    </a:lnTo>
                    <a:lnTo>
                      <a:pt x="96729" y="69555"/>
                    </a:lnTo>
                    <a:lnTo>
                      <a:pt x="0" y="69555"/>
                    </a:lnTo>
                    <a:close/>
                  </a:path>
                </a:pathLst>
              </a:custGeom>
              <a:solidFill>
                <a:srgbClr val="339900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Verdana"/>
                  <a:ea typeface="+mn-ea"/>
                  <a:cs typeface="+mn-cs"/>
                </a:endParaRPr>
              </a:p>
            </p:txBody>
          </p:sp>
          <p:sp>
            <p:nvSpPr>
              <p:cNvPr id="144" name="TextBox 143">
                <a:extLst>
                  <a:ext uri="{FF2B5EF4-FFF2-40B4-BE49-F238E27FC236}">
                    <a16:creationId xmlns:a16="http://schemas.microsoft.com/office/drawing/2014/main" id="{DD026DD6-5900-E9B2-F157-39445996BC71}"/>
                  </a:ext>
                </a:extLst>
              </p:cNvPr>
              <p:cNvSpPr txBox="1"/>
              <p:nvPr/>
            </p:nvSpPr>
            <p:spPr>
              <a:xfrm>
                <a:off x="3895443" y="2999606"/>
                <a:ext cx="289983" cy="1615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800" b="0" i="0" u="none" strike="noStrike" kern="1200" cap="none" spc="0" normalizeH="0" baseline="0" noProof="0">
                    <a:ln/>
                    <a:solidFill>
                      <a:srgbClr val="231F20"/>
                    </a:solidFill>
                    <a:effectLst/>
                    <a:uLnTx/>
                    <a:uFillTx/>
                    <a:latin typeface="Verdana" panose="020B0604030504040204" pitchFamily="34" charset="0"/>
                    <a:ea typeface="Verdana" panose="020B0604030504040204" pitchFamily="34" charset="0"/>
                    <a:cs typeface="Arial"/>
                    <a:sym typeface="Arial"/>
                    <a:rtl val="0"/>
                  </a:rPr>
                  <a:t>DL4</a:t>
                </a:r>
              </a:p>
            </p:txBody>
          </p:sp>
          <p:sp>
            <p:nvSpPr>
              <p:cNvPr id="145" name="Freeform: Shape 144">
                <a:extLst>
                  <a:ext uri="{FF2B5EF4-FFF2-40B4-BE49-F238E27FC236}">
                    <a16:creationId xmlns:a16="http://schemas.microsoft.com/office/drawing/2014/main" id="{F9092D40-0A07-8DA7-F46D-69ADE4E66B1C}"/>
                  </a:ext>
                </a:extLst>
              </p:cNvPr>
              <p:cNvSpPr/>
              <p:nvPr/>
            </p:nvSpPr>
            <p:spPr>
              <a:xfrm>
                <a:off x="4204717" y="3063247"/>
                <a:ext cx="96728" cy="69555"/>
              </a:xfrm>
              <a:custGeom>
                <a:avLst/>
                <a:gdLst>
                  <a:gd name="connsiteX0" fmla="*/ 0 w 96728"/>
                  <a:gd name="connsiteY0" fmla="*/ 0 h 69555"/>
                  <a:gd name="connsiteX1" fmla="*/ 96729 w 96728"/>
                  <a:gd name="connsiteY1" fmla="*/ 0 h 69555"/>
                  <a:gd name="connsiteX2" fmla="*/ 96729 w 96728"/>
                  <a:gd name="connsiteY2" fmla="*/ 69555 h 69555"/>
                  <a:gd name="connsiteX3" fmla="*/ 0 w 96728"/>
                  <a:gd name="connsiteY3" fmla="*/ 69555 h 69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728" h="69555">
                    <a:moveTo>
                      <a:pt x="0" y="0"/>
                    </a:moveTo>
                    <a:lnTo>
                      <a:pt x="96729" y="0"/>
                    </a:lnTo>
                    <a:lnTo>
                      <a:pt x="96729" y="69555"/>
                    </a:lnTo>
                    <a:lnTo>
                      <a:pt x="0" y="69555"/>
                    </a:lnTo>
                    <a:close/>
                  </a:path>
                </a:pathLst>
              </a:custGeom>
              <a:solidFill>
                <a:srgbClr val="E09000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Verdana"/>
                  <a:ea typeface="+mn-ea"/>
                  <a:cs typeface="+mn-cs"/>
                </a:endParaRPr>
              </a:p>
            </p:txBody>
          </p:sp>
          <p:sp>
            <p:nvSpPr>
              <p:cNvPr id="146" name="TextBox 145">
                <a:extLst>
                  <a:ext uri="{FF2B5EF4-FFF2-40B4-BE49-F238E27FC236}">
                    <a16:creationId xmlns:a16="http://schemas.microsoft.com/office/drawing/2014/main" id="{E7C79752-1763-B3BF-803C-ABB462BCF0C2}"/>
                  </a:ext>
                </a:extLst>
              </p:cNvPr>
              <p:cNvSpPr txBox="1"/>
              <p:nvPr/>
            </p:nvSpPr>
            <p:spPr>
              <a:xfrm>
                <a:off x="4252129" y="2999606"/>
                <a:ext cx="289983" cy="1615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800" b="0" i="0" u="none" strike="noStrike" kern="1200" cap="none" spc="0" normalizeH="0" baseline="0" noProof="0">
                    <a:ln/>
                    <a:solidFill>
                      <a:srgbClr val="231F20"/>
                    </a:solidFill>
                    <a:effectLst/>
                    <a:uLnTx/>
                    <a:uFillTx/>
                    <a:latin typeface="Verdana" panose="020B0604030504040204" pitchFamily="34" charset="0"/>
                    <a:ea typeface="Verdana" panose="020B0604030504040204" pitchFamily="34" charset="0"/>
                    <a:cs typeface="Arial"/>
                    <a:sym typeface="Arial"/>
                    <a:rtl val="0"/>
                  </a:rPr>
                  <a:t>DL5</a:t>
                </a:r>
              </a:p>
            </p:txBody>
          </p:sp>
          <p:sp>
            <p:nvSpPr>
              <p:cNvPr id="147" name="Freeform: Shape 146">
                <a:extLst>
                  <a:ext uri="{FF2B5EF4-FFF2-40B4-BE49-F238E27FC236}">
                    <a16:creationId xmlns:a16="http://schemas.microsoft.com/office/drawing/2014/main" id="{FF030EBE-15E0-86D3-838B-0732D9C9A2F1}"/>
                  </a:ext>
                </a:extLst>
              </p:cNvPr>
              <p:cNvSpPr/>
              <p:nvPr/>
            </p:nvSpPr>
            <p:spPr>
              <a:xfrm>
                <a:off x="5310140" y="3063247"/>
                <a:ext cx="96728" cy="69555"/>
              </a:xfrm>
              <a:custGeom>
                <a:avLst/>
                <a:gdLst>
                  <a:gd name="connsiteX0" fmla="*/ 0 w 96728"/>
                  <a:gd name="connsiteY0" fmla="*/ 0 h 69555"/>
                  <a:gd name="connsiteX1" fmla="*/ 96729 w 96728"/>
                  <a:gd name="connsiteY1" fmla="*/ 0 h 69555"/>
                  <a:gd name="connsiteX2" fmla="*/ 96729 w 96728"/>
                  <a:gd name="connsiteY2" fmla="*/ 69555 h 69555"/>
                  <a:gd name="connsiteX3" fmla="*/ 0 w 96728"/>
                  <a:gd name="connsiteY3" fmla="*/ 69555 h 69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728" h="69555">
                    <a:moveTo>
                      <a:pt x="0" y="0"/>
                    </a:moveTo>
                    <a:lnTo>
                      <a:pt x="96729" y="0"/>
                    </a:lnTo>
                    <a:lnTo>
                      <a:pt x="96729" y="69555"/>
                    </a:lnTo>
                    <a:lnTo>
                      <a:pt x="0" y="69555"/>
                    </a:lnTo>
                    <a:close/>
                  </a:path>
                </a:pathLst>
              </a:custGeom>
              <a:solidFill>
                <a:srgbClr val="315C1C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Verdana"/>
                  <a:ea typeface="+mn-ea"/>
                  <a:cs typeface="+mn-cs"/>
                </a:endParaRPr>
              </a:p>
            </p:txBody>
          </p:sp>
          <p:sp>
            <p:nvSpPr>
              <p:cNvPr id="148" name="TextBox 147">
                <a:extLst>
                  <a:ext uri="{FF2B5EF4-FFF2-40B4-BE49-F238E27FC236}">
                    <a16:creationId xmlns:a16="http://schemas.microsoft.com/office/drawing/2014/main" id="{DF295722-BF1F-D8B1-0EF1-D0A87DA73BAF}"/>
                  </a:ext>
                </a:extLst>
              </p:cNvPr>
              <p:cNvSpPr txBox="1"/>
              <p:nvPr/>
            </p:nvSpPr>
            <p:spPr>
              <a:xfrm>
                <a:off x="5347833" y="2999606"/>
                <a:ext cx="289983" cy="1615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800" b="0" i="0" u="none" strike="noStrike" kern="1200" cap="none" spc="0" normalizeH="0" baseline="0" noProof="0" dirty="0">
                    <a:ln/>
                    <a:solidFill>
                      <a:srgbClr val="231F20"/>
                    </a:solidFill>
                    <a:effectLst/>
                    <a:uLnTx/>
                    <a:uFillTx/>
                    <a:latin typeface="Verdana" panose="020B0604030504040204" pitchFamily="34" charset="0"/>
                    <a:ea typeface="Verdana" panose="020B0604030504040204" pitchFamily="34" charset="0"/>
                    <a:cs typeface="Arial"/>
                    <a:sym typeface="Arial"/>
                    <a:rtl val="0"/>
                  </a:rPr>
                  <a:t>DL8</a:t>
                </a:r>
              </a:p>
            </p:txBody>
          </p:sp>
          <p:sp>
            <p:nvSpPr>
              <p:cNvPr id="149" name="Freeform: Shape 148">
                <a:extLst>
                  <a:ext uri="{FF2B5EF4-FFF2-40B4-BE49-F238E27FC236}">
                    <a16:creationId xmlns:a16="http://schemas.microsoft.com/office/drawing/2014/main" id="{2D036C47-B14D-2984-BDF3-A66314797073}"/>
                  </a:ext>
                </a:extLst>
              </p:cNvPr>
              <p:cNvSpPr/>
              <p:nvPr/>
            </p:nvSpPr>
            <p:spPr>
              <a:xfrm>
                <a:off x="4572585" y="3063247"/>
                <a:ext cx="96728" cy="69555"/>
              </a:xfrm>
              <a:custGeom>
                <a:avLst/>
                <a:gdLst>
                  <a:gd name="connsiteX0" fmla="*/ 0 w 96728"/>
                  <a:gd name="connsiteY0" fmla="*/ 0 h 69555"/>
                  <a:gd name="connsiteX1" fmla="*/ 96729 w 96728"/>
                  <a:gd name="connsiteY1" fmla="*/ 0 h 69555"/>
                  <a:gd name="connsiteX2" fmla="*/ 96729 w 96728"/>
                  <a:gd name="connsiteY2" fmla="*/ 69555 h 69555"/>
                  <a:gd name="connsiteX3" fmla="*/ 0 w 96728"/>
                  <a:gd name="connsiteY3" fmla="*/ 69555 h 69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728" h="69555">
                    <a:moveTo>
                      <a:pt x="0" y="0"/>
                    </a:moveTo>
                    <a:lnTo>
                      <a:pt x="96729" y="0"/>
                    </a:lnTo>
                    <a:lnTo>
                      <a:pt x="96729" y="69555"/>
                    </a:lnTo>
                    <a:lnTo>
                      <a:pt x="0" y="69555"/>
                    </a:lnTo>
                    <a:close/>
                  </a:path>
                </a:pathLst>
              </a:custGeom>
              <a:solidFill>
                <a:srgbClr val="FAD620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Verdana"/>
                  <a:ea typeface="+mn-ea"/>
                  <a:cs typeface="+mn-cs"/>
                </a:endParaRPr>
              </a:p>
            </p:txBody>
          </p:sp>
          <p:sp>
            <p:nvSpPr>
              <p:cNvPr id="150" name="TextBox 149">
                <a:extLst>
                  <a:ext uri="{FF2B5EF4-FFF2-40B4-BE49-F238E27FC236}">
                    <a16:creationId xmlns:a16="http://schemas.microsoft.com/office/drawing/2014/main" id="{250A4A05-CA5D-F53C-EF99-A49E45112540}"/>
                  </a:ext>
                </a:extLst>
              </p:cNvPr>
              <p:cNvSpPr txBox="1"/>
              <p:nvPr/>
            </p:nvSpPr>
            <p:spPr>
              <a:xfrm>
                <a:off x="4619997" y="2999801"/>
                <a:ext cx="289983" cy="1615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800" b="0" i="0" u="none" strike="noStrike" kern="1200" cap="none" spc="0" normalizeH="0" baseline="0" noProof="0">
                    <a:ln/>
                    <a:solidFill>
                      <a:srgbClr val="231F20"/>
                    </a:solidFill>
                    <a:effectLst/>
                    <a:uLnTx/>
                    <a:uFillTx/>
                    <a:latin typeface="Verdana" panose="020B0604030504040204" pitchFamily="34" charset="0"/>
                    <a:ea typeface="Verdana" panose="020B0604030504040204" pitchFamily="34" charset="0"/>
                    <a:cs typeface="Arial"/>
                    <a:sym typeface="Arial"/>
                    <a:rtl val="0"/>
                  </a:rPr>
                  <a:t>DL6</a:t>
                </a:r>
              </a:p>
            </p:txBody>
          </p:sp>
          <p:sp>
            <p:nvSpPr>
              <p:cNvPr id="151" name="Freeform: Shape 150">
                <a:extLst>
                  <a:ext uri="{FF2B5EF4-FFF2-40B4-BE49-F238E27FC236}">
                    <a16:creationId xmlns:a16="http://schemas.microsoft.com/office/drawing/2014/main" id="{C90388DF-0C8C-253B-826C-6F4D50F32D32}"/>
                  </a:ext>
                </a:extLst>
              </p:cNvPr>
              <p:cNvSpPr/>
              <p:nvPr/>
            </p:nvSpPr>
            <p:spPr>
              <a:xfrm>
                <a:off x="4941622" y="3063247"/>
                <a:ext cx="96728" cy="69555"/>
              </a:xfrm>
              <a:custGeom>
                <a:avLst/>
                <a:gdLst>
                  <a:gd name="connsiteX0" fmla="*/ 0 w 96728"/>
                  <a:gd name="connsiteY0" fmla="*/ 0 h 69555"/>
                  <a:gd name="connsiteX1" fmla="*/ 96728 w 96728"/>
                  <a:gd name="connsiteY1" fmla="*/ 0 h 69555"/>
                  <a:gd name="connsiteX2" fmla="*/ 96728 w 96728"/>
                  <a:gd name="connsiteY2" fmla="*/ 69555 h 69555"/>
                  <a:gd name="connsiteX3" fmla="*/ 0 w 96728"/>
                  <a:gd name="connsiteY3" fmla="*/ 69555 h 69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728" h="69555">
                    <a:moveTo>
                      <a:pt x="0" y="0"/>
                    </a:moveTo>
                    <a:lnTo>
                      <a:pt x="96728" y="0"/>
                    </a:lnTo>
                    <a:lnTo>
                      <a:pt x="96728" y="69555"/>
                    </a:lnTo>
                    <a:lnTo>
                      <a:pt x="0" y="69555"/>
                    </a:lnTo>
                    <a:close/>
                  </a:path>
                </a:pathLst>
              </a:custGeom>
              <a:solidFill>
                <a:srgbClr val="F21A00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Verdana"/>
                  <a:ea typeface="+mn-ea"/>
                  <a:cs typeface="+mn-cs"/>
                </a:endParaRPr>
              </a:p>
            </p:txBody>
          </p:sp>
          <p:sp>
            <p:nvSpPr>
              <p:cNvPr id="152" name="TextBox 151">
                <a:extLst>
                  <a:ext uri="{FF2B5EF4-FFF2-40B4-BE49-F238E27FC236}">
                    <a16:creationId xmlns:a16="http://schemas.microsoft.com/office/drawing/2014/main" id="{CBFEFA08-E0BE-D544-552F-E45B86DC7D84}"/>
                  </a:ext>
                </a:extLst>
              </p:cNvPr>
              <p:cNvSpPr txBox="1"/>
              <p:nvPr/>
            </p:nvSpPr>
            <p:spPr>
              <a:xfrm>
                <a:off x="4989034" y="2999606"/>
                <a:ext cx="289983" cy="1615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800" b="0" i="0" u="none" strike="noStrike" kern="1200" cap="none" spc="0" normalizeH="0" baseline="0" noProof="0">
                    <a:ln/>
                    <a:solidFill>
                      <a:srgbClr val="231F20"/>
                    </a:solidFill>
                    <a:effectLst/>
                    <a:uLnTx/>
                    <a:uFillTx/>
                    <a:latin typeface="Verdana" panose="020B0604030504040204" pitchFamily="34" charset="0"/>
                    <a:ea typeface="Verdana" panose="020B0604030504040204" pitchFamily="34" charset="0"/>
                    <a:cs typeface="Arial"/>
                    <a:sym typeface="Arial"/>
                    <a:rtl val="0"/>
                  </a:rPr>
                  <a:t>DL7</a:t>
                </a:r>
              </a:p>
            </p:txBody>
          </p:sp>
        </p:grpSp>
        <p:sp>
          <p:nvSpPr>
            <p:cNvPr id="154" name="Freeform: Shape 153">
              <a:extLst>
                <a:ext uri="{FF2B5EF4-FFF2-40B4-BE49-F238E27FC236}">
                  <a16:creationId xmlns:a16="http://schemas.microsoft.com/office/drawing/2014/main" id="{956C552E-6DA5-10FC-FAFE-48DB3558E673}"/>
                </a:ext>
              </a:extLst>
            </p:cNvPr>
            <p:cNvSpPr/>
            <p:nvPr/>
          </p:nvSpPr>
          <p:spPr>
            <a:xfrm>
              <a:off x="5830576" y="3093605"/>
              <a:ext cx="128126" cy="6500"/>
            </a:xfrm>
            <a:custGeom>
              <a:avLst/>
              <a:gdLst>
                <a:gd name="connsiteX0" fmla="*/ 0 w 128126"/>
                <a:gd name="connsiteY0" fmla="*/ 0 h 6500"/>
                <a:gd name="connsiteX1" fmla="*/ 128126 w 128126"/>
                <a:gd name="connsiteY1" fmla="*/ 0 h 6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8126" h="6500">
                  <a:moveTo>
                    <a:pt x="0" y="0"/>
                  </a:moveTo>
                  <a:lnTo>
                    <a:pt x="128126" y="0"/>
                  </a:lnTo>
                </a:path>
              </a:pathLst>
            </a:custGeom>
            <a:ln w="12700" cap="rnd">
              <a:solidFill>
                <a:srgbClr val="241F21"/>
              </a:solidFill>
              <a:prstDash val="solid"/>
              <a:round/>
              <a:tailEnd type="triangle" w="sm" len="sm"/>
            </a:ln>
          </p:spPr>
          <p:txBody>
            <a:bodyPr rtlCol="0" anchor="ctr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63" name="Freeform: Shape 162">
              <a:extLst>
                <a:ext uri="{FF2B5EF4-FFF2-40B4-BE49-F238E27FC236}">
                  <a16:creationId xmlns:a16="http://schemas.microsoft.com/office/drawing/2014/main" id="{C62AAE47-A42A-DEFE-7738-B1E27E4ABA98}"/>
                </a:ext>
              </a:extLst>
            </p:cNvPr>
            <p:cNvSpPr/>
            <p:nvPr/>
          </p:nvSpPr>
          <p:spPr>
            <a:xfrm>
              <a:off x="6918057" y="868939"/>
              <a:ext cx="223424" cy="6500"/>
            </a:xfrm>
            <a:custGeom>
              <a:avLst/>
              <a:gdLst>
                <a:gd name="connsiteX0" fmla="*/ 0 w 223424"/>
                <a:gd name="connsiteY0" fmla="*/ 0 h 6500"/>
                <a:gd name="connsiteX1" fmla="*/ 223425 w 223424"/>
                <a:gd name="connsiteY1" fmla="*/ 0 h 6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3424" h="6500">
                  <a:moveTo>
                    <a:pt x="0" y="0"/>
                  </a:moveTo>
                  <a:lnTo>
                    <a:pt x="223425" y="0"/>
                  </a:lnTo>
                </a:path>
              </a:pathLst>
            </a:custGeom>
            <a:ln w="12700" cap="rnd">
              <a:solidFill>
                <a:srgbClr val="241F21"/>
              </a:solidFill>
              <a:prstDash val="solid"/>
              <a:round/>
              <a:tailEnd type="triangle" w="sm" len="sm"/>
            </a:ln>
          </p:spPr>
          <p:txBody>
            <a:bodyPr rtlCol="0" anchor="ctr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66" name="Freeform: Shape 165">
              <a:extLst>
                <a:ext uri="{FF2B5EF4-FFF2-40B4-BE49-F238E27FC236}">
                  <a16:creationId xmlns:a16="http://schemas.microsoft.com/office/drawing/2014/main" id="{BB958FAE-CE55-EACA-D51B-082CFC4F35CE}"/>
                </a:ext>
              </a:extLst>
            </p:cNvPr>
            <p:cNvSpPr/>
            <p:nvPr/>
          </p:nvSpPr>
          <p:spPr>
            <a:xfrm>
              <a:off x="8099732" y="810564"/>
              <a:ext cx="223424" cy="6500"/>
            </a:xfrm>
            <a:custGeom>
              <a:avLst/>
              <a:gdLst>
                <a:gd name="connsiteX0" fmla="*/ 0 w 223424"/>
                <a:gd name="connsiteY0" fmla="*/ 0 h 6500"/>
                <a:gd name="connsiteX1" fmla="*/ 223425 w 223424"/>
                <a:gd name="connsiteY1" fmla="*/ 0 h 6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3424" h="6500">
                  <a:moveTo>
                    <a:pt x="0" y="0"/>
                  </a:moveTo>
                  <a:lnTo>
                    <a:pt x="223425" y="0"/>
                  </a:lnTo>
                </a:path>
              </a:pathLst>
            </a:custGeom>
            <a:ln w="12700" cap="rnd">
              <a:solidFill>
                <a:srgbClr val="241F21"/>
              </a:solidFill>
              <a:prstDash val="solid"/>
              <a:round/>
              <a:tailEnd type="triangle" w="sm" len="sm"/>
            </a:ln>
          </p:spPr>
          <p:txBody>
            <a:bodyPr rtlCol="0" anchor="ctr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69" name="Freeform: Shape 168">
              <a:extLst>
                <a:ext uri="{FF2B5EF4-FFF2-40B4-BE49-F238E27FC236}">
                  <a16:creationId xmlns:a16="http://schemas.microsoft.com/office/drawing/2014/main" id="{634AE8D1-FC8D-46F9-46FD-32C49F994EE2}"/>
                </a:ext>
              </a:extLst>
            </p:cNvPr>
            <p:cNvSpPr/>
            <p:nvPr/>
          </p:nvSpPr>
          <p:spPr>
            <a:xfrm>
              <a:off x="4548727" y="927378"/>
              <a:ext cx="223424" cy="6500"/>
            </a:xfrm>
            <a:custGeom>
              <a:avLst/>
              <a:gdLst>
                <a:gd name="connsiteX0" fmla="*/ 0 w 223424"/>
                <a:gd name="connsiteY0" fmla="*/ 0 h 6500"/>
                <a:gd name="connsiteX1" fmla="*/ 223425 w 223424"/>
                <a:gd name="connsiteY1" fmla="*/ 0 h 6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3424" h="6500">
                  <a:moveTo>
                    <a:pt x="0" y="0"/>
                  </a:moveTo>
                  <a:lnTo>
                    <a:pt x="223425" y="0"/>
                  </a:lnTo>
                </a:path>
              </a:pathLst>
            </a:custGeom>
            <a:ln w="12700" cap="rnd">
              <a:solidFill>
                <a:srgbClr val="241F21"/>
              </a:solidFill>
              <a:prstDash val="solid"/>
              <a:round/>
              <a:tailEnd type="triangle" w="sm" len="sm"/>
            </a:ln>
          </p:spPr>
          <p:txBody>
            <a:bodyPr rtlCol="0" anchor="ctr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71" name="TextBox 170">
              <a:extLst>
                <a:ext uri="{FF2B5EF4-FFF2-40B4-BE49-F238E27FC236}">
                  <a16:creationId xmlns:a16="http://schemas.microsoft.com/office/drawing/2014/main" id="{2AEDFB45-0547-0E2B-BD76-115F229DA47C}"/>
                </a:ext>
              </a:extLst>
            </p:cNvPr>
            <p:cNvSpPr txBox="1"/>
            <p:nvPr/>
          </p:nvSpPr>
          <p:spPr>
            <a:xfrm>
              <a:off x="1170272" y="1262133"/>
              <a:ext cx="215444" cy="1307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533" b="1" i="0" u="none" strike="noStrike" kern="1200" cap="none" spc="0" normalizeH="0" baseline="0" noProof="0" dirty="0">
                  <a:ln/>
                  <a:solidFill>
                    <a:prstClr val="white"/>
                  </a:solidFill>
                  <a:effectLst/>
                  <a:uLnTx/>
                  <a:uFillTx/>
                  <a:latin typeface="Verdana"/>
                  <a:ea typeface="+mn-ea"/>
                  <a:cs typeface="Arial"/>
                  <a:sym typeface="Arial"/>
                  <a:rtl val="0"/>
                </a:rPr>
                <a:t>CR</a:t>
              </a:r>
            </a:p>
          </p:txBody>
        </p:sp>
      </p:grpSp>
      <p:sp>
        <p:nvSpPr>
          <p:cNvPr id="5" name="Title 4">
            <a:extLst>
              <a:ext uri="{FF2B5EF4-FFF2-40B4-BE49-F238E27FC236}">
                <a16:creationId xmlns:a16="http://schemas.microsoft.com/office/drawing/2014/main" id="{A6DA4292-83A5-DACF-D354-BBB3843DBA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033" y="369046"/>
            <a:ext cx="11100611" cy="497621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GB" sz="2667" dirty="0"/>
              <a:t>Responses per Investigator</a:t>
            </a:r>
            <a:endParaRPr lang="en-IN" sz="2667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3CE31FD-F9E6-B285-0557-DC03451F39BE}"/>
              </a:ext>
            </a:extLst>
          </p:cNvPr>
          <p:cNvSpPr txBox="1">
            <a:spLocks/>
          </p:cNvSpPr>
          <p:nvPr/>
        </p:nvSpPr>
        <p:spPr>
          <a:xfrm>
            <a:off x="431801" y="6167898"/>
            <a:ext cx="11052628" cy="62400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marL="0" indent="0" algn="l" defTabSz="685800" rtl="0" eaLnBrk="1" latinLnBrk="0" hangingPunct="1">
              <a:lnSpc>
                <a:spcPct val="125000"/>
              </a:lnSpc>
              <a:spcBef>
                <a:spcPts val="0"/>
              </a:spcBef>
              <a:buFont typeface="Arial" panose="020B0604020202020204" pitchFamily="34" charset="0"/>
              <a:buNone/>
              <a:defRPr sz="600" b="0" i="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226800" indent="-226800" algn="l" defTabSz="685800" rtl="0" eaLnBrk="1" latinLnBrk="0" hangingPunct="1">
              <a:lnSpc>
                <a:spcPct val="125000"/>
              </a:lnSpc>
              <a:spcBef>
                <a:spcPts val="0"/>
              </a:spcBef>
              <a:buClr>
                <a:schemeClr val="accent2"/>
              </a:buClr>
              <a:buFontTx/>
              <a:buBlip>
                <a:blip r:embed="rId2"/>
              </a:buBlip>
              <a:defRPr sz="1400" b="0" i="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457200" indent="-226800" algn="l" defTabSz="685800" rtl="0" eaLnBrk="1" latinLnBrk="0" hangingPunct="1">
              <a:lnSpc>
                <a:spcPct val="125000"/>
              </a:lnSpc>
              <a:spcBef>
                <a:spcPts val="0"/>
              </a:spcBef>
              <a:buFontTx/>
              <a:buBlip>
                <a:blip r:embed="rId2"/>
              </a:buBlip>
              <a:defRPr sz="1400" b="0" i="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684000" indent="-226800" algn="l" defTabSz="685800" rtl="0" eaLnBrk="1" latinLnBrk="0" hangingPunct="1">
              <a:lnSpc>
                <a:spcPct val="125000"/>
              </a:lnSpc>
              <a:spcBef>
                <a:spcPts val="0"/>
              </a:spcBef>
              <a:buFontTx/>
              <a:buBlip>
                <a:blip r:embed="rId2"/>
              </a:buBlip>
              <a:defRPr sz="1400" b="0" i="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0" indent="0" algn="l" defTabSz="685800" rtl="0" eaLnBrk="1" latinLnBrk="0" hangingPunct="1">
              <a:lnSpc>
                <a:spcPct val="125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1" i="0" kern="1200">
                <a:solidFill>
                  <a:schemeClr val="accent1"/>
                </a:solidFill>
                <a:latin typeface="+mj-lt"/>
                <a:ea typeface="Verdana" panose="020B0604030504040204" pitchFamily="34" charset="0"/>
                <a:cs typeface="Georgia" panose="02040502050405020303" pitchFamily="18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I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Data cut-off: October 23, 2023. *1 </a:t>
            </a:r>
            <a:r>
              <a:rPr kumimoji="0" lang="en-I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CRi</a:t>
            </a:r>
            <a:r>
              <a:rPr kumimoji="0" lang="en-I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at DL3.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I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CR, complete remission; </a:t>
            </a:r>
            <a:r>
              <a:rPr kumimoji="0" lang="en-I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CRc</a:t>
            </a:r>
            <a:r>
              <a:rPr kumimoji="0" lang="en-I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composite CR (</a:t>
            </a:r>
            <a:r>
              <a:rPr kumimoji="0" lang="en-I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CR+CRi</a:t>
            </a:r>
            <a:r>
              <a:rPr kumimoji="0" lang="en-I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); </a:t>
            </a:r>
            <a:r>
              <a:rPr kumimoji="0" lang="en-I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CRi</a:t>
            </a:r>
            <a:r>
              <a:rPr kumimoji="0" lang="en-I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CR with incomplete </a:t>
            </a:r>
            <a:r>
              <a:rPr kumimoji="0" lang="en-I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hematological</a:t>
            </a:r>
            <a:r>
              <a:rPr kumimoji="0" lang="en-I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recovery; DL, dose level; HSCT, hematopoietic stem cell transplantation.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B9B8DE1-948A-0E22-ECEC-18174ACEC9C7}"/>
              </a:ext>
            </a:extLst>
          </p:cNvPr>
          <p:cNvCxnSpPr>
            <a:cxnSpLocks/>
          </p:cNvCxnSpPr>
          <p:nvPr/>
        </p:nvCxnSpPr>
        <p:spPr>
          <a:xfrm>
            <a:off x="431800" y="866667"/>
            <a:ext cx="11328400" cy="0"/>
          </a:xfrm>
          <a:prstGeom prst="line">
            <a:avLst/>
          </a:prstGeom>
          <a:ln w="19050">
            <a:solidFill>
              <a:srgbClr val="7A00E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F36E88D9-ACB0-1B59-9221-ABDCEF24FFFF}"/>
              </a:ext>
            </a:extLst>
          </p:cNvPr>
          <p:cNvGraphicFramePr>
            <a:graphicFrameLocks noGrp="1"/>
          </p:cNvGraphicFramePr>
          <p:nvPr/>
        </p:nvGraphicFramePr>
        <p:xfrm>
          <a:off x="753319" y="4378247"/>
          <a:ext cx="10685367" cy="815280"/>
        </p:xfrm>
        <a:graphic>
          <a:graphicData uri="http://schemas.openxmlformats.org/drawingml/2006/table">
            <a:tbl>
              <a:tblPr firstRow="1" bandRow="1"/>
              <a:tblGrid>
                <a:gridCol w="2655792">
                  <a:extLst>
                    <a:ext uri="{9D8B030D-6E8A-4147-A177-3AD203B41FA5}">
                      <a16:colId xmlns:a16="http://schemas.microsoft.com/office/drawing/2014/main" val="1954529142"/>
                    </a:ext>
                  </a:extLst>
                </a:gridCol>
                <a:gridCol w="892175">
                  <a:extLst>
                    <a:ext uri="{9D8B030D-6E8A-4147-A177-3AD203B41FA5}">
                      <a16:colId xmlns:a16="http://schemas.microsoft.com/office/drawing/2014/main" val="3720759671"/>
                    </a:ext>
                  </a:extLst>
                </a:gridCol>
                <a:gridCol w="892175">
                  <a:extLst>
                    <a:ext uri="{9D8B030D-6E8A-4147-A177-3AD203B41FA5}">
                      <a16:colId xmlns:a16="http://schemas.microsoft.com/office/drawing/2014/main" val="3612936546"/>
                    </a:ext>
                  </a:extLst>
                </a:gridCol>
                <a:gridCol w="892175">
                  <a:extLst>
                    <a:ext uri="{9D8B030D-6E8A-4147-A177-3AD203B41FA5}">
                      <a16:colId xmlns:a16="http://schemas.microsoft.com/office/drawing/2014/main" val="2565768762"/>
                    </a:ext>
                  </a:extLst>
                </a:gridCol>
                <a:gridCol w="892175">
                  <a:extLst>
                    <a:ext uri="{9D8B030D-6E8A-4147-A177-3AD203B41FA5}">
                      <a16:colId xmlns:a16="http://schemas.microsoft.com/office/drawing/2014/main" val="3115506584"/>
                    </a:ext>
                  </a:extLst>
                </a:gridCol>
                <a:gridCol w="892175">
                  <a:extLst>
                    <a:ext uri="{9D8B030D-6E8A-4147-A177-3AD203B41FA5}">
                      <a16:colId xmlns:a16="http://schemas.microsoft.com/office/drawing/2014/main" val="834632416"/>
                    </a:ext>
                  </a:extLst>
                </a:gridCol>
                <a:gridCol w="892175">
                  <a:extLst>
                    <a:ext uri="{9D8B030D-6E8A-4147-A177-3AD203B41FA5}">
                      <a16:colId xmlns:a16="http://schemas.microsoft.com/office/drawing/2014/main" val="3984952950"/>
                    </a:ext>
                  </a:extLst>
                </a:gridCol>
                <a:gridCol w="892175">
                  <a:extLst>
                    <a:ext uri="{9D8B030D-6E8A-4147-A177-3AD203B41FA5}">
                      <a16:colId xmlns:a16="http://schemas.microsoft.com/office/drawing/2014/main" val="3687326331"/>
                    </a:ext>
                  </a:extLst>
                </a:gridCol>
                <a:gridCol w="892175">
                  <a:extLst>
                    <a:ext uri="{9D8B030D-6E8A-4147-A177-3AD203B41FA5}">
                      <a16:colId xmlns:a16="http://schemas.microsoft.com/office/drawing/2014/main" val="2590574832"/>
                    </a:ext>
                  </a:extLst>
                </a:gridCol>
                <a:gridCol w="892175">
                  <a:extLst>
                    <a:ext uri="{9D8B030D-6E8A-4147-A177-3AD203B41FA5}">
                      <a16:colId xmlns:a16="http://schemas.microsoft.com/office/drawing/2014/main" val="811808562"/>
                    </a:ext>
                  </a:extLst>
                </a:gridCol>
              </a:tblGrid>
              <a:tr h="422400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algn="ctr"/>
                      <a:endParaRPr lang="en-IN" sz="1100" b="1" dirty="0">
                        <a:solidFill>
                          <a:schemeClr val="bg1"/>
                        </a:solidFill>
                        <a:latin typeface="+mn-lt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38400" marR="38400" marT="48000" marB="4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3004C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algn="ctr"/>
                      <a:r>
                        <a:rPr lang="en-IN" sz="1100" b="1" dirty="0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  <a:t>DL1 </a:t>
                      </a:r>
                    </a:p>
                    <a:p>
                      <a:pPr algn="ctr"/>
                      <a:r>
                        <a:rPr lang="en-IN" sz="1100" b="1" dirty="0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  <a:t>(n=3)</a:t>
                      </a:r>
                      <a:endParaRPr lang="en-IN" sz="1100" b="1" dirty="0">
                        <a:solidFill>
                          <a:schemeClr val="bg1"/>
                        </a:solidFill>
                        <a:latin typeface="+mn-lt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38400" marR="38400" marT="48000" marB="4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3004C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algn="ctr"/>
                      <a:r>
                        <a:rPr lang="en-IN" sz="1100" b="1" dirty="0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  <a:t>DL2  (n=4)</a:t>
                      </a:r>
                      <a:endParaRPr lang="en-IN" sz="1100" b="1" dirty="0">
                        <a:solidFill>
                          <a:schemeClr val="bg1"/>
                        </a:solidFill>
                        <a:latin typeface="+mn-lt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38400" marR="38400" marT="48000" marB="4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3004C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algn="ctr"/>
                      <a:r>
                        <a:rPr lang="en-IN" sz="1100" b="1" dirty="0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  <a:t>DL3 </a:t>
                      </a:r>
                    </a:p>
                    <a:p>
                      <a:pPr algn="ctr"/>
                      <a:r>
                        <a:rPr lang="en-IN" sz="1100" b="1" dirty="0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  <a:t>(n=4)</a:t>
                      </a:r>
                      <a:endParaRPr lang="en-IN" sz="1100" b="1" dirty="0">
                        <a:solidFill>
                          <a:schemeClr val="bg1"/>
                        </a:solidFill>
                        <a:latin typeface="+mn-lt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38400" marR="38400" marT="48000" marB="4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3004C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algn="ctr"/>
                      <a:r>
                        <a:rPr lang="en-IN" sz="1100" b="1" dirty="0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  <a:t>DL4  </a:t>
                      </a:r>
                      <a:br>
                        <a:rPr lang="en-IN" sz="1100" b="1" dirty="0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</a:br>
                      <a:r>
                        <a:rPr lang="en-IN" sz="1100" b="1" dirty="0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  <a:t>(n=4)</a:t>
                      </a:r>
                      <a:endParaRPr lang="en-IN" sz="1100" b="1" dirty="0">
                        <a:solidFill>
                          <a:schemeClr val="bg1"/>
                        </a:solidFill>
                        <a:latin typeface="+mn-lt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38400" marR="38400" marT="48000" marB="4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3004C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algn="ctr"/>
                      <a:r>
                        <a:rPr lang="en-IN" sz="1100" b="1" dirty="0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  <a:t>DL5    (n=4)</a:t>
                      </a:r>
                      <a:endParaRPr lang="en-IN" sz="1100" b="1" dirty="0">
                        <a:solidFill>
                          <a:schemeClr val="bg1"/>
                        </a:solidFill>
                        <a:latin typeface="+mn-lt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38400" marR="38400" marT="48000" marB="4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3004C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algn="ctr"/>
                      <a:r>
                        <a:rPr lang="en-IN" sz="1100" b="1" dirty="0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  <a:t>DL6    (n=8)</a:t>
                      </a:r>
                      <a:endParaRPr lang="en-IN" sz="1100" b="1" dirty="0">
                        <a:solidFill>
                          <a:schemeClr val="bg1"/>
                        </a:solidFill>
                        <a:latin typeface="+mn-lt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38400" marR="38400" marT="48000" marB="4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3004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b="1" dirty="0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  <a:t>DL7    (n=8)</a:t>
                      </a:r>
                      <a:endParaRPr lang="en-IN" sz="1100" b="1" dirty="0">
                        <a:solidFill>
                          <a:schemeClr val="bg1"/>
                        </a:solidFill>
                        <a:latin typeface="+mn-lt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38400" marR="38400" marT="48000" marB="4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3004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b="1" dirty="0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  <a:t>DL8    (n=7)</a:t>
                      </a:r>
                      <a:endParaRPr lang="en-IN" sz="1100" b="1" dirty="0">
                        <a:solidFill>
                          <a:schemeClr val="bg1"/>
                        </a:solidFill>
                        <a:latin typeface="+mn-lt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38400" marR="38400" marT="48000" marB="4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3004C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algn="ctr"/>
                      <a:r>
                        <a:rPr lang="en-IN" sz="1100" b="1" dirty="0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  <a:t>All     (N=42)</a:t>
                      </a:r>
                      <a:endParaRPr lang="en-IN" sz="1100" b="1" dirty="0">
                        <a:solidFill>
                          <a:schemeClr val="bg1"/>
                        </a:solidFill>
                        <a:latin typeface="+mn-lt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38400" marR="38400" marT="48000" marB="4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3004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465752"/>
                  </a:ext>
                </a:extLst>
              </a:tr>
              <a:tr h="192000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127000" marR="63500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Maximum target dose (</a:t>
                      </a:r>
                      <a:r>
                        <a:rPr lang="en-IN" sz="1100" b="1" dirty="0">
                          <a:solidFill>
                            <a:srgbClr val="23004C"/>
                          </a:solidFill>
                          <a:latin typeface="+mn-lt"/>
                          <a:ea typeface="Verdana"/>
                          <a:cs typeface="Arial" panose="020B0604020202020204" pitchFamily="34" charset="0"/>
                        </a:rPr>
                        <a:t>µg/kg</a:t>
                      </a: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  <a:sym typeface="Symbol" panose="05050102010706020507" pitchFamily="18" charset="2"/>
                        </a:rPr>
                        <a:t>)</a:t>
                      </a:r>
                      <a:endParaRPr lang="en-US" sz="1100" b="1" dirty="0">
                        <a:solidFill>
                          <a:srgbClr val="000000"/>
                        </a:solidFill>
                        <a:effectLst/>
                        <a:latin typeface="+mn-lt"/>
                        <a:ea typeface="DejaVu Sans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2F6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63500" marR="63500" algn="ctr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100</a:t>
                      </a:r>
                      <a:endParaRPr lang="en-US" sz="1100" dirty="0">
                        <a:effectLst/>
                        <a:latin typeface="+mn-lt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2F6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63500" marR="63500" algn="ctr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300</a:t>
                      </a:r>
                      <a:endParaRPr lang="en-US" sz="1100" dirty="0">
                        <a:effectLst/>
                        <a:latin typeface="+mn-lt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2F6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63500" marR="63500" algn="ctr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1000</a:t>
                      </a:r>
                      <a:endParaRPr lang="en-US" sz="1100" dirty="0">
                        <a:effectLst/>
                        <a:latin typeface="+mn-lt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2F6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63500" marR="63500" algn="ctr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1000</a:t>
                      </a:r>
                      <a:endParaRPr lang="en-US" sz="1100" dirty="0">
                        <a:effectLst/>
                        <a:latin typeface="+mn-lt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2F6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63500" marR="63500" algn="ctr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US" sz="1100">
                          <a:effectLst/>
                          <a:latin typeface="+mn-lt"/>
                          <a:cs typeface="Arial" panose="020B0604020202020204" pitchFamily="34" charset="0"/>
                        </a:rPr>
                        <a:t>3000</a:t>
                      </a:r>
                      <a:endParaRPr lang="en-US" sz="1100">
                        <a:effectLst/>
                        <a:latin typeface="+mn-lt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2F6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63500" marR="63500" algn="ctr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3000</a:t>
                      </a:r>
                      <a:endParaRPr lang="en-US" sz="1100" dirty="0">
                        <a:effectLst/>
                        <a:latin typeface="+mn-lt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2F6"/>
                    </a:solidFill>
                  </a:tcPr>
                </a:tc>
                <a:tc>
                  <a:txBody>
                    <a:bodyPr/>
                    <a:lstStyle/>
                    <a:p>
                      <a:pPr marL="63500" marR="63500" algn="ctr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US" sz="1100">
                          <a:effectLst/>
                          <a:latin typeface="+mn-lt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6000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2F6"/>
                    </a:solidFill>
                  </a:tcPr>
                </a:tc>
                <a:tc>
                  <a:txBody>
                    <a:bodyPr/>
                    <a:lstStyle/>
                    <a:p>
                      <a:pPr marL="63500" marR="63500" algn="ctr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1000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2F6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63500" marR="63500" algn="ctr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—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2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8269126"/>
                  </a:ext>
                </a:extLst>
              </a:tr>
              <a:tr h="192000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127000" marR="63500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US" sz="1100" b="1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CRc</a:t>
                      </a: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, n (%)</a:t>
                      </a:r>
                      <a:endParaRPr lang="en-US" sz="1100" b="1" dirty="0">
                        <a:solidFill>
                          <a:srgbClr val="000000"/>
                        </a:solidFill>
                        <a:effectLst/>
                        <a:latin typeface="+mn-lt"/>
                        <a:ea typeface="DejaVu Sans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63500" marR="63500" algn="ctr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0</a:t>
                      </a:r>
                      <a:endParaRPr lang="en-US" sz="1100" dirty="0">
                        <a:effectLst/>
                        <a:latin typeface="+mn-lt"/>
                        <a:ea typeface="Cambri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63500" marR="63500" algn="ctr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0</a:t>
                      </a:r>
                      <a:endParaRPr lang="en-US" sz="1100" dirty="0">
                        <a:effectLst/>
                        <a:latin typeface="+mn-lt"/>
                        <a:ea typeface="Cambri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63500" marR="63500" algn="ctr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 2*</a:t>
                      </a:r>
                      <a:r>
                        <a:rPr lang="en-US" sz="1100" baseline="300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1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(50.0)</a:t>
                      </a:r>
                      <a:endParaRPr lang="en-US" sz="1100" dirty="0">
                        <a:effectLst/>
                        <a:latin typeface="+mn-lt"/>
                        <a:ea typeface="Cambri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63500" marR="63500" algn="ctr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 1 (25.0)</a:t>
                      </a:r>
                      <a:endParaRPr lang="en-US" sz="1100" dirty="0">
                        <a:effectLst/>
                        <a:latin typeface="+mn-lt"/>
                        <a:ea typeface="Cambri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63500" marR="63500" algn="ctr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0</a:t>
                      </a:r>
                      <a:endParaRPr lang="en-US" sz="1100" dirty="0">
                        <a:effectLst/>
                        <a:latin typeface="+mn-lt"/>
                        <a:ea typeface="Cambri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63500" marR="63500" algn="ctr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0</a:t>
                      </a:r>
                      <a:endParaRPr lang="en-US" sz="1100" dirty="0">
                        <a:effectLst/>
                        <a:latin typeface="+mn-lt"/>
                        <a:ea typeface="Cambri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63500" marR="63500" algn="ctr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  <a:ea typeface="Cambria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63500" marR="63500" algn="ctr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  <a:ea typeface="Cambria"/>
                          <a:cs typeface="Arial" panose="020B0604020202020204" pitchFamily="34" charset="0"/>
                        </a:rPr>
                        <a:t>2 (28.6)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63500" marR="63500" algn="ctr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5 (11.9)</a:t>
                      </a:r>
                      <a:endParaRPr lang="en-US" sz="1100" dirty="0">
                        <a:effectLst/>
                        <a:latin typeface="+mn-lt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8858988"/>
                  </a:ext>
                </a:extLst>
              </a:tr>
            </a:tbl>
          </a:graphicData>
        </a:graphic>
      </p:graphicFrame>
      <p:sp>
        <p:nvSpPr>
          <p:cNvPr id="15" name="Text Placeholder 1">
            <a:extLst>
              <a:ext uri="{FF2B5EF4-FFF2-40B4-BE49-F238E27FC236}">
                <a16:creationId xmlns:a16="http://schemas.microsoft.com/office/drawing/2014/main" id="{987E2579-710C-0959-54E1-5EAA240671EC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42031" y="5249150"/>
            <a:ext cx="11455680" cy="1099359"/>
          </a:xfrm>
        </p:spPr>
        <p:txBody>
          <a:bodyPr/>
          <a:lstStyle/>
          <a:p>
            <a:pPr marL="287993" indent="-287993">
              <a:buClr>
                <a:schemeClr val="accent2"/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1600" dirty="0"/>
              <a:t>CR/</a:t>
            </a:r>
            <a:r>
              <a:rPr lang="en-GB" sz="1600" dirty="0" err="1"/>
              <a:t>CRi</a:t>
            </a:r>
            <a:r>
              <a:rPr lang="en-GB" sz="1600" dirty="0"/>
              <a:t> was reported in 5 of 16 (31.3%) patients treated at a maximal target dose of 1000 </a:t>
            </a:r>
            <a:r>
              <a:rPr lang="en-GB" sz="1600" dirty="0" err="1"/>
              <a:t>μg</a:t>
            </a:r>
            <a:r>
              <a:rPr lang="en-GB" sz="1600" dirty="0"/>
              <a:t>/kg/infusion; 3 patients with CR are still receiving treatment</a:t>
            </a:r>
          </a:p>
          <a:p>
            <a:pPr marL="287993" indent="-287993">
              <a:buClr>
                <a:schemeClr val="accent2"/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1600" dirty="0"/>
              <a:t>The median duration of response was not estimable; maximum time on treatment was 65 weeks</a:t>
            </a:r>
          </a:p>
          <a:p>
            <a:pPr marL="287993" indent="-287993">
              <a:buClr>
                <a:schemeClr val="accent2"/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1600" dirty="0"/>
              <a:t>4 responders had prior </a:t>
            </a:r>
            <a:r>
              <a:rPr lang="en-GB" sz="1600" dirty="0" err="1"/>
              <a:t>venetoclax</a:t>
            </a:r>
            <a:r>
              <a:rPr lang="en-GB" sz="1600" dirty="0"/>
              <a:t> and 2 responders had prior HSCT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FFFB839-2A86-51B4-03F9-2B188C5194C8}"/>
              </a:ext>
            </a:extLst>
          </p:cNvPr>
          <p:cNvSpPr txBox="1"/>
          <p:nvPr/>
        </p:nvSpPr>
        <p:spPr>
          <a:xfrm>
            <a:off x="4142260" y="840467"/>
            <a:ext cx="3946914" cy="318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Target Dose Levels (DL3/DL4/DL8)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F0C4484-EF36-20F2-13BB-A79E66DC7365}"/>
              </a:ext>
            </a:extLst>
          </p:cNvPr>
          <p:cNvSpPr txBox="1"/>
          <p:nvPr/>
        </p:nvSpPr>
        <p:spPr>
          <a:xfrm>
            <a:off x="5021331" y="2276504"/>
            <a:ext cx="2101857" cy="318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Other Dose Levels</a:t>
            </a:r>
          </a:p>
        </p:txBody>
      </p:sp>
      <p:sp>
        <p:nvSpPr>
          <p:cNvPr id="172" name="TextBox 171">
            <a:extLst>
              <a:ext uri="{FF2B5EF4-FFF2-40B4-BE49-F238E27FC236}">
                <a16:creationId xmlns:a16="http://schemas.microsoft.com/office/drawing/2014/main" id="{5E180D27-8EE3-077E-3EFB-CFDD25E78373}"/>
              </a:ext>
            </a:extLst>
          </p:cNvPr>
          <p:cNvSpPr txBox="1"/>
          <p:nvPr/>
        </p:nvSpPr>
        <p:spPr>
          <a:xfrm>
            <a:off x="4839666" y="3901347"/>
            <a:ext cx="2228495" cy="225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67" b="1" i="0" u="none" strike="noStrike" kern="1200" cap="none" spc="0" normalizeH="0" baseline="0" noProof="0" dirty="0">
                <a:ln/>
                <a:solidFill>
                  <a:srgbClr val="231F2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  <a:rtl val="0"/>
              </a:rPr>
              <a:t>Duration on Treatment (Months)</a:t>
            </a:r>
          </a:p>
        </p:txBody>
      </p:sp>
      <p:sp>
        <p:nvSpPr>
          <p:cNvPr id="173" name="TextBox 172">
            <a:extLst>
              <a:ext uri="{FF2B5EF4-FFF2-40B4-BE49-F238E27FC236}">
                <a16:creationId xmlns:a16="http://schemas.microsoft.com/office/drawing/2014/main" id="{B7C80EC0-1885-3F12-1CF1-1D3E5E193A4F}"/>
              </a:ext>
            </a:extLst>
          </p:cNvPr>
          <p:cNvSpPr txBox="1"/>
          <p:nvPr/>
        </p:nvSpPr>
        <p:spPr>
          <a:xfrm>
            <a:off x="7875667" y="4100030"/>
            <a:ext cx="129170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>
                <a:ln/>
                <a:solidFill>
                  <a:srgbClr val="231F20"/>
                </a:solidFill>
                <a:effectLst/>
                <a:uLnTx/>
                <a:uFillTx/>
                <a:latin typeface="Verdana"/>
                <a:ea typeface="+mn-ea"/>
                <a:cs typeface="Arial"/>
                <a:sym typeface="Arial"/>
                <a:rtl val="0"/>
              </a:rPr>
              <a:t>Receiving treatment</a:t>
            </a:r>
          </a:p>
        </p:txBody>
      </p:sp>
      <p:sp>
        <p:nvSpPr>
          <p:cNvPr id="174" name="Freeform: Shape 173">
            <a:extLst>
              <a:ext uri="{FF2B5EF4-FFF2-40B4-BE49-F238E27FC236}">
                <a16:creationId xmlns:a16="http://schemas.microsoft.com/office/drawing/2014/main" id="{D5CDEF12-B445-7AEF-36E0-A42391FC4D86}"/>
              </a:ext>
            </a:extLst>
          </p:cNvPr>
          <p:cNvSpPr/>
          <p:nvPr/>
        </p:nvSpPr>
        <p:spPr>
          <a:xfrm>
            <a:off x="1092289" y="1133725"/>
            <a:ext cx="8667" cy="1271324"/>
          </a:xfrm>
          <a:custGeom>
            <a:avLst/>
            <a:gdLst>
              <a:gd name="connsiteX0" fmla="*/ 0 w 6500"/>
              <a:gd name="connsiteY0" fmla="*/ 953493 h 953493"/>
              <a:gd name="connsiteX1" fmla="*/ 0 w 6500"/>
              <a:gd name="connsiteY1" fmla="*/ 0 h 953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500" h="953493">
                <a:moveTo>
                  <a:pt x="0" y="953493"/>
                </a:moveTo>
                <a:lnTo>
                  <a:pt x="0" y="0"/>
                </a:lnTo>
              </a:path>
            </a:pathLst>
          </a:custGeom>
          <a:noFill/>
          <a:ln w="6500" cap="flat">
            <a:solidFill>
              <a:srgbClr val="D9D9D9"/>
            </a:solidFill>
            <a:prstDash val="solid"/>
            <a:round/>
          </a:ln>
        </p:spPr>
        <p:txBody>
          <a:bodyPr rtlCol="0" anchor="ctr"/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75" name="Freeform: Shape 174">
            <a:extLst>
              <a:ext uri="{FF2B5EF4-FFF2-40B4-BE49-F238E27FC236}">
                <a16:creationId xmlns:a16="http://schemas.microsoft.com/office/drawing/2014/main" id="{7D856463-CE32-1D9D-6FD5-178202102836}"/>
              </a:ext>
            </a:extLst>
          </p:cNvPr>
          <p:cNvSpPr/>
          <p:nvPr/>
        </p:nvSpPr>
        <p:spPr>
          <a:xfrm>
            <a:off x="1092289" y="2517290"/>
            <a:ext cx="8667" cy="1271324"/>
          </a:xfrm>
          <a:custGeom>
            <a:avLst/>
            <a:gdLst>
              <a:gd name="connsiteX0" fmla="*/ 0 w 6500"/>
              <a:gd name="connsiteY0" fmla="*/ 953493 h 953493"/>
              <a:gd name="connsiteX1" fmla="*/ 0 w 6500"/>
              <a:gd name="connsiteY1" fmla="*/ 0 h 953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500" h="953493">
                <a:moveTo>
                  <a:pt x="0" y="953493"/>
                </a:moveTo>
                <a:lnTo>
                  <a:pt x="0" y="0"/>
                </a:lnTo>
              </a:path>
            </a:pathLst>
          </a:custGeom>
          <a:noFill/>
          <a:ln w="6500" cap="flat">
            <a:solidFill>
              <a:srgbClr val="D9D9D9"/>
            </a:solidFill>
            <a:prstDash val="solid"/>
            <a:round/>
          </a:ln>
        </p:spPr>
        <p:txBody>
          <a:bodyPr rtlCol="0" anchor="ctr"/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1001666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6DA4292-83A5-DACF-D354-BBB3843DBA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033" y="369046"/>
            <a:ext cx="11100611" cy="497621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GB" sz="2667" dirty="0"/>
              <a:t>TRAEs Reported in ≥4% of All Patients</a:t>
            </a:r>
            <a:endParaRPr lang="en-IN" sz="2667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3CE31FD-F9E6-B285-0557-DC03451F39BE}"/>
              </a:ext>
            </a:extLst>
          </p:cNvPr>
          <p:cNvSpPr txBox="1">
            <a:spLocks/>
          </p:cNvSpPr>
          <p:nvPr/>
        </p:nvSpPr>
        <p:spPr>
          <a:xfrm>
            <a:off x="431801" y="6134847"/>
            <a:ext cx="11052628" cy="62400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marL="0" indent="0" algn="l" defTabSz="685800" rtl="0" eaLnBrk="1" latinLnBrk="0" hangingPunct="1">
              <a:lnSpc>
                <a:spcPct val="125000"/>
              </a:lnSpc>
              <a:spcBef>
                <a:spcPts val="0"/>
              </a:spcBef>
              <a:buFont typeface="Arial" panose="020B0604020202020204" pitchFamily="34" charset="0"/>
              <a:buNone/>
              <a:defRPr sz="600" b="0" i="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226800" indent="-226800" algn="l" defTabSz="685800" rtl="0" eaLnBrk="1" latinLnBrk="0" hangingPunct="1">
              <a:lnSpc>
                <a:spcPct val="125000"/>
              </a:lnSpc>
              <a:spcBef>
                <a:spcPts val="0"/>
              </a:spcBef>
              <a:buClr>
                <a:schemeClr val="accent2"/>
              </a:buClr>
              <a:buFontTx/>
              <a:buBlip>
                <a:blip r:embed="rId2"/>
              </a:buBlip>
              <a:defRPr sz="1400" b="0" i="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457200" indent="-226800" algn="l" defTabSz="685800" rtl="0" eaLnBrk="1" latinLnBrk="0" hangingPunct="1">
              <a:lnSpc>
                <a:spcPct val="125000"/>
              </a:lnSpc>
              <a:spcBef>
                <a:spcPts val="0"/>
              </a:spcBef>
              <a:buFontTx/>
              <a:buBlip>
                <a:blip r:embed="rId2"/>
              </a:buBlip>
              <a:defRPr sz="1400" b="0" i="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684000" indent="-226800" algn="l" defTabSz="685800" rtl="0" eaLnBrk="1" latinLnBrk="0" hangingPunct="1">
              <a:lnSpc>
                <a:spcPct val="125000"/>
              </a:lnSpc>
              <a:spcBef>
                <a:spcPts val="0"/>
              </a:spcBef>
              <a:buFontTx/>
              <a:buBlip>
                <a:blip r:embed="rId2"/>
              </a:buBlip>
              <a:defRPr sz="1400" b="0" i="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0" indent="0" algn="l" defTabSz="685800" rtl="0" eaLnBrk="1" latinLnBrk="0" hangingPunct="1">
              <a:lnSpc>
                <a:spcPct val="125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1" i="0" kern="1200">
                <a:solidFill>
                  <a:schemeClr val="accent1"/>
                </a:solidFill>
                <a:latin typeface="+mj-lt"/>
                <a:ea typeface="Verdana" panose="020B0604030504040204" pitchFamily="34" charset="0"/>
                <a:cs typeface="Georgia" panose="02040502050405020303" pitchFamily="18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I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Data cut-off: October 23, 2023. </a:t>
            </a: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*Grade 1. Events are per patient (i.e. an individual may have multiple concurrent AEs).</a:t>
            </a:r>
            <a:endParaRPr kumimoji="0" lang="en-IN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AE, adverse event; DL, dose level; TRAE, treatment-related AE.</a:t>
            </a:r>
            <a:endParaRPr kumimoji="0" lang="en-IN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B9B8DE1-948A-0E22-ECEC-18174ACEC9C7}"/>
              </a:ext>
            </a:extLst>
          </p:cNvPr>
          <p:cNvCxnSpPr>
            <a:cxnSpLocks/>
          </p:cNvCxnSpPr>
          <p:nvPr/>
        </p:nvCxnSpPr>
        <p:spPr>
          <a:xfrm>
            <a:off x="431800" y="866667"/>
            <a:ext cx="11328400" cy="0"/>
          </a:xfrm>
          <a:prstGeom prst="line">
            <a:avLst/>
          </a:prstGeom>
          <a:ln w="19050">
            <a:solidFill>
              <a:srgbClr val="7A00E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2" name="Text Placeholder 1">
            <a:extLst>
              <a:ext uri="{FF2B5EF4-FFF2-40B4-BE49-F238E27FC236}">
                <a16:creationId xmlns:a16="http://schemas.microsoft.com/office/drawing/2014/main" id="{5FD46DA0-CD72-DEFB-1433-35B27811D830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42033" y="3853028"/>
            <a:ext cx="11171851" cy="2172627"/>
          </a:xfrm>
        </p:spPr>
        <p:txBody>
          <a:bodyPr/>
          <a:lstStyle/>
          <a:p>
            <a:pPr marL="287993" indent="-287993">
              <a:spcAft>
                <a:spcPts val="800"/>
              </a:spcAft>
              <a:buClr>
                <a:schemeClr val="accent2"/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1600" dirty="0"/>
              <a:t>The most common TRAE was infusion-related reaction, which generally occurred during cycle 1/day 1 and typically resolved within 1 hour utilizing temporary interruption of infusion and symptom management</a:t>
            </a:r>
          </a:p>
          <a:p>
            <a:pPr marL="287993" indent="-287993">
              <a:spcAft>
                <a:spcPts val="800"/>
              </a:spcAft>
              <a:buClr>
                <a:schemeClr val="accent2"/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1600" dirty="0"/>
              <a:t>Grade ≥3 TRAEs were reported in 2 patients and included grade 3 diverticulitis in 1 patient in DL3 and grade 4 neutropenia in 1 patient in DL3</a:t>
            </a:r>
          </a:p>
          <a:p>
            <a:pPr marL="287993" indent="-287993">
              <a:spcAft>
                <a:spcPts val="800"/>
              </a:spcAft>
              <a:buClr>
                <a:schemeClr val="accent2"/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1600" dirty="0"/>
              <a:t>There were no cases of immune effector cell-associated neurotoxicity syndrome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7BECEB67-BAAF-817C-5FB1-0B8BE6D2A32D}"/>
              </a:ext>
            </a:extLst>
          </p:cNvPr>
          <p:cNvGraphicFramePr>
            <a:graphicFrameLocks noGrp="1"/>
          </p:cNvGraphicFramePr>
          <p:nvPr/>
        </p:nvGraphicFramePr>
        <p:xfrm>
          <a:off x="431801" y="1106308"/>
          <a:ext cx="11328402" cy="2689804"/>
        </p:xfrm>
        <a:graphic>
          <a:graphicData uri="http://schemas.openxmlformats.org/drawingml/2006/table">
            <a:tbl>
              <a:tblPr firstRow="1" bandRow="1"/>
              <a:tblGrid>
                <a:gridCol w="2526259">
                  <a:extLst>
                    <a:ext uri="{9D8B030D-6E8A-4147-A177-3AD203B41FA5}">
                      <a16:colId xmlns:a16="http://schemas.microsoft.com/office/drawing/2014/main" val="1151631683"/>
                    </a:ext>
                  </a:extLst>
                </a:gridCol>
                <a:gridCol w="760152">
                  <a:extLst>
                    <a:ext uri="{9D8B030D-6E8A-4147-A177-3AD203B41FA5}">
                      <a16:colId xmlns:a16="http://schemas.microsoft.com/office/drawing/2014/main" val="3807188862"/>
                    </a:ext>
                  </a:extLst>
                </a:gridCol>
                <a:gridCol w="872023">
                  <a:extLst>
                    <a:ext uri="{9D8B030D-6E8A-4147-A177-3AD203B41FA5}">
                      <a16:colId xmlns:a16="http://schemas.microsoft.com/office/drawing/2014/main" val="1462520845"/>
                    </a:ext>
                  </a:extLst>
                </a:gridCol>
                <a:gridCol w="872023">
                  <a:extLst>
                    <a:ext uri="{9D8B030D-6E8A-4147-A177-3AD203B41FA5}">
                      <a16:colId xmlns:a16="http://schemas.microsoft.com/office/drawing/2014/main" val="3433695387"/>
                    </a:ext>
                  </a:extLst>
                </a:gridCol>
                <a:gridCol w="872023">
                  <a:extLst>
                    <a:ext uri="{9D8B030D-6E8A-4147-A177-3AD203B41FA5}">
                      <a16:colId xmlns:a16="http://schemas.microsoft.com/office/drawing/2014/main" val="2289845682"/>
                    </a:ext>
                  </a:extLst>
                </a:gridCol>
                <a:gridCol w="872023">
                  <a:extLst>
                    <a:ext uri="{9D8B030D-6E8A-4147-A177-3AD203B41FA5}">
                      <a16:colId xmlns:a16="http://schemas.microsoft.com/office/drawing/2014/main" val="2944758510"/>
                    </a:ext>
                  </a:extLst>
                </a:gridCol>
                <a:gridCol w="872023">
                  <a:extLst>
                    <a:ext uri="{9D8B030D-6E8A-4147-A177-3AD203B41FA5}">
                      <a16:colId xmlns:a16="http://schemas.microsoft.com/office/drawing/2014/main" val="1310852482"/>
                    </a:ext>
                  </a:extLst>
                </a:gridCol>
                <a:gridCol w="872023">
                  <a:extLst>
                    <a:ext uri="{9D8B030D-6E8A-4147-A177-3AD203B41FA5}">
                      <a16:colId xmlns:a16="http://schemas.microsoft.com/office/drawing/2014/main" val="2778992839"/>
                    </a:ext>
                  </a:extLst>
                </a:gridCol>
                <a:gridCol w="872023">
                  <a:extLst>
                    <a:ext uri="{9D8B030D-6E8A-4147-A177-3AD203B41FA5}">
                      <a16:colId xmlns:a16="http://schemas.microsoft.com/office/drawing/2014/main" val="527197500"/>
                    </a:ext>
                  </a:extLst>
                </a:gridCol>
                <a:gridCol w="968915">
                  <a:extLst>
                    <a:ext uri="{9D8B030D-6E8A-4147-A177-3AD203B41FA5}">
                      <a16:colId xmlns:a16="http://schemas.microsoft.com/office/drawing/2014/main" val="353733485"/>
                    </a:ext>
                  </a:extLst>
                </a:gridCol>
                <a:gridCol w="968915">
                  <a:extLst>
                    <a:ext uri="{9D8B030D-6E8A-4147-A177-3AD203B41FA5}">
                      <a16:colId xmlns:a16="http://schemas.microsoft.com/office/drawing/2014/main" val="3921634492"/>
                    </a:ext>
                  </a:extLst>
                </a:gridCol>
              </a:tblGrid>
              <a:tr h="475200">
                <a:tc>
                  <a:txBody>
                    <a:bodyPr/>
                    <a:lstStyle/>
                    <a:p>
                      <a:r>
                        <a:rPr lang="en-GB" sz="1200" b="1" dirty="0">
                          <a:solidFill>
                            <a:srgbClr val="FFFFFF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n (%)</a:t>
                      </a:r>
                      <a:endParaRPr lang="en-GB" sz="1200" dirty="0">
                        <a:solidFill>
                          <a:srgbClr val="FFFFFF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107951" marR="57151" marT="48000" marB="4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3004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solidFill>
                            <a:srgbClr val="FFFFFF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DL1 </a:t>
                      </a:r>
                      <a:br>
                        <a:rPr lang="en-GB" sz="1200" b="1" dirty="0">
                          <a:solidFill>
                            <a:srgbClr val="FFFFFF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</a:br>
                      <a:r>
                        <a:rPr lang="en-GB" sz="1200" b="1" dirty="0">
                          <a:solidFill>
                            <a:srgbClr val="FFFFFF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(n=3) </a:t>
                      </a:r>
                      <a:endParaRPr lang="en-GB" sz="1200" dirty="0">
                        <a:solidFill>
                          <a:srgbClr val="FFFFFF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107951" marR="57151" marT="48000" marB="4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3004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solidFill>
                            <a:srgbClr val="FFFFFF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DL2 </a:t>
                      </a:r>
                      <a:br>
                        <a:rPr lang="en-GB" sz="1200" b="1" dirty="0">
                          <a:solidFill>
                            <a:srgbClr val="FFFFFF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</a:br>
                      <a:r>
                        <a:rPr lang="en-GB" sz="1200" b="1" dirty="0">
                          <a:solidFill>
                            <a:srgbClr val="FFFFFF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(n=4) </a:t>
                      </a:r>
                      <a:endParaRPr lang="en-GB" sz="1200" dirty="0">
                        <a:solidFill>
                          <a:srgbClr val="FFFFFF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107951" marR="57151" marT="48000" marB="4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3004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solidFill>
                            <a:srgbClr val="FFFFFF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DL3 </a:t>
                      </a:r>
                      <a:br>
                        <a:rPr lang="en-GB" sz="1200" b="1" dirty="0">
                          <a:solidFill>
                            <a:srgbClr val="FFFFFF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</a:br>
                      <a:r>
                        <a:rPr lang="en-GB" sz="1200" b="1" dirty="0">
                          <a:solidFill>
                            <a:srgbClr val="FFFFFF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(n=4) </a:t>
                      </a:r>
                      <a:endParaRPr lang="en-GB" sz="1200" dirty="0">
                        <a:solidFill>
                          <a:srgbClr val="FFFFFF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107951" marR="57151" marT="48000" marB="4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3004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>
                          <a:solidFill>
                            <a:srgbClr val="FFFFFF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DL4 </a:t>
                      </a:r>
                      <a:br>
                        <a:rPr lang="en-GB" sz="1200" b="1">
                          <a:solidFill>
                            <a:srgbClr val="FFFFFF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</a:br>
                      <a:r>
                        <a:rPr lang="en-GB" sz="1200" b="1">
                          <a:solidFill>
                            <a:srgbClr val="FFFFFF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(n=4) </a:t>
                      </a:r>
                      <a:endParaRPr lang="en-GB" sz="1200">
                        <a:solidFill>
                          <a:srgbClr val="FFFFFF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107951" marR="57151" marT="48000" marB="4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3004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solidFill>
                            <a:srgbClr val="FFFFFF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DL5 </a:t>
                      </a:r>
                      <a:br>
                        <a:rPr lang="en-GB" sz="1200" b="1" dirty="0">
                          <a:solidFill>
                            <a:srgbClr val="FFFFFF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</a:br>
                      <a:r>
                        <a:rPr lang="en-GB" sz="1200" b="1" dirty="0">
                          <a:solidFill>
                            <a:srgbClr val="FFFFFF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(n=4) </a:t>
                      </a:r>
                      <a:endParaRPr lang="en-GB" sz="1200" dirty="0">
                        <a:solidFill>
                          <a:srgbClr val="FFFFFF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107951" marR="57151" marT="48000" marB="4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3004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>
                          <a:solidFill>
                            <a:srgbClr val="FFFFFF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DL6 </a:t>
                      </a:r>
                      <a:br>
                        <a:rPr lang="en-GB" sz="1200" b="1">
                          <a:solidFill>
                            <a:srgbClr val="FFFFFF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</a:br>
                      <a:r>
                        <a:rPr lang="en-GB" sz="1200" b="1">
                          <a:solidFill>
                            <a:srgbClr val="FFFFFF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(n=8) </a:t>
                      </a:r>
                      <a:endParaRPr lang="en-GB" sz="1200">
                        <a:solidFill>
                          <a:srgbClr val="FFFFFF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107951" marR="57151" marT="48000" marB="4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3004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solidFill>
                            <a:srgbClr val="FFFFFF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DL7</a:t>
                      </a:r>
                      <a:br>
                        <a:rPr lang="en-GB" sz="1200" b="1" dirty="0">
                          <a:solidFill>
                            <a:srgbClr val="FFFFFF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</a:br>
                      <a:r>
                        <a:rPr lang="en-GB" sz="1200" b="1" dirty="0">
                          <a:solidFill>
                            <a:srgbClr val="FFFFFF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(n=8)</a:t>
                      </a:r>
                      <a:endParaRPr lang="en-GB" sz="1200" dirty="0">
                        <a:solidFill>
                          <a:srgbClr val="FFFFFF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107951" marR="57151" marT="48000" marB="4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3004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solidFill>
                            <a:srgbClr val="FFFFFF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DL8</a:t>
                      </a:r>
                      <a:br>
                        <a:rPr lang="en-GB" sz="1200" b="1" dirty="0">
                          <a:solidFill>
                            <a:srgbClr val="FFFFFF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</a:br>
                      <a:r>
                        <a:rPr lang="en-GB" sz="1200" b="1" dirty="0">
                          <a:solidFill>
                            <a:srgbClr val="FFFFFF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(n=8)</a:t>
                      </a:r>
                      <a:endParaRPr lang="en-GB" sz="1200" dirty="0">
                        <a:solidFill>
                          <a:srgbClr val="FFFFFF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107951" marR="57151" marT="48000" marB="4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3004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solidFill>
                            <a:srgbClr val="FFFFFF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All Grade (N=43)</a:t>
                      </a:r>
                      <a:endParaRPr lang="en-GB" sz="1200" dirty="0">
                        <a:solidFill>
                          <a:srgbClr val="FFFFFF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107951" marR="57151" marT="48000" marB="4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3004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solidFill>
                            <a:srgbClr val="FFFFFF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Grade ≥3 </a:t>
                      </a:r>
                      <a:br>
                        <a:rPr lang="en-GB" sz="1200" b="1" dirty="0">
                          <a:solidFill>
                            <a:srgbClr val="FFFFFF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</a:br>
                      <a:r>
                        <a:rPr lang="en-GB" sz="1200" b="1" dirty="0">
                          <a:solidFill>
                            <a:srgbClr val="FFFFFF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(N=43)</a:t>
                      </a:r>
                      <a:endParaRPr lang="en-GB" sz="1200" dirty="0">
                        <a:solidFill>
                          <a:srgbClr val="FFFFFF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107951" marR="57151" marT="48000" marB="4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3004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6271660"/>
                  </a:ext>
                </a:extLst>
              </a:tr>
              <a:tr h="408000">
                <a:tc>
                  <a:txBody>
                    <a:bodyPr/>
                    <a:lstStyle/>
                    <a:p>
                      <a:r>
                        <a:rPr lang="en-GB" sz="1200" b="1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Infusion-related reaction</a:t>
                      </a:r>
                    </a:p>
                  </a:txBody>
                  <a:tcPr marL="36831" marR="57151" marT="107951" marB="3683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2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 (33.3)</a:t>
                      </a:r>
                    </a:p>
                  </a:txBody>
                  <a:tcPr marL="36831" marR="57151" marT="57151" marB="3683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2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3 (75.0)</a:t>
                      </a:r>
                    </a:p>
                  </a:txBody>
                  <a:tcPr marL="36831" marR="57151" marT="57151" marB="3683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2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 (50.0)</a:t>
                      </a:r>
                    </a:p>
                  </a:txBody>
                  <a:tcPr marL="36831" marR="57151" marT="57151" marB="3683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2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4 (100.0)</a:t>
                      </a:r>
                    </a:p>
                  </a:txBody>
                  <a:tcPr marL="36831" marR="57151" marT="57151" marB="3683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2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 (50.0)</a:t>
                      </a:r>
                    </a:p>
                  </a:txBody>
                  <a:tcPr marL="36831" marR="57151" marT="57151" marB="3683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2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4 (50.0)</a:t>
                      </a:r>
                    </a:p>
                  </a:txBody>
                  <a:tcPr marL="36831" marR="57151" marT="57151" marB="3683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2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6 (75.0)</a:t>
                      </a:r>
                    </a:p>
                  </a:txBody>
                  <a:tcPr marL="36831" marR="57151" marT="57151" marB="3683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2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7 (87.5)</a:t>
                      </a:r>
                    </a:p>
                  </a:txBody>
                  <a:tcPr marL="36831" marR="57151" marT="57151" marB="3683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2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29 (67.4)</a:t>
                      </a:r>
                    </a:p>
                  </a:txBody>
                  <a:tcPr marL="36831" marR="57151" marT="57151" marB="3683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2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0</a:t>
                      </a:r>
                    </a:p>
                  </a:txBody>
                  <a:tcPr marL="36831" marR="57151" marT="57151" marB="3683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2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5099281"/>
                  </a:ext>
                </a:extLst>
              </a:tr>
              <a:tr h="408000">
                <a:tc>
                  <a:txBody>
                    <a:bodyPr/>
                    <a:lstStyle/>
                    <a:p>
                      <a:r>
                        <a:rPr lang="en-GB" sz="1200" b="1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Cytokine release syndrome</a:t>
                      </a:r>
                    </a:p>
                  </a:txBody>
                  <a:tcPr marL="36831" marR="57151" marT="107951" marB="3683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0</a:t>
                      </a:r>
                    </a:p>
                  </a:txBody>
                  <a:tcPr marL="36831" marR="57151" marT="57151" marB="3683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0</a:t>
                      </a:r>
                    </a:p>
                  </a:txBody>
                  <a:tcPr marL="36831" marR="57151" marT="57151" marB="3683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0</a:t>
                      </a:r>
                    </a:p>
                  </a:txBody>
                  <a:tcPr marL="36831" marR="57151" marT="57151" marB="3683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 (25.0)*</a:t>
                      </a:r>
                    </a:p>
                  </a:txBody>
                  <a:tcPr marL="36831" marR="57151" marT="57151" marB="3683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 (25.0)*</a:t>
                      </a:r>
                    </a:p>
                  </a:txBody>
                  <a:tcPr marL="36831" marR="57151" marT="57151" marB="3683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0</a:t>
                      </a:r>
                    </a:p>
                  </a:txBody>
                  <a:tcPr marL="36831" marR="57151" marT="57151" marB="3683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0</a:t>
                      </a:r>
                    </a:p>
                  </a:txBody>
                  <a:tcPr marL="36831" marR="57151" marT="57151" marB="3683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0</a:t>
                      </a:r>
                    </a:p>
                  </a:txBody>
                  <a:tcPr marL="36831" marR="57151" marT="57151" marB="3683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 (4.7)*</a:t>
                      </a:r>
                    </a:p>
                  </a:txBody>
                  <a:tcPr marL="36831" marR="57151" marT="57151" marB="3683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0</a:t>
                      </a:r>
                    </a:p>
                  </a:txBody>
                  <a:tcPr marL="36831" marR="57151" marT="57151" marB="3683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70361524"/>
                  </a:ext>
                </a:extLst>
              </a:tr>
              <a:tr h="408000">
                <a:tc>
                  <a:txBody>
                    <a:bodyPr/>
                    <a:lstStyle/>
                    <a:p>
                      <a:r>
                        <a:rPr lang="en-GB" sz="1200" b="1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Decreased appetite</a:t>
                      </a:r>
                    </a:p>
                  </a:txBody>
                  <a:tcPr marL="72391" marR="57151" marT="107951" marB="7239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2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0</a:t>
                      </a:r>
                    </a:p>
                  </a:txBody>
                  <a:tcPr marL="72391" marR="57151" marT="57151" marB="7239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2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 (25.0)</a:t>
                      </a:r>
                    </a:p>
                  </a:txBody>
                  <a:tcPr marL="72391" marR="57151" marT="57151" marB="7239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2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0</a:t>
                      </a:r>
                    </a:p>
                  </a:txBody>
                  <a:tcPr marL="72391" marR="57151" marT="57151" marB="7239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2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0</a:t>
                      </a:r>
                    </a:p>
                  </a:txBody>
                  <a:tcPr marL="72391" marR="57151" marT="57151" marB="7239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2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 (25.0)</a:t>
                      </a:r>
                    </a:p>
                  </a:txBody>
                  <a:tcPr marL="72391" marR="57151" marT="57151" marB="7239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2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0</a:t>
                      </a:r>
                    </a:p>
                  </a:txBody>
                  <a:tcPr marL="72391" marR="57151" marT="57151" marB="7239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2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0</a:t>
                      </a:r>
                    </a:p>
                  </a:txBody>
                  <a:tcPr marL="72391" marR="57151" marT="57151" marB="7239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2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0</a:t>
                      </a:r>
                    </a:p>
                  </a:txBody>
                  <a:tcPr marL="72391" marR="57151" marT="57151" marB="7239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2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 (4.7)</a:t>
                      </a:r>
                    </a:p>
                  </a:txBody>
                  <a:tcPr marL="72391" marR="57151" marT="57151" marB="7239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2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0</a:t>
                      </a:r>
                    </a:p>
                  </a:txBody>
                  <a:tcPr marL="72391" marR="57151" marT="57151" marB="7239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2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8216609"/>
                  </a:ext>
                </a:extLst>
              </a:tr>
              <a:tr h="495301">
                <a:tc>
                  <a:txBody>
                    <a:bodyPr/>
                    <a:lstStyle/>
                    <a:p>
                      <a:r>
                        <a:rPr lang="en-GB" sz="1200" b="1" dirty="0" err="1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Diarrhea</a:t>
                      </a:r>
                      <a:endParaRPr lang="en-GB" sz="1200" b="1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72391" marR="57151" marT="107951" marB="7239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 (33.3)</a:t>
                      </a:r>
                    </a:p>
                  </a:txBody>
                  <a:tcPr marL="72391" marR="57151" marT="57151" marB="7239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 (25.0)</a:t>
                      </a:r>
                    </a:p>
                  </a:txBody>
                  <a:tcPr marL="72391" marR="57151" marT="57151" marB="7239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0</a:t>
                      </a:r>
                    </a:p>
                  </a:txBody>
                  <a:tcPr marL="72391" marR="57151" marT="57151" marB="7239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0</a:t>
                      </a:r>
                    </a:p>
                  </a:txBody>
                  <a:tcPr marL="72391" marR="57151" marT="57151" marB="7239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0</a:t>
                      </a:r>
                    </a:p>
                  </a:txBody>
                  <a:tcPr marL="72391" marR="57151" marT="57151" marB="7239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0</a:t>
                      </a:r>
                    </a:p>
                  </a:txBody>
                  <a:tcPr marL="72391" marR="57151" marT="57151" marB="7239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0</a:t>
                      </a:r>
                    </a:p>
                  </a:txBody>
                  <a:tcPr marL="72391" marR="57151" marT="57151" marB="7239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0</a:t>
                      </a:r>
                    </a:p>
                  </a:txBody>
                  <a:tcPr marL="72391" marR="57151" marT="57151" marB="7239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 (4.7)</a:t>
                      </a:r>
                    </a:p>
                  </a:txBody>
                  <a:tcPr marL="72391" marR="57151" marT="57151" marB="7239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0</a:t>
                      </a:r>
                    </a:p>
                  </a:txBody>
                  <a:tcPr marL="72391" marR="57151" marT="57151" marB="7239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1141418"/>
                  </a:ext>
                </a:extLst>
              </a:tr>
              <a:tr h="495301">
                <a:tc>
                  <a:txBody>
                    <a:bodyPr/>
                    <a:lstStyle/>
                    <a:p>
                      <a:r>
                        <a:rPr lang="en-GB" sz="1200" b="1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Nausea</a:t>
                      </a:r>
                    </a:p>
                  </a:txBody>
                  <a:tcPr marL="72391" marR="57151" marT="107951" marB="7239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2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 (33.3)</a:t>
                      </a:r>
                    </a:p>
                  </a:txBody>
                  <a:tcPr marL="72391" marR="57151" marT="57151" marB="7239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2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0</a:t>
                      </a:r>
                    </a:p>
                  </a:txBody>
                  <a:tcPr marL="72391" marR="57151" marT="57151" marB="7239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2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0</a:t>
                      </a:r>
                    </a:p>
                  </a:txBody>
                  <a:tcPr marL="72391" marR="57151" marT="57151" marB="7239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2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0</a:t>
                      </a:r>
                    </a:p>
                  </a:txBody>
                  <a:tcPr marL="72391" marR="57151" marT="57151" marB="7239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2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 (25.0)</a:t>
                      </a:r>
                    </a:p>
                  </a:txBody>
                  <a:tcPr marL="72391" marR="57151" marT="57151" marB="7239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2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0</a:t>
                      </a:r>
                    </a:p>
                  </a:txBody>
                  <a:tcPr marL="72391" marR="57151" marT="57151" marB="7239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2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0</a:t>
                      </a:r>
                    </a:p>
                  </a:txBody>
                  <a:tcPr marL="72391" marR="57151" marT="57151" marB="7239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2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0</a:t>
                      </a:r>
                    </a:p>
                  </a:txBody>
                  <a:tcPr marL="72391" marR="57151" marT="57151" marB="7239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2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 (4.7)</a:t>
                      </a:r>
                    </a:p>
                  </a:txBody>
                  <a:tcPr marL="72391" marR="57151" marT="57151" marB="7239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2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0</a:t>
                      </a:r>
                    </a:p>
                  </a:txBody>
                  <a:tcPr marL="72391" marR="57151" marT="57151" marB="7239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2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69906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4716379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B8FBD6-019F-10A5-6811-C84A06BA94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0100" y="863602"/>
            <a:ext cx="10464800" cy="2705100"/>
          </a:xfrm>
        </p:spPr>
        <p:txBody>
          <a:bodyPr>
            <a:noAutofit/>
          </a:bodyPr>
          <a:lstStyle/>
          <a:p>
            <a:r>
              <a:rPr lang="en-US" sz="3200" b="1" dirty="0"/>
              <a:t>The benefit of allogeneic transplant in 1st complete remission in </a:t>
            </a:r>
            <a:r>
              <a:rPr lang="en-US" sz="3200" b="1" i="1" dirty="0"/>
              <a:t>NPM1</a:t>
            </a:r>
            <a:r>
              <a:rPr lang="en-US" sz="3200" b="1" dirty="0"/>
              <a:t> mutated AML with or without </a:t>
            </a:r>
            <a:r>
              <a:rPr lang="en-US" sz="3200" b="1" i="1" dirty="0"/>
              <a:t>FLT3</a:t>
            </a:r>
            <a:r>
              <a:rPr lang="en-US" sz="3200" b="1" dirty="0"/>
              <a:t> ITD is restricted to those testing MRD positive after induction – an analysis of the UK NCRI AML17 and AML19 studies</a:t>
            </a:r>
            <a:endParaRPr lang="en-GB" sz="3200" b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E5090D8-C630-3BEE-25C1-F28D09FCD5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15483" y="3830638"/>
            <a:ext cx="9761035" cy="2068357"/>
          </a:xfrm>
        </p:spPr>
        <p:txBody>
          <a:bodyPr>
            <a:normAutofit fontScale="92500" lnSpcReduction="10000"/>
          </a:bodyPr>
          <a:lstStyle/>
          <a:p>
            <a:r>
              <a:rPr lang="en-GB" dirty="0"/>
              <a:t>J Othman*, N Potter*, A Ivey, J Jovanovic, SD Freeman, A Gilkes, I Thomas, S Johnson, J </a:t>
            </a:r>
            <a:r>
              <a:rPr lang="en-GB" dirty="0" err="1"/>
              <a:t>Canham</a:t>
            </a:r>
            <a:r>
              <a:rPr lang="en-GB" dirty="0"/>
              <a:t>, J </a:t>
            </a:r>
            <a:r>
              <a:rPr lang="en-GB" dirty="0" err="1"/>
              <a:t>Cavenagh</a:t>
            </a:r>
            <a:r>
              <a:rPr lang="en-GB" dirty="0"/>
              <a:t>, P </a:t>
            </a:r>
            <a:r>
              <a:rPr lang="en-GB" dirty="0" err="1"/>
              <a:t>Kottaridis</a:t>
            </a:r>
            <a:r>
              <a:rPr lang="en-GB" dirty="0"/>
              <a:t>, C Arnold, UM Overgaard, M Dennis, C Wilhelm-Benartzi, R Dillon*, NH Russell* </a:t>
            </a:r>
          </a:p>
          <a:p>
            <a:r>
              <a:rPr lang="en-GB" i="1" dirty="0"/>
              <a:t>On behalf of the UK NCRI AML working group </a:t>
            </a:r>
            <a:endParaRPr lang="en-GB" dirty="0"/>
          </a:p>
          <a:p>
            <a:pPr algn="r"/>
            <a:r>
              <a:rPr lang="en-GB" sz="1700" dirty="0"/>
              <a:t>*equal contribution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5763438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ECBB9D-0868-983C-FF66-32113CCD2C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6000" y="441960"/>
            <a:ext cx="10080000" cy="914400"/>
          </a:xfrm>
        </p:spPr>
        <p:txBody>
          <a:bodyPr>
            <a:noAutofit/>
          </a:bodyPr>
          <a:lstStyle/>
          <a:p>
            <a:r>
              <a:rPr lang="en-AU" sz="2800" dirty="0"/>
              <a:t>CR1-allo improves OS in </a:t>
            </a:r>
            <a:r>
              <a:rPr lang="en-AU" sz="2800" i="1" dirty="0"/>
              <a:t>NPM1</a:t>
            </a:r>
            <a:r>
              <a:rPr lang="en-AU" sz="2800" baseline="30000" dirty="0"/>
              <a:t>mut</a:t>
            </a:r>
            <a:r>
              <a:rPr lang="en-AU" sz="2800" dirty="0"/>
              <a:t> AML who were PB MRD positive after induction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430703A6-8AD9-D38F-35F4-695DDC579671}"/>
              </a:ext>
            </a:extLst>
          </p:cNvPr>
          <p:cNvGrpSpPr/>
          <p:nvPr/>
        </p:nvGrpSpPr>
        <p:grpSpPr>
          <a:xfrm>
            <a:off x="115787" y="1964869"/>
            <a:ext cx="3902123" cy="3600000"/>
            <a:chOff x="393882" y="1569713"/>
            <a:chExt cx="3902123" cy="3600000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37D4F7AA-123A-53CB-B6AA-4E195C85C17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3882" y="1569713"/>
              <a:ext cx="3902123" cy="3600000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A1385A64-5A77-7AA9-4B02-D642F0C4412A}"/>
                </a:ext>
              </a:extLst>
            </p:cNvPr>
            <p:cNvSpPr txBox="1"/>
            <p:nvPr/>
          </p:nvSpPr>
          <p:spPr>
            <a:xfrm>
              <a:off x="1374020" y="3896084"/>
              <a:ext cx="244971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377"/>
              <a:r>
                <a:rPr lang="en-AU" sz="1600" dirty="0">
                  <a:solidFill>
                    <a:prstClr val="black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HR 0.39, 95%CI 0.24-0.64</a:t>
              </a:r>
            </a:p>
          </p:txBody>
        </p:sp>
      </p:grpSp>
      <p:pic>
        <p:nvPicPr>
          <p:cNvPr id="13" name="Picture 12">
            <a:extLst>
              <a:ext uri="{FF2B5EF4-FFF2-40B4-BE49-F238E27FC236}">
                <a16:creationId xmlns:a16="http://schemas.microsoft.com/office/drawing/2014/main" id="{89F0BF07-0284-6E0F-9DD2-B98A2258A08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07117" y="1964870"/>
            <a:ext cx="3898483" cy="359999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C536799-DC5D-31ED-64B8-F1B297817B47}"/>
              </a:ext>
            </a:extLst>
          </p:cNvPr>
          <p:cNvSpPr txBox="1"/>
          <p:nvPr/>
        </p:nvSpPr>
        <p:spPr>
          <a:xfrm>
            <a:off x="4794418" y="4335427"/>
            <a:ext cx="24497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en-AU" sz="1600" dirty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HR 0.44, 95%CI 0.27-0.72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D30F9FF-CEFD-5179-DE6D-0F1295CA6AAB}"/>
              </a:ext>
            </a:extLst>
          </p:cNvPr>
          <p:cNvGrpSpPr/>
          <p:nvPr/>
        </p:nvGrpSpPr>
        <p:grpSpPr>
          <a:xfrm>
            <a:off x="8494809" y="2084613"/>
            <a:ext cx="3657607" cy="3657607"/>
            <a:chOff x="7753810" y="1590668"/>
            <a:chExt cx="3657607" cy="3657607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3CF93ECC-9505-8D00-2390-30A3CE994D5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53810" y="1590668"/>
              <a:ext cx="3657607" cy="3657607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B84CD36E-A149-9FC4-949B-D847FFF4BAE4}"/>
                </a:ext>
              </a:extLst>
            </p:cNvPr>
            <p:cNvSpPr txBox="1"/>
            <p:nvPr/>
          </p:nvSpPr>
          <p:spPr>
            <a:xfrm>
              <a:off x="10131552" y="1800352"/>
              <a:ext cx="108407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914377"/>
              <a:r>
                <a:rPr lang="en-AU" sz="1000" dirty="0">
                  <a:solidFill>
                    <a:prstClr val="black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No CR1 </a:t>
              </a:r>
              <a:r>
                <a:rPr lang="en-AU" sz="1000" dirty="0" err="1">
                  <a:solidFill>
                    <a:prstClr val="black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alloSCT</a:t>
              </a:r>
              <a:endParaRPr lang="en-AU" sz="1000" dirty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D9CBD130-4C91-C831-76B9-A65BE9292B54}"/>
                </a:ext>
              </a:extLst>
            </p:cNvPr>
            <p:cNvSpPr txBox="1"/>
            <p:nvPr/>
          </p:nvSpPr>
          <p:spPr>
            <a:xfrm>
              <a:off x="10357104" y="3182779"/>
              <a:ext cx="85852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914377"/>
              <a:r>
                <a:rPr lang="en-AU" sz="1000" dirty="0">
                  <a:solidFill>
                    <a:prstClr val="black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CR1 </a:t>
              </a:r>
              <a:r>
                <a:rPr lang="en-AU" sz="1000" dirty="0" err="1">
                  <a:solidFill>
                    <a:prstClr val="black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alloSCT</a:t>
              </a:r>
              <a:endParaRPr lang="en-AU" sz="1000" dirty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8EEA413D-26C5-A8EA-F499-8AB10B041F84}"/>
                </a:ext>
              </a:extLst>
            </p:cNvPr>
            <p:cNvSpPr txBox="1"/>
            <p:nvPr/>
          </p:nvSpPr>
          <p:spPr>
            <a:xfrm>
              <a:off x="8897419" y="3822036"/>
              <a:ext cx="191379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377"/>
              <a:r>
                <a:rPr lang="en-AU" sz="1600" dirty="0">
                  <a:solidFill>
                    <a:prstClr val="black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Gray’s test p&lt;0.001</a:t>
              </a: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2637016D-1C37-860C-BE9D-C1E77D519B52}"/>
              </a:ext>
            </a:extLst>
          </p:cNvPr>
          <p:cNvSpPr txBox="1"/>
          <p:nvPr/>
        </p:nvSpPr>
        <p:spPr>
          <a:xfrm>
            <a:off x="1485487" y="1657628"/>
            <a:ext cx="16705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en-AU" sz="1600" b="1" dirty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Overall survival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AE2F8E9-46B1-6B72-F50C-47A7E3C5223A}"/>
              </a:ext>
            </a:extLst>
          </p:cNvPr>
          <p:cNvSpPr txBox="1"/>
          <p:nvPr/>
        </p:nvSpPr>
        <p:spPr>
          <a:xfrm>
            <a:off x="5543061" y="1657628"/>
            <a:ext cx="218758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en-AU" sz="1600" b="1" dirty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Relapse-free survival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9F73C91-FDFE-BC4A-FC13-E7261794D404}"/>
              </a:ext>
            </a:extLst>
          </p:cNvPr>
          <p:cNvSpPr txBox="1"/>
          <p:nvPr/>
        </p:nvSpPr>
        <p:spPr>
          <a:xfrm>
            <a:off x="10037378" y="1657628"/>
            <a:ext cx="92012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en-AU" sz="1600" b="1" dirty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Relapse</a:t>
            </a:r>
          </a:p>
        </p:txBody>
      </p:sp>
    </p:spTree>
    <p:extLst>
      <p:ext uri="{BB962C8B-B14F-4D97-AF65-F5344CB8AC3E}">
        <p14:creationId xmlns:p14="http://schemas.microsoft.com/office/powerpoint/2010/main" val="293028954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DF624-BECC-6019-648C-327F44E4E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6000" y="441960"/>
            <a:ext cx="10080000" cy="914400"/>
          </a:xfrm>
        </p:spPr>
        <p:txBody>
          <a:bodyPr>
            <a:noAutofit/>
          </a:bodyPr>
          <a:lstStyle/>
          <a:p>
            <a:r>
              <a:rPr lang="en-AU" sz="2800" dirty="0"/>
              <a:t>CR1-allo does not improve OS in </a:t>
            </a:r>
            <a:r>
              <a:rPr lang="en-AU" sz="2800" i="1" dirty="0"/>
              <a:t>NPM1</a:t>
            </a:r>
            <a:r>
              <a:rPr lang="en-AU" sz="2800" baseline="30000" dirty="0"/>
              <a:t>mut</a:t>
            </a:r>
            <a:r>
              <a:rPr lang="en-AU" sz="2800" dirty="0"/>
              <a:t> AML who were PB MRD negative after induction (despite reduced relapse)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F7DFCAD3-CB3F-6E37-AF91-95D434799775}"/>
              </a:ext>
            </a:extLst>
          </p:cNvPr>
          <p:cNvGrpSpPr/>
          <p:nvPr/>
        </p:nvGrpSpPr>
        <p:grpSpPr>
          <a:xfrm>
            <a:off x="112218" y="1971231"/>
            <a:ext cx="3977351" cy="3600000"/>
            <a:chOff x="550150" y="1889379"/>
            <a:chExt cx="3977350" cy="3600000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2AD62731-ABF7-1D3F-D9FA-4EB607335ED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0150" y="1889379"/>
              <a:ext cx="3977350" cy="3600000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28C4CAC9-E73B-FF2B-5205-7EA66491B5C2}"/>
                </a:ext>
              </a:extLst>
            </p:cNvPr>
            <p:cNvSpPr txBox="1"/>
            <p:nvPr/>
          </p:nvSpPr>
          <p:spPr>
            <a:xfrm>
              <a:off x="1533103" y="4189778"/>
              <a:ext cx="244970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7"/>
              <a:r>
                <a:rPr lang="en-AU" sz="1600" dirty="0">
                  <a:solidFill>
                    <a:prstClr val="black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HR 0.82, 95%CI 0.50-1.33</a:t>
              </a:r>
            </a:p>
          </p:txBody>
        </p: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9B5A0E4F-EE8B-03DB-9833-D2D40A37F7C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12501" y="1971233"/>
            <a:ext cx="3974923" cy="359999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1B86181-6A26-52E6-7DA4-DC45EE92702E}"/>
              </a:ext>
            </a:extLst>
          </p:cNvPr>
          <p:cNvSpPr txBox="1"/>
          <p:nvPr/>
        </p:nvSpPr>
        <p:spPr>
          <a:xfrm>
            <a:off x="5178871" y="4289036"/>
            <a:ext cx="24497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77"/>
            <a:r>
              <a:rPr lang="en-AU" sz="1600" dirty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HR 0.50, 95%CI 0.32-0.79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4B6428D-C987-82CF-3A6D-393BD56E89F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0356" y="1884148"/>
            <a:ext cx="3919596" cy="388164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874250F-8195-3307-2CB9-67C378FEB5B9}"/>
              </a:ext>
            </a:extLst>
          </p:cNvPr>
          <p:cNvSpPr txBox="1"/>
          <p:nvPr/>
        </p:nvSpPr>
        <p:spPr>
          <a:xfrm>
            <a:off x="10941057" y="3421472"/>
            <a:ext cx="109467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4377"/>
            <a:r>
              <a:rPr lang="en-AU" sz="1000" dirty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No CR1 </a:t>
            </a:r>
            <a:r>
              <a:rPr lang="en-AU" sz="1000" dirty="0" err="1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alloSCT</a:t>
            </a:r>
            <a:endParaRPr lang="en-AU" sz="1000" dirty="0">
              <a:solidFill>
                <a:prstClr val="black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E334464-87FF-666D-77FF-B3EAFB8251C5}"/>
              </a:ext>
            </a:extLst>
          </p:cNvPr>
          <p:cNvSpPr txBox="1"/>
          <p:nvPr/>
        </p:nvSpPr>
        <p:spPr>
          <a:xfrm>
            <a:off x="11168812" y="4283037"/>
            <a:ext cx="86691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4377"/>
            <a:r>
              <a:rPr lang="en-AU" sz="1000" dirty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CR1 </a:t>
            </a:r>
            <a:r>
              <a:rPr lang="en-AU" sz="1000" dirty="0" err="1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alloSCT</a:t>
            </a:r>
            <a:endParaRPr lang="en-AU" sz="1000" dirty="0">
              <a:solidFill>
                <a:prstClr val="black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968FEB2-0046-0059-C368-7434B3664922}"/>
              </a:ext>
            </a:extLst>
          </p:cNvPr>
          <p:cNvSpPr txBox="1"/>
          <p:nvPr/>
        </p:nvSpPr>
        <p:spPr>
          <a:xfrm>
            <a:off x="9520218" y="2058927"/>
            <a:ext cx="19137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77"/>
            <a:r>
              <a:rPr lang="en-AU" sz="1600" dirty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Gray’s test p&lt;0.001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9DC4693-3DB9-13E3-A01E-E152D6B8522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2403" y="1892255"/>
            <a:ext cx="3919596" cy="3881645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536E04C2-BEFC-D304-24D3-9718877E93A3}"/>
              </a:ext>
            </a:extLst>
          </p:cNvPr>
          <p:cNvSpPr txBox="1"/>
          <p:nvPr/>
        </p:nvSpPr>
        <p:spPr>
          <a:xfrm>
            <a:off x="1447387" y="1722978"/>
            <a:ext cx="16705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en-AU" sz="1600" b="1" dirty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Overall survival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BFF3C61-644D-3BC2-2858-E094BE68AC5A}"/>
              </a:ext>
            </a:extLst>
          </p:cNvPr>
          <p:cNvSpPr txBox="1"/>
          <p:nvPr/>
        </p:nvSpPr>
        <p:spPr>
          <a:xfrm>
            <a:off x="5504961" y="1722978"/>
            <a:ext cx="218758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en-AU" sz="1600" b="1" dirty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Relapse-free survival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C54BF1C-F7CC-5BCB-0569-9251A8E99245}"/>
              </a:ext>
            </a:extLst>
          </p:cNvPr>
          <p:cNvSpPr txBox="1"/>
          <p:nvPr/>
        </p:nvSpPr>
        <p:spPr>
          <a:xfrm>
            <a:off x="9999278" y="1722978"/>
            <a:ext cx="92012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en-AU" sz="1600" b="1" dirty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Relapse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79A643A-8B9A-721A-0EB9-2281D089D245}"/>
              </a:ext>
            </a:extLst>
          </p:cNvPr>
          <p:cNvSpPr txBox="1"/>
          <p:nvPr/>
        </p:nvSpPr>
        <p:spPr>
          <a:xfrm>
            <a:off x="11752455" y="5218944"/>
            <a:ext cx="420308" cy="2616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102</a:t>
            </a:r>
          </a:p>
        </p:txBody>
      </p:sp>
    </p:spTree>
    <p:extLst>
      <p:ext uri="{BB962C8B-B14F-4D97-AF65-F5344CB8AC3E}">
        <p14:creationId xmlns:p14="http://schemas.microsoft.com/office/powerpoint/2010/main" val="316974409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B85C6E-7862-8FC8-4549-8F94EBC47C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6000" y="441960"/>
            <a:ext cx="10080000" cy="914400"/>
          </a:xfrm>
        </p:spPr>
        <p:txBody>
          <a:bodyPr>
            <a:normAutofit/>
          </a:bodyPr>
          <a:lstStyle/>
          <a:p>
            <a:r>
              <a:rPr lang="en-AU" sz="2800" dirty="0"/>
              <a:t>Results in </a:t>
            </a:r>
            <a:r>
              <a:rPr lang="en-US" sz="2800" i="1" dirty="0">
                <a:solidFill>
                  <a:srgbClr val="000000"/>
                </a:solidFill>
                <a:ea typeface="+mn-ea"/>
              </a:rPr>
              <a:t>NPM1</a:t>
            </a:r>
            <a:r>
              <a:rPr lang="en-US" sz="2800" baseline="30000" dirty="0">
                <a:solidFill>
                  <a:srgbClr val="000000"/>
                </a:solidFill>
                <a:ea typeface="+mn-ea"/>
              </a:rPr>
              <a:t>mut</a:t>
            </a:r>
            <a:r>
              <a:rPr lang="en-US" sz="2800" dirty="0">
                <a:solidFill>
                  <a:srgbClr val="000000"/>
                </a:solidFill>
                <a:ea typeface="+mn-ea"/>
              </a:rPr>
              <a:t> </a:t>
            </a:r>
            <a:r>
              <a:rPr lang="en-AU" sz="2800" dirty="0"/>
              <a:t>+ </a:t>
            </a:r>
            <a:r>
              <a:rPr lang="en-AU" sz="2800" i="1" dirty="0"/>
              <a:t>FLT3</a:t>
            </a:r>
            <a:r>
              <a:rPr lang="en-AU" sz="2800" dirty="0"/>
              <a:t> ITD patients were similar to the overall population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F3B9F22-6436-D542-D46B-85B27F669D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5578" y="1869639"/>
            <a:ext cx="4333711" cy="3960000"/>
          </a:xfrm>
          <a:prstGeom prst="rect">
            <a:avLst/>
          </a:prstGeom>
        </p:spPr>
      </p:pic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C8F4E723-7ACB-603D-2F55-9F2ADE6623C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28" y="1869639"/>
            <a:ext cx="4291001" cy="3960000"/>
          </a:xfr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47A670CC-AD4E-92D2-BF02-0C354DE0371B}"/>
              </a:ext>
            </a:extLst>
          </p:cNvPr>
          <p:cNvSpPr txBox="1"/>
          <p:nvPr/>
        </p:nvSpPr>
        <p:spPr>
          <a:xfrm>
            <a:off x="2567145" y="4490002"/>
            <a:ext cx="24497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77"/>
            <a:r>
              <a:rPr lang="en-AU" sz="1600" dirty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HR 0.52, 95%CI 0.29-0.93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1414552-FEA4-E4A1-7249-F62111F1F8AA}"/>
              </a:ext>
            </a:extLst>
          </p:cNvPr>
          <p:cNvSpPr txBox="1"/>
          <p:nvPr/>
        </p:nvSpPr>
        <p:spPr>
          <a:xfrm>
            <a:off x="7858436" y="4484067"/>
            <a:ext cx="24497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77"/>
            <a:r>
              <a:rPr lang="en-AU" sz="1600" dirty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HR 0.80, 95%CI 0.37-1.72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9B07D82-57AD-DF82-BD1D-A24BD11D07C2}"/>
              </a:ext>
            </a:extLst>
          </p:cNvPr>
          <p:cNvSpPr txBox="1"/>
          <p:nvPr/>
        </p:nvSpPr>
        <p:spPr>
          <a:xfrm>
            <a:off x="2147297" y="1496464"/>
            <a:ext cx="3321491" cy="381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>
              <a:lnSpc>
                <a:spcPct val="114000"/>
              </a:lnSpc>
            </a:pPr>
            <a:r>
              <a:rPr lang="en-AU" b="1" dirty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OS, MRD positive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E61E64E-AF00-140C-17C7-E1E0E2FA4AED}"/>
              </a:ext>
            </a:extLst>
          </p:cNvPr>
          <p:cNvSpPr txBox="1"/>
          <p:nvPr/>
        </p:nvSpPr>
        <p:spPr>
          <a:xfrm>
            <a:off x="7326293" y="1496464"/>
            <a:ext cx="3321491" cy="381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>
              <a:lnSpc>
                <a:spcPct val="114000"/>
              </a:lnSpc>
            </a:pPr>
            <a:r>
              <a:rPr lang="en-AU" b="1" dirty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OS, MRD negative</a:t>
            </a:r>
          </a:p>
        </p:txBody>
      </p:sp>
    </p:spTree>
    <p:extLst>
      <p:ext uri="{BB962C8B-B14F-4D97-AF65-F5344CB8AC3E}">
        <p14:creationId xmlns:p14="http://schemas.microsoft.com/office/powerpoint/2010/main" val="309526214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992993-62E7-88EC-3205-F0C1C9F592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3600" b="1" dirty="0"/>
              <a:t>Limitations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9FEF56-5040-2103-D937-08101ADA47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93521"/>
            <a:ext cx="10515600" cy="4058195"/>
          </a:xfrm>
        </p:spPr>
        <p:txBody>
          <a:bodyPr>
            <a:normAutofit/>
          </a:bodyPr>
          <a:lstStyle/>
          <a:p>
            <a:r>
              <a:rPr lang="en-US" dirty="0"/>
              <a:t>No effective frontline FLT3</a:t>
            </a:r>
            <a:r>
              <a:rPr lang="en-US" i="1" dirty="0"/>
              <a:t> </a:t>
            </a:r>
            <a:r>
              <a:rPr lang="en-US" dirty="0"/>
              <a:t>inhibitor</a:t>
            </a:r>
          </a:p>
          <a:p>
            <a:pPr lvl="1"/>
            <a:r>
              <a:rPr lang="en-US" dirty="0"/>
              <a:t>Would expect this to deepen MRD responses</a:t>
            </a:r>
          </a:p>
          <a:p>
            <a:r>
              <a:rPr lang="en-US" dirty="0"/>
              <a:t>No </a:t>
            </a:r>
            <a:r>
              <a:rPr lang="en-US" i="1" dirty="0"/>
              <a:t>FLT3 </a:t>
            </a:r>
            <a:r>
              <a:rPr lang="en-US" dirty="0"/>
              <a:t>ITD MRD assays</a:t>
            </a:r>
          </a:p>
          <a:p>
            <a:pPr lvl="1"/>
            <a:r>
              <a:rPr lang="en-US" dirty="0"/>
              <a:t>Combined </a:t>
            </a:r>
            <a:r>
              <a:rPr lang="en-US" i="1" dirty="0"/>
              <a:t>NPM1 </a:t>
            </a:r>
            <a:r>
              <a:rPr lang="en-US" dirty="0"/>
              <a:t>and </a:t>
            </a:r>
            <a:r>
              <a:rPr lang="en-US" i="1" dirty="0"/>
              <a:t>FLT3 </a:t>
            </a:r>
            <a:r>
              <a:rPr lang="en-US" dirty="0"/>
              <a:t>MRD may provide additional information in CR1-allo selection</a:t>
            </a:r>
          </a:p>
          <a:p>
            <a:r>
              <a:rPr lang="en-US" dirty="0"/>
              <a:t>May not be generalizable to older patients </a:t>
            </a:r>
          </a:p>
          <a:p>
            <a:pPr lvl="1"/>
            <a:r>
              <a:rPr lang="en-US" dirty="0"/>
              <a:t>121 patients (16%) over age 60</a:t>
            </a:r>
          </a:p>
          <a:p>
            <a:r>
              <a:rPr lang="en-US" dirty="0"/>
              <a:t>Not applicable to flow cytometric MRD</a:t>
            </a:r>
          </a:p>
        </p:txBody>
      </p:sp>
    </p:spTree>
    <p:extLst>
      <p:ext uri="{BB962C8B-B14F-4D97-AF65-F5344CB8AC3E}">
        <p14:creationId xmlns:p14="http://schemas.microsoft.com/office/powerpoint/2010/main" val="223684648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11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noProof="0" dirty="0"/>
              <a:t>Leukemia</a:t>
            </a:r>
            <a:r>
              <a:rPr lang="en-US" altLang="en-US" sz="4800" dirty="0"/>
              <a:t> Questions?</a:t>
            </a:r>
          </a:p>
        </p:txBody>
      </p:sp>
      <p:sp>
        <p:nvSpPr>
          <p:cNvPr id="4771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676400"/>
            <a:ext cx="11734800" cy="4953000"/>
          </a:xfrm>
        </p:spPr>
        <p:txBody>
          <a:bodyPr/>
          <a:lstStyle/>
          <a:p>
            <a:pPr marL="0" indent="0">
              <a:buNone/>
              <a:defRPr/>
            </a:pPr>
            <a:endParaRPr lang="en-US" altLang="en-US" sz="3800" dirty="0">
              <a:solidFill>
                <a:srgbClr val="00FFFF"/>
              </a:solidFill>
            </a:endParaRPr>
          </a:p>
          <a:p>
            <a:pPr eaLnBrk="1" hangingPunct="1">
              <a:defRPr/>
            </a:pPr>
            <a:r>
              <a:rPr lang="en-US" altLang="en-US" sz="3800" dirty="0"/>
              <a:t>Email: ndaver@mdanderson.org</a:t>
            </a:r>
          </a:p>
          <a:p>
            <a:pPr eaLnBrk="1" hangingPunct="1">
              <a:defRPr/>
            </a:pPr>
            <a:r>
              <a:rPr lang="en-US" altLang="en-US" sz="3800" dirty="0"/>
              <a:t>Cell: </a:t>
            </a:r>
            <a:r>
              <a:rPr lang="en-US" altLang="en-US" sz="4000" dirty="0"/>
              <a:t>832-573-7080</a:t>
            </a:r>
          </a:p>
          <a:p>
            <a:pPr eaLnBrk="1" hangingPunct="1">
              <a:defRPr/>
            </a:pPr>
            <a:r>
              <a:rPr lang="en-US" altLang="en-US" sz="3800" dirty="0"/>
              <a:t>Office: 713-794-4392</a:t>
            </a:r>
          </a:p>
        </p:txBody>
      </p:sp>
    </p:spTree>
    <p:extLst>
      <p:ext uri="{BB962C8B-B14F-4D97-AF65-F5344CB8AC3E}">
        <p14:creationId xmlns:p14="http://schemas.microsoft.com/office/powerpoint/2010/main" val="3334890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91417"/>
    </mc:Choice>
    <mc:Fallback xmlns="">
      <p:transition advTm="91417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A37F81-C0F5-3C45-8A86-39F7433B96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3077846"/>
            <a:ext cx="10363200" cy="702307"/>
          </a:xfrm>
        </p:spPr>
        <p:txBody>
          <a:bodyPr/>
          <a:lstStyle/>
          <a:p>
            <a:r>
              <a:rPr lang="en-US" dirty="0"/>
              <a:t>Appendix</a:t>
            </a:r>
            <a:endParaRPr lang="en-US" dirty="0">
              <a:solidFill>
                <a:srgbClr val="0432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26785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FFBB95C-9E70-5504-D095-FBF947225FB2}"/>
              </a:ext>
            </a:extLst>
          </p:cNvPr>
          <p:cNvGraphicFramePr>
            <a:graphicFrameLocks noGrp="1"/>
          </p:cNvGraphicFramePr>
          <p:nvPr/>
        </p:nvGraphicFramePr>
        <p:xfrm>
          <a:off x="6316563" y="2814194"/>
          <a:ext cx="5657899" cy="14542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624">
                  <a:extLst>
                    <a:ext uri="{9D8B030D-6E8A-4147-A177-3AD203B41FA5}">
                      <a16:colId xmlns:a16="http://schemas.microsoft.com/office/drawing/2014/main" val="2615594708"/>
                    </a:ext>
                  </a:extLst>
                </a:gridCol>
                <a:gridCol w="645459">
                  <a:extLst>
                    <a:ext uri="{9D8B030D-6E8A-4147-A177-3AD203B41FA5}">
                      <a16:colId xmlns:a16="http://schemas.microsoft.com/office/drawing/2014/main" val="71429761"/>
                    </a:ext>
                  </a:extLst>
                </a:gridCol>
                <a:gridCol w="793592">
                  <a:extLst>
                    <a:ext uri="{9D8B030D-6E8A-4147-A177-3AD203B41FA5}">
                      <a16:colId xmlns:a16="http://schemas.microsoft.com/office/drawing/2014/main" val="286713521"/>
                    </a:ext>
                  </a:extLst>
                </a:gridCol>
                <a:gridCol w="2345224">
                  <a:extLst>
                    <a:ext uri="{9D8B030D-6E8A-4147-A177-3AD203B41FA5}">
                      <a16:colId xmlns:a16="http://schemas.microsoft.com/office/drawing/2014/main" val="1011563550"/>
                    </a:ext>
                  </a:extLst>
                </a:gridCol>
              </a:tblGrid>
              <a:tr h="41840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081538"/>
                          </a:solidFill>
                        </a:rPr>
                        <a:t>Ven + Aza</a:t>
                      </a:r>
                    </a:p>
                    <a:p>
                      <a:pPr algn="ctr"/>
                      <a:r>
                        <a:rPr lang="en-US" sz="1400" dirty="0">
                          <a:solidFill>
                            <a:srgbClr val="081538"/>
                          </a:solidFill>
                        </a:rPr>
                        <a:t> (N = 279)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DD2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071D49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DD2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081538"/>
                          </a:solidFill>
                        </a:rPr>
                        <a:t>Events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DD2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081538"/>
                          </a:solidFill>
                        </a:rPr>
                        <a:t>Median OS,</a:t>
                      </a:r>
                    </a:p>
                    <a:p>
                      <a:pPr algn="ctr"/>
                      <a:r>
                        <a:rPr lang="en-US" sz="1400" dirty="0">
                          <a:solidFill>
                            <a:srgbClr val="081538"/>
                          </a:solidFill>
                        </a:rPr>
                        <a:t> months (95% CI)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DD2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6962839"/>
                  </a:ext>
                </a:extLst>
              </a:tr>
              <a:tr h="246121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400" dirty="0">
                          <a:solidFill>
                            <a:srgbClr val="081538"/>
                          </a:solidFill>
                          <a:latin typeface="+mn-lt"/>
                        </a:rPr>
                        <a:t>Higher Benefit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rgbClr val="081538"/>
                          </a:solidFill>
                          <a:latin typeface="+mn-lt"/>
                        </a:rPr>
                        <a:t>145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rgbClr val="081538"/>
                          </a:solidFill>
                          <a:latin typeface="+mn-lt"/>
                        </a:rPr>
                        <a:t>96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081538"/>
                          </a:solidFill>
                          <a:effectLst/>
                          <a:latin typeface="+mn-lt"/>
                        </a:rPr>
                        <a:t>26.51</a:t>
                      </a:r>
                      <a:r>
                        <a:rPr lang="en-US" sz="1400" kern="1200" dirty="0">
                          <a:solidFill>
                            <a:srgbClr val="081538"/>
                          </a:solidFill>
                          <a:effectLst/>
                          <a:latin typeface="+mn-lt"/>
                        </a:rPr>
                        <a:t> (20.24, 32.69)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5329060"/>
                  </a:ext>
                </a:extLst>
              </a:tr>
              <a:tr h="326486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400" dirty="0">
                          <a:solidFill>
                            <a:srgbClr val="081538"/>
                          </a:solidFill>
                          <a:latin typeface="+mn-lt"/>
                        </a:rPr>
                        <a:t>Intermediate Benefit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rgbClr val="081538"/>
                          </a:solidFill>
                          <a:latin typeface="+mn-lt"/>
                        </a:rPr>
                        <a:t>71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rgbClr val="081538"/>
                          </a:solidFill>
                          <a:latin typeface="+mn-lt"/>
                        </a:rPr>
                        <a:t>57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081538"/>
                          </a:solidFill>
                          <a:effectLst/>
                          <a:latin typeface="+mn-lt"/>
                        </a:rPr>
                        <a:t>12.12</a:t>
                      </a:r>
                      <a:r>
                        <a:rPr lang="en-US" sz="1400" kern="1200" dirty="0">
                          <a:solidFill>
                            <a:srgbClr val="081538"/>
                          </a:solidFill>
                          <a:effectLst/>
                          <a:latin typeface="+mn-lt"/>
                        </a:rPr>
                        <a:t> (7.26 – 15.15)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9120035"/>
                  </a:ext>
                </a:extLst>
              </a:tr>
              <a:tr h="246121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400" dirty="0">
                          <a:solidFill>
                            <a:srgbClr val="081538"/>
                          </a:solidFill>
                          <a:latin typeface="+mn-lt"/>
                        </a:rPr>
                        <a:t>Lower Benefit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rgbClr val="081538"/>
                          </a:solidFill>
                          <a:latin typeface="+mn-lt"/>
                        </a:rPr>
                        <a:t>63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rgbClr val="081538"/>
                          </a:solidFill>
                          <a:latin typeface="+mn-lt"/>
                        </a:rPr>
                        <a:t>61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081538"/>
                          </a:solidFill>
                          <a:latin typeface="+mn-lt"/>
                        </a:rPr>
                        <a:t>5.52</a:t>
                      </a:r>
                      <a:r>
                        <a:rPr lang="en-US" sz="1400" dirty="0">
                          <a:solidFill>
                            <a:srgbClr val="081538"/>
                          </a:solidFill>
                          <a:latin typeface="+mn-lt"/>
                        </a:rPr>
                        <a:t> (2.79 </a:t>
                      </a:r>
                      <a:r>
                        <a:rPr lang="en-US" sz="1400" kern="1200" dirty="0">
                          <a:solidFill>
                            <a:srgbClr val="081538"/>
                          </a:solidFill>
                          <a:effectLst/>
                          <a:latin typeface="+mn-lt"/>
                        </a:rPr>
                        <a:t>– </a:t>
                      </a:r>
                      <a:r>
                        <a:rPr lang="en-US" sz="1400" dirty="0">
                          <a:solidFill>
                            <a:srgbClr val="081538"/>
                          </a:solidFill>
                          <a:latin typeface="+mn-lt"/>
                        </a:rPr>
                        <a:t> 7.59)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7307618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9E139585-A5FB-83CE-77DD-CDF08ACF89A6}"/>
              </a:ext>
            </a:extLst>
          </p:cNvPr>
          <p:cNvSpPr txBox="1"/>
          <p:nvPr/>
        </p:nvSpPr>
        <p:spPr>
          <a:xfrm>
            <a:off x="6534101" y="4439302"/>
            <a:ext cx="5657899" cy="1602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457200" rtl="0" eaLnBrk="0" fontAlgn="base" latinLnBrk="0" hangingPunct="0">
              <a:lnSpc>
                <a:spcPct val="112000"/>
              </a:lnSpc>
              <a:spcBef>
                <a:spcPct val="0"/>
              </a:spcBef>
              <a:spcAft>
                <a:spcPts val="9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Calibri" panose="020F0502020204030204" pitchFamily="34" charset="0"/>
                <a:cs typeface="+mn-cs"/>
              </a:rPr>
              <a:t>Majority of patients in the Ven+Aza arm are in the higher benefit group: 52% (145/279)</a:t>
            </a:r>
          </a:p>
          <a:p>
            <a:pPr marL="285750" marR="0" lvl="0" indent="-285750" algn="l" defTabSz="457200" rtl="0" eaLnBrk="0" fontAlgn="base" latinLnBrk="0" hangingPunct="0">
              <a:lnSpc>
                <a:spcPct val="112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Calibri" panose="020F0502020204030204" pitchFamily="34" charset="0"/>
                <a:cs typeface="+mn-cs"/>
              </a:rPr>
              <a:t>The remainder of the patients are distributed equally between the intermediate and lower benefit groups: </a:t>
            </a:r>
          </a:p>
          <a:p>
            <a:pPr marL="0" marR="0" lvl="0" indent="0" algn="l" defTabSz="457200" rtl="0" eaLnBrk="0" fontAlgn="base" latinLnBrk="0" hangingPunct="0">
              <a:lnSpc>
                <a:spcPct val="112000"/>
              </a:lnSpc>
              <a:spcBef>
                <a:spcPct val="0"/>
              </a:spcBef>
              <a:spcAft>
                <a:spcPts val="9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Calibri" panose="020F0502020204030204" pitchFamily="34" charset="0"/>
                <a:cs typeface="+mn-cs"/>
              </a:rPr>
              <a:t>      25.4% (71/279) and 22.6% (63/279), respectively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140310C-7D2F-DAC1-19CB-2C39D1015441}"/>
              </a:ext>
            </a:extLst>
          </p:cNvPr>
          <p:cNvSpPr/>
          <p:nvPr/>
        </p:nvSpPr>
        <p:spPr>
          <a:xfrm>
            <a:off x="2786091" y="5038830"/>
            <a:ext cx="1837008" cy="1793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Time (months)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F58B634-870E-E3AD-2B3D-AE9A8DD7248E}"/>
              </a:ext>
            </a:extLst>
          </p:cNvPr>
          <p:cNvSpPr/>
          <p:nvPr/>
        </p:nvSpPr>
        <p:spPr>
          <a:xfrm>
            <a:off x="761141" y="5240740"/>
            <a:ext cx="1837008" cy="1793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Patients at risk</a:t>
            </a:r>
          </a:p>
        </p:txBody>
      </p:sp>
      <p:cxnSp>
        <p:nvCxnSpPr>
          <p:cNvPr id="17" name="Straight Connector 52">
            <a:extLst>
              <a:ext uri="{FF2B5EF4-FFF2-40B4-BE49-F238E27FC236}">
                <a16:creationId xmlns:a16="http://schemas.microsoft.com/office/drawing/2014/main" id="{8E57CC89-8B31-47DB-B902-BCA6EE7F9F96}"/>
              </a:ext>
            </a:extLst>
          </p:cNvPr>
          <p:cNvCxnSpPr>
            <a:cxnSpLocks/>
          </p:cNvCxnSpPr>
          <p:nvPr/>
        </p:nvCxnSpPr>
        <p:spPr>
          <a:xfrm>
            <a:off x="390696" y="6450199"/>
            <a:ext cx="11410607" cy="0"/>
          </a:xfrm>
          <a:prstGeom prst="line">
            <a:avLst/>
          </a:prstGeom>
          <a:ln>
            <a:solidFill>
              <a:srgbClr val="071D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>
            <a:extLst>
              <a:ext uri="{FF2B5EF4-FFF2-40B4-BE49-F238E27FC236}">
                <a16:creationId xmlns:a16="http://schemas.microsoft.com/office/drawing/2014/main" id="{FB5786EA-F9F7-7703-CDBD-E80EDF705ADA}"/>
              </a:ext>
            </a:extLst>
          </p:cNvPr>
          <p:cNvGrpSpPr/>
          <p:nvPr/>
        </p:nvGrpSpPr>
        <p:grpSpPr>
          <a:xfrm>
            <a:off x="149164" y="2164767"/>
            <a:ext cx="6203740" cy="4101562"/>
            <a:chOff x="149164" y="2164767"/>
            <a:chExt cx="6203740" cy="4101562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2EDA771E-76AA-5E64-D56F-D0EE09AB6F13}"/>
                </a:ext>
              </a:extLst>
            </p:cNvPr>
            <p:cNvGrpSpPr/>
            <p:nvPr/>
          </p:nvGrpSpPr>
          <p:grpSpPr>
            <a:xfrm>
              <a:off x="149164" y="2164767"/>
              <a:ext cx="6203740" cy="4101562"/>
              <a:chOff x="167636" y="2361199"/>
              <a:chExt cx="6203740" cy="4101562"/>
            </a:xfrm>
          </p:grpSpPr>
          <p:grpSp>
            <p:nvGrpSpPr>
              <p:cNvPr id="13" name="Group 12">
                <a:extLst>
                  <a:ext uri="{FF2B5EF4-FFF2-40B4-BE49-F238E27FC236}">
                    <a16:creationId xmlns:a16="http://schemas.microsoft.com/office/drawing/2014/main" id="{C08193F8-2A3A-DCA5-C1DD-1F96CC190A68}"/>
                  </a:ext>
                </a:extLst>
              </p:cNvPr>
              <p:cNvGrpSpPr/>
              <p:nvPr/>
            </p:nvGrpSpPr>
            <p:grpSpPr>
              <a:xfrm>
                <a:off x="167636" y="2361199"/>
                <a:ext cx="6203740" cy="4101562"/>
                <a:chOff x="167636" y="2361199"/>
                <a:chExt cx="6203740" cy="4101562"/>
              </a:xfrm>
            </p:grpSpPr>
            <p:pic>
              <p:nvPicPr>
                <p:cNvPr id="12" name="Picture 11" descr="Chart, line chart&#10;&#10;Description automatically generated">
                  <a:extLst>
                    <a:ext uri="{FF2B5EF4-FFF2-40B4-BE49-F238E27FC236}">
                      <a16:creationId xmlns:a16="http://schemas.microsoft.com/office/drawing/2014/main" id="{A426AAEF-6450-A3CF-24E7-AC1E2850539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7636" y="2361199"/>
                  <a:ext cx="6148927" cy="4101562"/>
                </a:xfrm>
                <a:prstGeom prst="rect">
                  <a:avLst/>
                </a:prstGeom>
              </p:spPr>
            </p:pic>
            <p:sp>
              <p:nvSpPr>
                <p:cNvPr id="10" name="Rectangle 9">
                  <a:extLst>
                    <a:ext uri="{FF2B5EF4-FFF2-40B4-BE49-F238E27FC236}">
                      <a16:creationId xmlns:a16="http://schemas.microsoft.com/office/drawing/2014/main" id="{9B89C22C-1D68-CEA0-A732-89E8D47A536C}"/>
                    </a:ext>
                  </a:extLst>
                </p:cNvPr>
                <p:cNvSpPr/>
                <p:nvPr/>
              </p:nvSpPr>
              <p:spPr>
                <a:xfrm>
                  <a:off x="875740" y="6076762"/>
                  <a:ext cx="5495636" cy="194303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2CC979C1-464A-673C-0143-4DBFB5620BAE}"/>
                  </a:ext>
                </a:extLst>
              </p:cNvPr>
              <p:cNvSpPr txBox="1"/>
              <p:nvPr/>
            </p:nvSpPr>
            <p:spPr>
              <a:xfrm>
                <a:off x="1128443" y="5412569"/>
                <a:ext cx="2059709" cy="26161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Patients at Risk</a:t>
                </a:r>
              </a:p>
            </p:txBody>
          </p:sp>
        </p:grpSp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8A942480-CCA9-1573-04DE-2A6278A7F26C}"/>
                </a:ext>
              </a:extLst>
            </p:cNvPr>
            <p:cNvSpPr/>
            <p:nvPr/>
          </p:nvSpPr>
          <p:spPr>
            <a:xfrm>
              <a:off x="1172817" y="5477747"/>
              <a:ext cx="49695" cy="48016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17F91DF-0217-AEFD-829C-B2F72EE9ABEF}"/>
              </a:ext>
            </a:extLst>
          </p:cNvPr>
          <p:cNvSpPr txBox="1">
            <a:spLocks/>
          </p:cNvSpPr>
          <p:nvPr/>
        </p:nvSpPr>
        <p:spPr bwMode="auto">
          <a:xfrm>
            <a:off x="173873" y="1250856"/>
            <a:ext cx="12018127" cy="126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0" indent="0" algn="l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kern="1200">
                <a:solidFill>
                  <a:srgbClr val="071D4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168275" indent="-168275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71D49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514350" indent="-168275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81538"/>
              </a:buClr>
              <a:buFont typeface="Arial" panose="020B0604020202020204" pitchFamily="34" charset="0"/>
              <a:buChar char="−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860425" indent="-1778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81538"/>
              </a:buClr>
              <a:buFont typeface="Arial" panose="020B0604020202020204" pitchFamily="34" charset="0"/>
              <a:buChar char="−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144588" indent="-176213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81538"/>
              </a:buClr>
              <a:buFont typeface="Arial" panose="020B0604020202020204" pitchFamily="34" charset="0"/>
              <a:buChar char="−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275" marR="0" lvl="1" indent="-168275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>
                <a:srgbClr val="071D49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First a higher benefit group was identified, with a median OS &gt; 24 months</a:t>
            </a:r>
          </a:p>
          <a:p>
            <a:pPr marL="168275" marR="0" lvl="1" indent="-168275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>
                <a:srgbClr val="071D49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Subsequently a lower benefit group was determined, with a median OS &lt; 6 months  </a:t>
            </a:r>
          </a:p>
          <a:p>
            <a:pPr marL="168275" marR="0" lvl="1" indent="-168275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>
                <a:srgbClr val="071D49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Patients fitting neither criteria were categorized as the intermediate benefit group, with a median OS of 12 months</a:t>
            </a:r>
            <a:endParaRPr kumimoji="0" lang="en-US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1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>
                <a:srgbClr val="071D49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1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>
                <a:srgbClr val="071D49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1D0470C-9B3F-42B7-AA8C-D5F250E9B2FD}"/>
              </a:ext>
            </a:extLst>
          </p:cNvPr>
          <p:cNvSpPr txBox="1"/>
          <p:nvPr/>
        </p:nvSpPr>
        <p:spPr>
          <a:xfrm>
            <a:off x="1815057" y="4482358"/>
            <a:ext cx="170520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1" u="none" strike="noStrike" kern="1200" cap="none" spc="0" normalizeH="0" baseline="0" noProof="0" dirty="0">
                <a:ln>
                  <a:noFill/>
                </a:ln>
                <a:solidFill>
                  <a:srgbClr val="3C67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TP53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3C67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mutated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B8D3FA6-54B1-42BE-A207-D642C9C708DE}"/>
              </a:ext>
            </a:extLst>
          </p:cNvPr>
          <p:cNvSpPr txBox="1"/>
          <p:nvPr/>
        </p:nvSpPr>
        <p:spPr>
          <a:xfrm>
            <a:off x="2667657" y="3616639"/>
            <a:ext cx="3740059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1" u="none" strike="noStrike" kern="1200" cap="none" spc="0" normalizeH="0" baseline="0" noProof="0" dirty="0">
                <a:ln>
                  <a:noFill/>
                </a:ln>
                <a:solidFill>
                  <a:srgbClr val="51D4B5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TP53</a:t>
            </a:r>
            <a:r>
              <a:rPr kumimoji="0" lang="en-US" sz="1400" b="1" i="1" u="none" strike="noStrike" kern="1200" cap="none" spc="0" normalizeH="0" baseline="30000" noProof="0" dirty="0">
                <a:ln>
                  <a:noFill/>
                </a:ln>
                <a:solidFill>
                  <a:srgbClr val="51D4B5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WT</a:t>
            </a:r>
            <a:r>
              <a:rPr kumimoji="0" lang="en-US" sz="1400" b="1" i="1" u="none" strike="noStrike" kern="1200" cap="none" spc="0" normalizeH="0" baseline="0" noProof="0" dirty="0">
                <a:ln>
                  <a:noFill/>
                </a:ln>
                <a:solidFill>
                  <a:srgbClr val="51D4B5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51D4B5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and</a:t>
            </a:r>
            <a:r>
              <a:rPr kumimoji="0" lang="en-US" sz="1400" b="1" i="1" u="none" strike="noStrike" kern="1200" cap="none" spc="0" normalizeH="0" baseline="0" noProof="0" dirty="0">
                <a:ln>
                  <a:noFill/>
                </a:ln>
                <a:solidFill>
                  <a:srgbClr val="51D4B5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FLT3-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51D4B5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ITD</a:t>
            </a:r>
            <a:r>
              <a:rPr kumimoji="0" lang="en-US" sz="1400" b="1" i="1" u="none" strike="noStrike" kern="1200" cap="none" spc="0" normalizeH="0" baseline="0" noProof="0" dirty="0">
                <a:ln>
                  <a:noFill/>
                </a:ln>
                <a:solidFill>
                  <a:srgbClr val="51D4B5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51D4B5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or </a:t>
            </a:r>
            <a:r>
              <a:rPr kumimoji="0" lang="en-US" sz="1400" b="1" i="1" u="none" strike="noStrike" kern="1200" cap="none" spc="0" normalizeH="0" baseline="0" noProof="0" dirty="0">
                <a:ln>
                  <a:noFill/>
                </a:ln>
                <a:solidFill>
                  <a:srgbClr val="51D4B5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K/NRAS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51D4B5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mutated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7D6D367-7CB3-4743-929C-AC1E25480BE7}"/>
              </a:ext>
            </a:extLst>
          </p:cNvPr>
          <p:cNvSpPr txBox="1"/>
          <p:nvPr/>
        </p:nvSpPr>
        <p:spPr>
          <a:xfrm>
            <a:off x="1835827" y="2788295"/>
            <a:ext cx="3098036" cy="30777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1" i="1" u="none" strike="noStrike" kern="1200" cap="none" spc="0" normalizeH="0" baseline="0" noProof="0" dirty="0">
                <a:ln>
                  <a:noFill/>
                </a:ln>
                <a:solidFill>
                  <a:srgbClr val="FD6E0B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TP53</a:t>
            </a:r>
            <a:r>
              <a:rPr kumimoji="0" lang="pt-BR" sz="1400" b="1" i="1" u="none" strike="noStrike" kern="1200" cap="none" spc="0" normalizeH="0" baseline="30000" noProof="0" dirty="0">
                <a:ln>
                  <a:noFill/>
                </a:ln>
                <a:solidFill>
                  <a:srgbClr val="FD6E0B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WT</a:t>
            </a:r>
            <a:r>
              <a:rPr kumimoji="0" lang="pt-BR" sz="1400" b="1" i="1" u="none" strike="noStrike" kern="1200" cap="none" spc="0" normalizeH="0" baseline="0" noProof="0" dirty="0">
                <a:ln>
                  <a:noFill/>
                </a:ln>
                <a:solidFill>
                  <a:srgbClr val="FD6E0B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, </a:t>
            </a:r>
            <a:r>
              <a:rPr kumimoji="0" lang="pt-BR" sz="1400" b="1" i="0" u="none" strike="noStrike" kern="1200" cap="none" spc="0" normalizeH="0" baseline="0" noProof="0" dirty="0">
                <a:ln>
                  <a:noFill/>
                </a:ln>
                <a:solidFill>
                  <a:srgbClr val="FD6E0B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No </a:t>
            </a:r>
            <a:r>
              <a:rPr kumimoji="0" lang="pt-BR" sz="1400" b="1" i="1" u="none" strike="noStrike" kern="1200" cap="none" spc="0" normalizeH="0" baseline="0" noProof="0" dirty="0">
                <a:ln>
                  <a:noFill/>
                </a:ln>
                <a:solidFill>
                  <a:srgbClr val="FD6E0B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FLT3-</a:t>
            </a:r>
            <a:r>
              <a:rPr kumimoji="0" lang="pt-BR" sz="1400" b="1" i="0" u="none" strike="noStrike" kern="1200" cap="none" spc="0" normalizeH="0" baseline="0" noProof="0" dirty="0">
                <a:ln>
                  <a:noFill/>
                </a:ln>
                <a:solidFill>
                  <a:srgbClr val="FD6E0B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ITD,</a:t>
            </a:r>
            <a:r>
              <a:rPr kumimoji="0" lang="pt-BR" sz="1400" b="1" i="1" u="none" strike="noStrike" kern="1200" cap="none" spc="0" normalizeH="0" baseline="0" noProof="0" dirty="0">
                <a:ln>
                  <a:noFill/>
                </a:ln>
                <a:solidFill>
                  <a:srgbClr val="FD6E0B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K/NRAS</a:t>
            </a:r>
            <a:r>
              <a:rPr kumimoji="0" lang="pt-BR" sz="1400" b="1" i="1" u="none" strike="noStrike" kern="1200" cap="none" spc="0" normalizeH="0" baseline="30000" noProof="0" dirty="0">
                <a:ln>
                  <a:noFill/>
                </a:ln>
                <a:solidFill>
                  <a:srgbClr val="FD6E0B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WT</a:t>
            </a:r>
          </a:p>
        </p:txBody>
      </p:sp>
      <p:sp>
        <p:nvSpPr>
          <p:cNvPr id="21" name="TextBox 29">
            <a:extLst>
              <a:ext uri="{FF2B5EF4-FFF2-40B4-BE49-F238E27FC236}">
                <a16:creationId xmlns:a16="http://schemas.microsoft.com/office/drawing/2014/main" id="{D67758BF-F685-42E2-B932-850C822D697C}"/>
              </a:ext>
            </a:extLst>
          </p:cNvPr>
          <p:cNvSpPr txBox="1"/>
          <p:nvPr/>
        </p:nvSpPr>
        <p:spPr>
          <a:xfrm>
            <a:off x="390696" y="6608827"/>
            <a:ext cx="1166236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1" u="none" strike="noStrike" kern="1200" cap="none" spc="0" normalizeH="0" baseline="0" noProof="0" dirty="0">
                <a:ln>
                  <a:noFill/>
                </a:ln>
                <a:solidFill>
                  <a:srgbClr val="081538"/>
                </a:solidFill>
                <a:effectLst/>
                <a:uLnTx/>
                <a:uFillTx/>
                <a:latin typeface="Arial"/>
                <a:ea typeface="Malgun Gothic"/>
                <a:cs typeface="Calibri" panose="020F0502020204030204" pitchFamily="34" charset="0"/>
              </a:rPr>
              <a:t>Dohner H et al, ASH 2022</a:t>
            </a:r>
            <a:endParaRPr kumimoji="0" lang="en-US" sz="1400" b="1" i="1" u="none" strike="noStrike" kern="1200" cap="none" spc="0" normalizeH="0" baseline="0" noProof="0" dirty="0">
              <a:ln>
                <a:noFill/>
              </a:ln>
              <a:solidFill>
                <a:srgbClr val="081538"/>
              </a:solidFill>
              <a:effectLst/>
              <a:uLnTx/>
              <a:uFillTx/>
              <a:latin typeface="Arial"/>
              <a:ea typeface="Malgun Gothic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F7D6B25-5263-BC36-D499-771ED1D08E64}"/>
              </a:ext>
            </a:extLst>
          </p:cNvPr>
          <p:cNvSpPr txBox="1"/>
          <p:nvPr/>
        </p:nvSpPr>
        <p:spPr>
          <a:xfrm>
            <a:off x="0" y="19077"/>
            <a:ext cx="12192000" cy="9888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74320" marR="0" lvl="1" indent="0" algn="ctr" defTabSz="685800" rtl="0" eaLnBrk="1" fontAlgn="base" latinLnBrk="0" hangingPunct="1">
              <a:lnSpc>
                <a:spcPct val="112000"/>
              </a:lnSpc>
              <a:spcBef>
                <a:spcPts val="4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 What are the most urgent populations in need of improvement?</a:t>
            </a:r>
          </a:p>
          <a:p>
            <a:pPr marL="274320" marR="0" lvl="1" indent="0" algn="ctr" defTabSz="685800" rtl="0" eaLnBrk="1" fontAlgn="base" latinLnBrk="0" hangingPunct="1">
              <a:lnSpc>
                <a:spcPct val="112000"/>
              </a:lnSpc>
              <a:spcBef>
                <a:spcPts val="4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Patients receiving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Ven+Aza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distinguishable into 3 subgroups by OS benefit </a:t>
            </a:r>
          </a:p>
        </p:txBody>
      </p:sp>
    </p:spTree>
    <p:extLst>
      <p:ext uri="{BB962C8B-B14F-4D97-AF65-F5344CB8AC3E}">
        <p14:creationId xmlns:p14="http://schemas.microsoft.com/office/powerpoint/2010/main" val="242600962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FBBA25-3150-0F8A-DA78-0422AA410E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3756845-CC6E-5B12-DFCE-CB6C2DA659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81285" y="936476"/>
            <a:ext cx="10429430" cy="462511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D11AB8B0-8E8D-CD3D-DA04-4BAFDC99E783}"/>
              </a:ext>
            </a:extLst>
          </p:cNvPr>
          <p:cNvSpPr/>
          <p:nvPr/>
        </p:nvSpPr>
        <p:spPr bwMode="auto">
          <a:xfrm>
            <a:off x="888763" y="5546221"/>
            <a:ext cx="10417323" cy="393106"/>
          </a:xfrm>
          <a:prstGeom prst="rect">
            <a:avLst/>
          </a:prstGeom>
          <a:solidFill>
            <a:srgbClr val="EEEEED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effectLst/>
              <a:latin typeface="Times New Roman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F830B19-A471-4BA0-7FE3-D46E68AA99B0}"/>
              </a:ext>
            </a:extLst>
          </p:cNvPr>
          <p:cNvSpPr txBox="1"/>
          <p:nvPr/>
        </p:nvSpPr>
        <p:spPr>
          <a:xfrm>
            <a:off x="9028302" y="5546221"/>
            <a:ext cx="21471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  <a:cs typeface="+mn-cs"/>
              </a:rPr>
              <a:t>ASH 2023;Abstract 833.</a:t>
            </a:r>
          </a:p>
        </p:txBody>
      </p:sp>
    </p:spTree>
    <p:extLst>
      <p:ext uri="{BB962C8B-B14F-4D97-AF65-F5344CB8AC3E}">
        <p14:creationId xmlns:p14="http://schemas.microsoft.com/office/powerpoint/2010/main" val="4226821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FBBA25-3150-0F8A-DA78-0422AA410E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F830B19-A471-4BA0-7FE3-D46E68AA99B0}"/>
              </a:ext>
            </a:extLst>
          </p:cNvPr>
          <p:cNvSpPr txBox="1"/>
          <p:nvPr/>
        </p:nvSpPr>
        <p:spPr>
          <a:xfrm>
            <a:off x="92579" y="6519446"/>
            <a:ext cx="3057119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  <a:cs typeface="+mn-cs"/>
              </a:rPr>
              <a:t>Kadia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  <a:cs typeface="+mn-cs"/>
              </a:rPr>
              <a:t> T et al. ASH 2023;Abstract 833.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EC06019-E024-F097-C4E3-613D99922C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5967" y="97195"/>
            <a:ext cx="11779932" cy="905854"/>
          </a:xfrm>
        </p:spPr>
        <p:txBody>
          <a:bodyPr/>
          <a:lstStyle/>
          <a:p>
            <a:pPr algn="l"/>
            <a:r>
              <a:rPr lang="en-US" sz="2800" dirty="0"/>
              <a:t>A Phase II Study of the Fully Oral Combination of ASTX727 (Decitabine/</a:t>
            </a:r>
            <a:r>
              <a:rPr lang="en-US" sz="2800" dirty="0" err="1"/>
              <a:t>Cedazuridine</a:t>
            </a:r>
            <a:r>
              <a:rPr lang="en-US" sz="2800" dirty="0"/>
              <a:t>) and Venetoclax for Older or Unfit Patients with AML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F7ED684-686A-FE31-DE8A-BB79219DF6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01752" y="1053705"/>
            <a:ext cx="9788496" cy="534239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BF73CA8-ADA7-1FE7-7FCA-AE85ACD67EB2}"/>
              </a:ext>
            </a:extLst>
          </p:cNvPr>
          <p:cNvSpPr txBox="1"/>
          <p:nvPr/>
        </p:nvSpPr>
        <p:spPr>
          <a:xfrm>
            <a:off x="4513006" y="1827673"/>
            <a:ext cx="3111910" cy="274320"/>
          </a:xfrm>
          <a:prstGeom prst="rect">
            <a:avLst/>
          </a:prstGeom>
          <a:solidFill>
            <a:srgbClr val="DEDCD9"/>
          </a:solidFill>
        </p:spPr>
        <p:txBody>
          <a:bodyPr wrap="square" tIns="0" bIns="0" rtlCol="0">
            <a:noAutofit/>
          </a:bodyPr>
          <a:lstStyle/>
          <a:p>
            <a:pPr algn="ctr"/>
            <a:r>
              <a:rPr lang="en-US" sz="1500" b="1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28-day cycles (up to 24 cycles)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9C40A7D-0F1D-96DE-10F7-F44C72B4FFE5}"/>
              </a:ext>
            </a:extLst>
          </p:cNvPr>
          <p:cNvSpPr txBox="1"/>
          <p:nvPr/>
        </p:nvSpPr>
        <p:spPr>
          <a:xfrm>
            <a:off x="3496737" y="3754970"/>
            <a:ext cx="5651496" cy="369332"/>
          </a:xfrm>
          <a:prstGeom prst="rect">
            <a:avLst/>
          </a:prstGeom>
          <a:solidFill>
            <a:srgbClr val="D1D9E6"/>
          </a:solidFill>
        </p:spPr>
        <p:txBody>
          <a:bodyPr wrap="square" tIns="0" bIns="0" rtlCol="0" anchor="ctr">
            <a:noAutofit/>
          </a:bodyPr>
          <a:lstStyle/>
          <a:p>
            <a:r>
              <a:rPr lang="en-US" sz="1900" b="1" dirty="0">
                <a:solidFill>
                  <a:srgbClr val="8D355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Held on D21</a:t>
            </a:r>
            <a:r>
              <a:rPr lang="en-US" sz="1900" dirty="0">
                <a:solidFill>
                  <a:srgbClr val="8D355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(if blast clearance in bone marrow)</a:t>
            </a:r>
          </a:p>
        </p:txBody>
      </p:sp>
    </p:spTree>
    <p:extLst>
      <p:ext uri="{BB962C8B-B14F-4D97-AF65-F5344CB8AC3E}">
        <p14:creationId xmlns:p14="http://schemas.microsoft.com/office/powerpoint/2010/main" val="395653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FBBA25-3150-0F8A-DA78-0422AA410E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F830B19-A471-4BA0-7FE3-D46E68AA99B0}"/>
              </a:ext>
            </a:extLst>
          </p:cNvPr>
          <p:cNvSpPr txBox="1"/>
          <p:nvPr/>
        </p:nvSpPr>
        <p:spPr>
          <a:xfrm>
            <a:off x="0" y="6519445"/>
            <a:ext cx="3057119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  <a:cs typeface="+mn-cs"/>
              </a:rPr>
              <a:t>Kadia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  <a:cs typeface="+mn-cs"/>
              </a:rPr>
              <a:t> T et al. ASH 2023;Abstract 833.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EC06019-E024-F097-C4E3-613D99922C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7619" y="0"/>
            <a:ext cx="11041801" cy="905854"/>
          </a:xfrm>
        </p:spPr>
        <p:txBody>
          <a:bodyPr/>
          <a:lstStyle/>
          <a:p>
            <a:pPr algn="l"/>
            <a:r>
              <a:rPr lang="en-US" sz="2800" dirty="0"/>
              <a:t>Study of ASTX727 (Decitabine/</a:t>
            </a:r>
            <a:r>
              <a:rPr lang="en-US" sz="2800" dirty="0" err="1"/>
              <a:t>Cedazuridine</a:t>
            </a:r>
            <a:r>
              <a:rPr lang="en-US" sz="2800" dirty="0"/>
              <a:t>) with Venetoclax:</a:t>
            </a:r>
            <a:br>
              <a:rPr lang="en-US" sz="2800" dirty="0"/>
            </a:br>
            <a:r>
              <a:rPr lang="en-US" sz="2800" dirty="0"/>
              <a:t>Patient Baseline Characteristics (n = 62)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B60145C-A5D4-43BC-9E1E-3748F36B38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76186" y="791621"/>
            <a:ext cx="10839628" cy="5274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604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FBBA25-3150-0F8A-DA78-0422AA410E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F830B19-A471-4BA0-7FE3-D46E68AA99B0}"/>
              </a:ext>
            </a:extLst>
          </p:cNvPr>
          <p:cNvSpPr txBox="1"/>
          <p:nvPr/>
        </p:nvSpPr>
        <p:spPr>
          <a:xfrm>
            <a:off x="92579" y="6534835"/>
            <a:ext cx="3057119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  <a:cs typeface="+mn-cs"/>
              </a:rPr>
              <a:t>Kadia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  <a:cs typeface="+mn-cs"/>
              </a:rPr>
              <a:t> T et al. ASH 2023;Abstract 833.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EC06019-E024-F097-C4E3-613D99922C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579" y="-1"/>
            <a:ext cx="12006841" cy="1115641"/>
          </a:xfrm>
        </p:spPr>
        <p:txBody>
          <a:bodyPr/>
          <a:lstStyle/>
          <a:p>
            <a:r>
              <a:rPr lang="en-US" dirty="0"/>
              <a:t>ASTX727 (Decitabine/</a:t>
            </a:r>
            <a:r>
              <a:rPr lang="en-US" dirty="0" err="1"/>
              <a:t>Cedazuridine</a:t>
            </a:r>
            <a:r>
              <a:rPr lang="en-US" dirty="0"/>
              <a:t>) with Venetoclax: Response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9BA1C14-9BD9-B0DE-E8A3-6C071AE0B9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78709" y="1115641"/>
            <a:ext cx="9834581" cy="5209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680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FBBA25-3150-0F8A-DA78-0422AA410E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F830B19-A471-4BA0-7FE3-D46E68AA99B0}"/>
              </a:ext>
            </a:extLst>
          </p:cNvPr>
          <p:cNvSpPr txBox="1"/>
          <p:nvPr/>
        </p:nvSpPr>
        <p:spPr>
          <a:xfrm>
            <a:off x="92579" y="6491423"/>
            <a:ext cx="3057119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  <a:cs typeface="+mn-cs"/>
              </a:rPr>
              <a:t>Kadia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  <a:cs typeface="+mn-cs"/>
              </a:rPr>
              <a:t> T et al. ASH 2023;Abstract 833.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EC06019-E024-F097-C4E3-613D99922C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579" y="0"/>
            <a:ext cx="12006841" cy="1090670"/>
          </a:xfrm>
        </p:spPr>
        <p:txBody>
          <a:bodyPr/>
          <a:lstStyle/>
          <a:p>
            <a:r>
              <a:rPr lang="en-US" dirty="0"/>
              <a:t>ASTX727 (Decitabine/</a:t>
            </a:r>
            <a:r>
              <a:rPr lang="en-US" dirty="0" err="1"/>
              <a:t>Cedazuridine</a:t>
            </a:r>
            <a:r>
              <a:rPr lang="en-US" dirty="0"/>
              <a:t>) with Venetoclax: OS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62F00F6-6B0D-078D-89F8-781ED6B4B9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75289" y="1012382"/>
            <a:ext cx="10241422" cy="5163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45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FBBA25-3150-0F8A-DA78-0422AA410E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F830B19-A471-4BA0-7FE3-D46E68AA99B0}"/>
              </a:ext>
            </a:extLst>
          </p:cNvPr>
          <p:cNvSpPr txBox="1"/>
          <p:nvPr/>
        </p:nvSpPr>
        <p:spPr>
          <a:xfrm>
            <a:off x="92579" y="6452863"/>
            <a:ext cx="3057119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  <a:cs typeface="+mn-cs"/>
              </a:rPr>
              <a:t>Kadia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  <a:cs typeface="+mn-cs"/>
              </a:rPr>
              <a:t> T et al. ASH 2023;Abstract 833.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EC06019-E024-F097-C4E3-613D99922C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579" y="0"/>
            <a:ext cx="12006841" cy="1123720"/>
          </a:xfrm>
        </p:spPr>
        <p:txBody>
          <a:bodyPr/>
          <a:lstStyle/>
          <a:p>
            <a:r>
              <a:rPr lang="en-US" dirty="0"/>
              <a:t>ASTX727 (Decitabine/</a:t>
            </a:r>
            <a:r>
              <a:rPr lang="en-US" dirty="0" err="1"/>
              <a:t>Cedazuridine</a:t>
            </a:r>
            <a:r>
              <a:rPr lang="en-US" dirty="0"/>
              <a:t>) with Venetoclax: RFS and DOR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2286C31-8011-738D-59E0-75D9B3900D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9471" y="1022583"/>
            <a:ext cx="10173057" cy="5313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099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FBBA25-3150-0F8A-DA78-0422AA410E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F830B19-A471-4BA0-7FE3-D46E68AA99B0}"/>
              </a:ext>
            </a:extLst>
          </p:cNvPr>
          <p:cNvSpPr txBox="1"/>
          <p:nvPr/>
        </p:nvSpPr>
        <p:spPr>
          <a:xfrm>
            <a:off x="92579" y="6534835"/>
            <a:ext cx="3057119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  <a:cs typeface="+mn-cs"/>
              </a:rPr>
              <a:t>Kadia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  <a:cs typeface="+mn-cs"/>
              </a:rPr>
              <a:t> T et al. ASH 2023;Abstract 833.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EC06019-E024-F097-C4E3-613D99922C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579" y="0"/>
            <a:ext cx="12006841" cy="1035586"/>
          </a:xfrm>
        </p:spPr>
        <p:txBody>
          <a:bodyPr/>
          <a:lstStyle/>
          <a:p>
            <a:r>
              <a:rPr lang="en-US" dirty="0"/>
              <a:t>ASTX727 (Decitabine/</a:t>
            </a:r>
            <a:r>
              <a:rPr lang="en-US" dirty="0" err="1"/>
              <a:t>Cedazuridine</a:t>
            </a:r>
            <a:r>
              <a:rPr lang="en-US" dirty="0"/>
              <a:t>) with Venetoclax: Safety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A48F5C4-D7E7-A726-D308-37EF5C7B14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2648" y="905854"/>
            <a:ext cx="11686703" cy="5155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1518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2F45DC0-C7E8-45F4-B991-E2D2C3C9FEF7}"/>
              </a:ext>
            </a:extLst>
          </p:cNvPr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1308" y="616699"/>
            <a:ext cx="6941273" cy="568513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80FC0693-EC49-4528-83CD-C601D387F3C2}"/>
              </a:ext>
            </a:extLst>
          </p:cNvPr>
          <p:cNvSpPr/>
          <p:nvPr/>
        </p:nvSpPr>
        <p:spPr>
          <a:xfrm>
            <a:off x="372058" y="3577695"/>
            <a:ext cx="1292308" cy="615691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16" dirty="0">
                <a:latin typeface="Arial" panose="020B0604020202020204" pitchFamily="34" charset="0"/>
                <a:cs typeface="Arial" panose="020B0604020202020204" pitchFamily="34" charset="0"/>
              </a:rPr>
              <a:t>FLT3-ITD</a:t>
            </a:r>
          </a:p>
          <a:p>
            <a:pPr algn="ctr"/>
            <a:r>
              <a:rPr lang="en-US" sz="1616" dirty="0">
                <a:latin typeface="Arial" panose="020B0604020202020204" pitchFamily="34" charset="0"/>
                <a:cs typeface="Arial" panose="020B0604020202020204" pitchFamily="34" charset="0"/>
              </a:rPr>
              <a:t>PTPN11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2BC48B2-8193-400B-8785-96AE7535476E}"/>
              </a:ext>
            </a:extLst>
          </p:cNvPr>
          <p:cNvSpPr/>
          <p:nvPr/>
        </p:nvSpPr>
        <p:spPr>
          <a:xfrm>
            <a:off x="372060" y="4520740"/>
            <a:ext cx="1292307" cy="483369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16" dirty="0">
                <a:latin typeface="Arial" panose="020B0604020202020204" pitchFamily="34" charset="0"/>
                <a:cs typeface="Arial" panose="020B0604020202020204" pitchFamily="34" charset="0"/>
              </a:rPr>
              <a:t>KRAS</a:t>
            </a:r>
            <a:endParaRPr lang="en-US" sz="1616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FBEBCE13-132E-47F1-9158-BFF68C29DB1A}"/>
              </a:ext>
            </a:extLst>
          </p:cNvPr>
          <p:cNvCxnSpPr>
            <a:cxnSpLocks/>
          </p:cNvCxnSpPr>
          <p:nvPr/>
        </p:nvCxnSpPr>
        <p:spPr>
          <a:xfrm>
            <a:off x="1664366" y="3923861"/>
            <a:ext cx="840149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7" name="Oval 46">
            <a:extLst>
              <a:ext uri="{FF2B5EF4-FFF2-40B4-BE49-F238E27FC236}">
                <a16:creationId xmlns:a16="http://schemas.microsoft.com/office/drawing/2014/main" id="{3F9ADEE5-D44D-49A5-8814-D7DCE193BACE}"/>
              </a:ext>
            </a:extLst>
          </p:cNvPr>
          <p:cNvSpPr/>
          <p:nvPr/>
        </p:nvSpPr>
        <p:spPr>
          <a:xfrm>
            <a:off x="550567" y="2308166"/>
            <a:ext cx="975624" cy="674213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36"/>
          </a:p>
        </p:txBody>
      </p:sp>
      <p:sp>
        <p:nvSpPr>
          <p:cNvPr id="50" name="Partial Circle 49">
            <a:extLst>
              <a:ext uri="{FF2B5EF4-FFF2-40B4-BE49-F238E27FC236}">
                <a16:creationId xmlns:a16="http://schemas.microsoft.com/office/drawing/2014/main" id="{49D3081A-D45F-4504-BC17-D0DCD7C962F5}"/>
              </a:ext>
            </a:extLst>
          </p:cNvPr>
          <p:cNvSpPr/>
          <p:nvPr/>
        </p:nvSpPr>
        <p:spPr>
          <a:xfrm>
            <a:off x="723857" y="2449309"/>
            <a:ext cx="678307" cy="365243"/>
          </a:xfrm>
          <a:prstGeom prst="pie">
            <a:avLst>
              <a:gd name="adj1" fmla="val 0"/>
              <a:gd name="adj2" fmla="val 1535784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36">
              <a:solidFill>
                <a:schemeClr val="tx1"/>
              </a:solidFill>
            </a:endParaRPr>
          </a:p>
        </p:txBody>
      </p:sp>
      <p:cxnSp>
        <p:nvCxnSpPr>
          <p:cNvPr id="58" name="Connector: Elbow 57">
            <a:extLst>
              <a:ext uri="{FF2B5EF4-FFF2-40B4-BE49-F238E27FC236}">
                <a16:creationId xmlns:a16="http://schemas.microsoft.com/office/drawing/2014/main" id="{A51E3484-E325-407E-A7FC-40826140D1CE}"/>
              </a:ext>
            </a:extLst>
          </p:cNvPr>
          <p:cNvCxnSpPr>
            <a:cxnSpLocks/>
          </p:cNvCxnSpPr>
          <p:nvPr/>
        </p:nvCxnSpPr>
        <p:spPr>
          <a:xfrm flipV="1">
            <a:off x="1664368" y="3328112"/>
            <a:ext cx="864577" cy="595752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75" name="Connector: Elbow 74">
            <a:extLst>
              <a:ext uri="{FF2B5EF4-FFF2-40B4-BE49-F238E27FC236}">
                <a16:creationId xmlns:a16="http://schemas.microsoft.com/office/drawing/2014/main" id="{C15E43E6-B532-46C4-B3D7-A653F64CEDA5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1405356" y="3638840"/>
            <a:ext cx="1634205" cy="612969"/>
          </a:xfrm>
          <a:prstGeom prst="bentConnector3">
            <a:avLst>
              <a:gd name="adj1" fmla="val 99310"/>
            </a:avLst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7" name="Straight Arrow Connector 106">
            <a:extLst>
              <a:ext uri="{FF2B5EF4-FFF2-40B4-BE49-F238E27FC236}">
                <a16:creationId xmlns:a16="http://schemas.microsoft.com/office/drawing/2014/main" id="{448D57F6-C915-471D-965A-D3F38EB1BDC3}"/>
              </a:ext>
            </a:extLst>
          </p:cNvPr>
          <p:cNvCxnSpPr>
            <a:cxnSpLocks/>
          </p:cNvCxnSpPr>
          <p:nvPr/>
        </p:nvCxnSpPr>
        <p:spPr>
          <a:xfrm flipV="1">
            <a:off x="1664367" y="4762423"/>
            <a:ext cx="767101" cy="19"/>
          </a:xfrm>
          <a:prstGeom prst="straightConnector1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13" name="Star: 5 Points 112">
            <a:extLst>
              <a:ext uri="{FF2B5EF4-FFF2-40B4-BE49-F238E27FC236}">
                <a16:creationId xmlns:a16="http://schemas.microsoft.com/office/drawing/2014/main" id="{00441086-BBC2-408F-BEB6-B0057A02A517}"/>
              </a:ext>
            </a:extLst>
          </p:cNvPr>
          <p:cNvSpPr/>
          <p:nvPr/>
        </p:nvSpPr>
        <p:spPr>
          <a:xfrm>
            <a:off x="6516991" y="2552514"/>
            <a:ext cx="141672" cy="118397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36"/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1F5EF959-D703-4E17-BBE0-2B85099CFD4E}"/>
              </a:ext>
            </a:extLst>
          </p:cNvPr>
          <p:cNvSpPr txBox="1"/>
          <p:nvPr/>
        </p:nvSpPr>
        <p:spPr>
          <a:xfrm>
            <a:off x="3727579" y="2128278"/>
            <a:ext cx="328936" cy="4031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2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D084579E-32B0-4233-BEE8-37849DE1DF54}"/>
              </a:ext>
            </a:extLst>
          </p:cNvPr>
          <p:cNvSpPr txBox="1"/>
          <p:nvPr/>
        </p:nvSpPr>
        <p:spPr>
          <a:xfrm>
            <a:off x="6680760" y="2455638"/>
            <a:ext cx="328936" cy="4031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2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38EE52F9-68AA-43C5-95A5-BEB237BD1618}"/>
              </a:ext>
            </a:extLst>
          </p:cNvPr>
          <p:cNvSpPr txBox="1"/>
          <p:nvPr/>
        </p:nvSpPr>
        <p:spPr>
          <a:xfrm>
            <a:off x="378382" y="3153475"/>
            <a:ext cx="328936" cy="4031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2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2D661760-E287-48B0-B15A-1AF4338A937F}"/>
              </a:ext>
            </a:extLst>
          </p:cNvPr>
          <p:cNvSpPr txBox="1"/>
          <p:nvPr/>
        </p:nvSpPr>
        <p:spPr>
          <a:xfrm>
            <a:off x="360551" y="1914885"/>
            <a:ext cx="328936" cy="4031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2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  <p:cxnSp>
        <p:nvCxnSpPr>
          <p:cNvPr id="135" name="Connector: Curved 134">
            <a:extLst>
              <a:ext uri="{FF2B5EF4-FFF2-40B4-BE49-F238E27FC236}">
                <a16:creationId xmlns:a16="http://schemas.microsoft.com/office/drawing/2014/main" id="{5A6D120E-E54C-4338-9AF7-7D0EA7CBE56F}"/>
              </a:ext>
            </a:extLst>
          </p:cNvPr>
          <p:cNvCxnSpPr>
            <a:cxnSpLocks/>
          </p:cNvCxnSpPr>
          <p:nvPr/>
        </p:nvCxnSpPr>
        <p:spPr>
          <a:xfrm>
            <a:off x="1534243" y="2602161"/>
            <a:ext cx="994701" cy="373280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70" name="Rectangle: Rounded Corners 169">
            <a:extLst>
              <a:ext uri="{FF2B5EF4-FFF2-40B4-BE49-F238E27FC236}">
                <a16:creationId xmlns:a16="http://schemas.microsoft.com/office/drawing/2014/main" id="{A1929B4F-2A3F-4859-B4A4-BED59B0B3342}"/>
              </a:ext>
            </a:extLst>
          </p:cNvPr>
          <p:cNvSpPr/>
          <p:nvPr/>
        </p:nvSpPr>
        <p:spPr>
          <a:xfrm>
            <a:off x="8361242" y="1201824"/>
            <a:ext cx="1075929" cy="46345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16" dirty="0">
                <a:latin typeface="Arial" panose="020B0604020202020204" pitchFamily="34" charset="0"/>
                <a:cs typeface="Arial" panose="020B0604020202020204" pitchFamily="34" charset="0"/>
              </a:rPr>
              <a:t>TP53 mutant</a:t>
            </a:r>
          </a:p>
        </p:txBody>
      </p:sp>
      <p:cxnSp>
        <p:nvCxnSpPr>
          <p:cNvPr id="175" name="Straight Arrow Connector 174">
            <a:extLst>
              <a:ext uri="{FF2B5EF4-FFF2-40B4-BE49-F238E27FC236}">
                <a16:creationId xmlns:a16="http://schemas.microsoft.com/office/drawing/2014/main" id="{9BCEC3ED-39E8-44FC-A8BA-B596A32B7A98}"/>
              </a:ext>
            </a:extLst>
          </p:cNvPr>
          <p:cNvCxnSpPr>
            <a:cxnSpLocks/>
          </p:cNvCxnSpPr>
          <p:nvPr/>
        </p:nvCxnSpPr>
        <p:spPr>
          <a:xfrm flipH="1">
            <a:off x="8286861" y="1694527"/>
            <a:ext cx="612345" cy="250820"/>
          </a:xfrm>
          <a:prstGeom prst="straightConnector1">
            <a:avLst/>
          </a:prstGeom>
          <a:ln w="9525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84" name="Connector: Curved 183">
            <a:extLst>
              <a:ext uri="{FF2B5EF4-FFF2-40B4-BE49-F238E27FC236}">
                <a16:creationId xmlns:a16="http://schemas.microsoft.com/office/drawing/2014/main" id="{9A036381-4F22-4893-B463-401C5547386A}"/>
              </a:ext>
            </a:extLst>
          </p:cNvPr>
          <p:cNvCxnSpPr>
            <a:cxnSpLocks/>
          </p:cNvCxnSpPr>
          <p:nvPr/>
        </p:nvCxnSpPr>
        <p:spPr>
          <a:xfrm rot="5400000">
            <a:off x="5851246" y="2728495"/>
            <a:ext cx="4326420" cy="2260267"/>
          </a:xfrm>
          <a:prstGeom prst="curvedConnector3">
            <a:avLst>
              <a:gd name="adj1" fmla="val 82648"/>
            </a:avLst>
          </a:prstGeom>
          <a:ln w="9525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95" name="TextBox 194">
            <a:extLst>
              <a:ext uri="{FF2B5EF4-FFF2-40B4-BE49-F238E27FC236}">
                <a16:creationId xmlns:a16="http://schemas.microsoft.com/office/drawing/2014/main" id="{7663EBFD-2E5D-430E-82A6-001C00F126E1}"/>
              </a:ext>
            </a:extLst>
          </p:cNvPr>
          <p:cNvSpPr txBox="1"/>
          <p:nvPr/>
        </p:nvSpPr>
        <p:spPr>
          <a:xfrm>
            <a:off x="7573235" y="2961902"/>
            <a:ext cx="3467776" cy="403187"/>
          </a:xfrm>
          <a:prstGeom prst="rect">
            <a:avLst/>
          </a:prstGeom>
          <a:noFill/>
          <a:scene3d>
            <a:camera prst="perspectiveRight">
              <a:rot lat="20708433" lon="20162333" rev="16454136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 sz="2020" b="1" dirty="0">
                <a:latin typeface="Arial" panose="020B0604020202020204" pitchFamily="34" charset="0"/>
                <a:cs typeface="Arial" panose="020B0604020202020204" pitchFamily="34" charset="0"/>
              </a:rPr>
              <a:t>↓↓ mitophagy</a:t>
            </a:r>
          </a:p>
        </p:txBody>
      </p:sp>
      <p:sp>
        <p:nvSpPr>
          <p:cNvPr id="199" name="Oval 198">
            <a:extLst>
              <a:ext uri="{FF2B5EF4-FFF2-40B4-BE49-F238E27FC236}">
                <a16:creationId xmlns:a16="http://schemas.microsoft.com/office/drawing/2014/main" id="{5BDA0300-3DA3-4F83-8EBD-5487220896D5}"/>
              </a:ext>
            </a:extLst>
          </p:cNvPr>
          <p:cNvSpPr/>
          <p:nvPr/>
        </p:nvSpPr>
        <p:spPr>
          <a:xfrm>
            <a:off x="8766091" y="3345647"/>
            <a:ext cx="323499" cy="303524"/>
          </a:xfrm>
          <a:prstGeom prst="ellipse">
            <a:avLst/>
          </a:prstGeom>
          <a:solidFill>
            <a:srgbClr val="DB2D7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32" dirty="0">
                <a:solidFill>
                  <a:schemeClr val="tx1"/>
                </a:solidFill>
              </a:rPr>
              <a:t>X</a:t>
            </a:r>
          </a:p>
        </p:txBody>
      </p:sp>
      <p:sp>
        <p:nvSpPr>
          <p:cNvPr id="202" name="Rectangle 201">
            <a:extLst>
              <a:ext uri="{FF2B5EF4-FFF2-40B4-BE49-F238E27FC236}">
                <a16:creationId xmlns:a16="http://schemas.microsoft.com/office/drawing/2014/main" id="{084054BF-7672-4B45-B3E8-79605C465CEC}"/>
              </a:ext>
            </a:extLst>
          </p:cNvPr>
          <p:cNvSpPr/>
          <p:nvPr/>
        </p:nvSpPr>
        <p:spPr>
          <a:xfrm>
            <a:off x="7573236" y="1945219"/>
            <a:ext cx="1325969" cy="332167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16" dirty="0">
                <a:latin typeface="Arial" panose="020B0604020202020204" pitchFamily="34" charset="0"/>
                <a:cs typeface="Arial" panose="020B0604020202020204" pitchFamily="34" charset="0"/>
              </a:rPr>
              <a:t>BAK/BAX</a:t>
            </a:r>
          </a:p>
        </p:txBody>
      </p:sp>
      <p:sp>
        <p:nvSpPr>
          <p:cNvPr id="213" name="TextBox 212">
            <a:extLst>
              <a:ext uri="{FF2B5EF4-FFF2-40B4-BE49-F238E27FC236}">
                <a16:creationId xmlns:a16="http://schemas.microsoft.com/office/drawing/2014/main" id="{AEE5DD00-102A-45D1-9F74-82C5E09DED51}"/>
              </a:ext>
            </a:extLst>
          </p:cNvPr>
          <p:cNvSpPr txBox="1"/>
          <p:nvPr/>
        </p:nvSpPr>
        <p:spPr>
          <a:xfrm>
            <a:off x="7096804" y="1826846"/>
            <a:ext cx="691419" cy="403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20" b="1" dirty="0">
                <a:latin typeface="Arial" panose="020B0604020202020204" pitchFamily="34" charset="0"/>
                <a:cs typeface="Arial" panose="020B0604020202020204" pitchFamily="34" charset="0"/>
              </a:rPr>
              <a:t>↓↓</a:t>
            </a:r>
          </a:p>
        </p:txBody>
      </p:sp>
      <p:sp>
        <p:nvSpPr>
          <p:cNvPr id="214" name="TextBox 213">
            <a:extLst>
              <a:ext uri="{FF2B5EF4-FFF2-40B4-BE49-F238E27FC236}">
                <a16:creationId xmlns:a16="http://schemas.microsoft.com/office/drawing/2014/main" id="{0DC98F1D-859C-495D-AF47-67F796A302D4}"/>
              </a:ext>
            </a:extLst>
          </p:cNvPr>
          <p:cNvSpPr txBox="1"/>
          <p:nvPr/>
        </p:nvSpPr>
        <p:spPr>
          <a:xfrm>
            <a:off x="7906366" y="1159910"/>
            <a:ext cx="328936" cy="4031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2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6FEBF17-22B0-498D-9F8D-0EE55CB96BA8}"/>
              </a:ext>
            </a:extLst>
          </p:cNvPr>
          <p:cNvSpPr txBox="1"/>
          <p:nvPr/>
        </p:nvSpPr>
        <p:spPr>
          <a:xfrm>
            <a:off x="9873698" y="932335"/>
            <a:ext cx="2337271" cy="313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0881" indent="-230881"/>
            <a:r>
              <a:rPr lang="en-US" sz="1616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sz="202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1616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en-US" sz="1616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ther anti-apoptotic BCL-2 family proteins</a:t>
            </a:r>
          </a:p>
          <a:p>
            <a:r>
              <a:rPr lang="en-US" sz="1616" b="1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2. </a:t>
            </a:r>
            <a:r>
              <a:rPr lang="en-US" sz="1616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TP53 mutation</a:t>
            </a:r>
          </a:p>
          <a:p>
            <a:r>
              <a:rPr lang="en-US" sz="1616" b="1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3. </a:t>
            </a:r>
            <a:r>
              <a:rPr lang="en-US" sz="1616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BAX mutation</a:t>
            </a:r>
          </a:p>
          <a:p>
            <a:pPr marL="230881" indent="-230881"/>
            <a:r>
              <a:rPr lang="en-US" sz="1616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 </a:t>
            </a:r>
            <a:r>
              <a:rPr lang="en-US" sz="1616" dirty="0">
                <a:latin typeface="Arial" panose="020B0604020202020204" pitchFamily="34" charset="0"/>
                <a:cs typeface="Arial" panose="020B0604020202020204" pitchFamily="34" charset="0"/>
              </a:rPr>
              <a:t>Mitochondrial aberration</a:t>
            </a:r>
          </a:p>
          <a:p>
            <a:pPr marL="230881" indent="-230881"/>
            <a:r>
              <a:rPr lang="en-US" sz="1616" b="1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5. </a:t>
            </a:r>
            <a:r>
              <a:rPr lang="en-US" sz="1616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Mutations in activating kinases</a:t>
            </a:r>
          </a:p>
          <a:p>
            <a:pPr marL="230881" indent="-230881"/>
            <a:r>
              <a:rPr lang="en-US" sz="1616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6. </a:t>
            </a:r>
            <a:r>
              <a:rPr lang="en-US" sz="1616" dirty="0">
                <a:latin typeface="Arial" panose="020B0604020202020204" pitchFamily="34" charset="0"/>
                <a:cs typeface="Arial" panose="020B0604020202020204" pitchFamily="34" charset="0"/>
              </a:rPr>
              <a:t>Monocytic differentiation</a:t>
            </a:r>
          </a:p>
          <a:p>
            <a:endParaRPr lang="en-US" sz="1616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2D56B87-FA29-429E-9EFF-A8B725D67E53}"/>
              </a:ext>
            </a:extLst>
          </p:cNvPr>
          <p:cNvSpPr txBox="1"/>
          <p:nvPr/>
        </p:nvSpPr>
        <p:spPr>
          <a:xfrm>
            <a:off x="1701824" y="6706"/>
            <a:ext cx="87883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Venetoclax Resistance: Road to “Triplets”</a:t>
            </a:r>
          </a:p>
        </p:txBody>
      </p:sp>
      <p:cxnSp>
        <p:nvCxnSpPr>
          <p:cNvPr id="4" name="Connector: Elbow 3">
            <a:extLst>
              <a:ext uri="{FF2B5EF4-FFF2-40B4-BE49-F238E27FC236}">
                <a16:creationId xmlns:a16="http://schemas.microsoft.com/office/drawing/2014/main" id="{01112CE6-3A40-416F-9B18-78BEE41EF0A4}"/>
              </a:ext>
            </a:extLst>
          </p:cNvPr>
          <p:cNvCxnSpPr>
            <a:cxnSpLocks/>
          </p:cNvCxnSpPr>
          <p:nvPr/>
        </p:nvCxnSpPr>
        <p:spPr>
          <a:xfrm rot="16200000" flipH="1">
            <a:off x="920786" y="3468906"/>
            <a:ext cx="2377423" cy="643940"/>
          </a:xfrm>
          <a:prstGeom prst="bentConnector3">
            <a:avLst>
              <a:gd name="adj1" fmla="val 100272"/>
            </a:avLst>
          </a:prstGeom>
          <a:ln>
            <a:tailEnd type="triangle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D7CE7AD-A990-4801-8B4F-37E0FC901177}"/>
              </a:ext>
            </a:extLst>
          </p:cNvPr>
          <p:cNvGrpSpPr/>
          <p:nvPr/>
        </p:nvGrpSpPr>
        <p:grpSpPr>
          <a:xfrm>
            <a:off x="8733193" y="4172144"/>
            <a:ext cx="3562618" cy="2632392"/>
            <a:chOff x="6674403" y="2883457"/>
            <a:chExt cx="2671963" cy="1974294"/>
          </a:xfrm>
        </p:grpSpPr>
        <p:pic>
          <p:nvPicPr>
            <p:cNvPr id="84" name="Picture 83">
              <a:extLst>
                <a:ext uri="{FF2B5EF4-FFF2-40B4-BE49-F238E27FC236}">
                  <a16:creationId xmlns:a16="http://schemas.microsoft.com/office/drawing/2014/main" id="{21EB5AE7-25D0-4A6A-8FEE-D90D8DB68B8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899241" y="3107837"/>
              <a:ext cx="1102375" cy="605711"/>
            </a:xfrm>
            <a:prstGeom prst="rect">
              <a:avLst/>
            </a:prstGeom>
          </p:spPr>
        </p:pic>
        <p:sp>
          <p:nvSpPr>
            <p:cNvPr id="118" name="TextBox 117">
              <a:extLst>
                <a:ext uri="{FF2B5EF4-FFF2-40B4-BE49-F238E27FC236}">
                  <a16:creationId xmlns:a16="http://schemas.microsoft.com/office/drawing/2014/main" id="{4F3FB964-9AA4-42FC-BA82-711E08C4B049}"/>
                </a:ext>
              </a:extLst>
            </p:cNvPr>
            <p:cNvSpPr txBox="1"/>
            <p:nvPr/>
          </p:nvSpPr>
          <p:spPr>
            <a:xfrm>
              <a:off x="6677624" y="3129108"/>
              <a:ext cx="246702" cy="3023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2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77C16DD8-20DB-4D12-A7B5-D932AC3C1B6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752273" y="2910203"/>
              <a:ext cx="920" cy="194754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DD8B2FF1-E321-4956-86CA-B848B3C473A6}"/>
                </a:ext>
              </a:extLst>
            </p:cNvPr>
            <p:cNvCxnSpPr>
              <a:cxnSpLocks/>
            </p:cNvCxnSpPr>
            <p:nvPr/>
          </p:nvCxnSpPr>
          <p:spPr>
            <a:xfrm>
              <a:off x="6753193" y="2902987"/>
              <a:ext cx="2332874" cy="24669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D19E3226-DE90-43B1-9C11-50DB080A4D6A}"/>
                </a:ext>
              </a:extLst>
            </p:cNvPr>
            <p:cNvSpPr txBox="1"/>
            <p:nvPr/>
          </p:nvSpPr>
          <p:spPr>
            <a:xfrm>
              <a:off x="8175478" y="3170526"/>
              <a:ext cx="1004022" cy="2792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19" b="1" dirty="0">
                  <a:cs typeface="Arial" panose="020B0604020202020204" pitchFamily="34" charset="0"/>
                </a:rPr>
                <a:t>↑↑</a:t>
              </a:r>
              <a:r>
                <a:rPr lang="en-US" sz="1819" dirty="0">
                  <a:cs typeface="Arial" panose="020B0604020202020204" pitchFamily="34" charset="0"/>
                </a:rPr>
                <a:t>CLPB</a:t>
              </a: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578719A9-6437-41A4-ADE8-03A64D97714B}"/>
                </a:ext>
              </a:extLst>
            </p:cNvPr>
            <p:cNvSpPr txBox="1"/>
            <p:nvPr/>
          </p:nvSpPr>
          <p:spPr>
            <a:xfrm>
              <a:off x="6674403" y="2883457"/>
              <a:ext cx="2534176" cy="2557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16" dirty="0"/>
                <a:t>Tighter mitochondrial cristae lumen</a:t>
              </a:r>
            </a:p>
          </p:txBody>
        </p:sp>
        <p:cxnSp>
          <p:nvCxnSpPr>
            <p:cNvPr id="86" name="Straight Arrow Connector 85">
              <a:extLst>
                <a:ext uri="{FF2B5EF4-FFF2-40B4-BE49-F238E27FC236}">
                  <a16:creationId xmlns:a16="http://schemas.microsoft.com/office/drawing/2014/main" id="{DB950CE6-0BA0-4D23-BA98-A05D520C2B37}"/>
                </a:ext>
              </a:extLst>
            </p:cNvPr>
            <p:cNvCxnSpPr>
              <a:cxnSpLocks/>
            </p:cNvCxnSpPr>
            <p:nvPr/>
          </p:nvCxnSpPr>
          <p:spPr>
            <a:xfrm>
              <a:off x="7478683" y="3643792"/>
              <a:ext cx="3410" cy="268116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5D7063B3-13E3-4DD5-B898-70BD1D24087A}"/>
                </a:ext>
              </a:extLst>
            </p:cNvPr>
            <p:cNvSpPr txBox="1"/>
            <p:nvPr/>
          </p:nvSpPr>
          <p:spPr>
            <a:xfrm>
              <a:off x="6674583" y="3832818"/>
              <a:ext cx="1100549" cy="6991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19" b="1" dirty="0"/>
                <a:t>↓ </a:t>
              </a:r>
              <a:r>
                <a:rPr lang="en-US" sz="1819" dirty="0"/>
                <a:t>Opening of cristae junction</a:t>
              </a:r>
            </a:p>
          </p:txBody>
        </p:sp>
        <p:cxnSp>
          <p:nvCxnSpPr>
            <p:cNvPr id="89" name="Straight Arrow Connector 88">
              <a:extLst>
                <a:ext uri="{FF2B5EF4-FFF2-40B4-BE49-F238E27FC236}">
                  <a16:creationId xmlns:a16="http://schemas.microsoft.com/office/drawing/2014/main" id="{B1CE004D-A38A-4241-AC4A-7F7671D41C4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584002" y="4121838"/>
              <a:ext cx="307540" cy="2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A2B0CD8E-2DED-4B04-8A34-DC881AE1E2CF}"/>
                </a:ext>
              </a:extLst>
            </p:cNvPr>
            <p:cNvSpPr txBox="1"/>
            <p:nvPr/>
          </p:nvSpPr>
          <p:spPr>
            <a:xfrm>
              <a:off x="7906702" y="3804142"/>
              <a:ext cx="1439664" cy="4891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19" b="1" dirty="0"/>
                <a:t>↓ </a:t>
              </a:r>
              <a:r>
                <a:rPr lang="en-US" sz="1819" dirty="0"/>
                <a:t>Cytochrome</a:t>
              </a:r>
              <a:r>
                <a:rPr lang="en-US" sz="1819" i="1" dirty="0"/>
                <a:t> c </a:t>
              </a:r>
              <a:r>
                <a:rPr lang="en-US" sz="1819" dirty="0"/>
                <a:t>release </a:t>
              </a:r>
              <a:endParaRPr lang="en-US" sz="1819" i="1" dirty="0"/>
            </a:p>
          </p:txBody>
        </p:sp>
        <p:cxnSp>
          <p:nvCxnSpPr>
            <p:cNvPr id="115" name="Straight Arrow Connector 114">
              <a:extLst>
                <a:ext uri="{FF2B5EF4-FFF2-40B4-BE49-F238E27FC236}">
                  <a16:creationId xmlns:a16="http://schemas.microsoft.com/office/drawing/2014/main" id="{3A8DF61B-4A28-4F97-81F9-354997DAAECE}"/>
                </a:ext>
              </a:extLst>
            </p:cNvPr>
            <p:cNvCxnSpPr>
              <a:cxnSpLocks/>
            </p:cNvCxnSpPr>
            <p:nvPr/>
          </p:nvCxnSpPr>
          <p:spPr>
            <a:xfrm>
              <a:off x="8425420" y="4265120"/>
              <a:ext cx="0" cy="25126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Arrow Connector 101">
              <a:extLst>
                <a:ext uri="{FF2B5EF4-FFF2-40B4-BE49-F238E27FC236}">
                  <a16:creationId xmlns:a16="http://schemas.microsoft.com/office/drawing/2014/main" id="{1A28076E-90B1-45F0-84BA-C27C63506E93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7997422" y="3367112"/>
              <a:ext cx="293802" cy="3554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CEC798AE-635B-4AA1-967E-4B45A72CB53E}"/>
                </a:ext>
              </a:extLst>
            </p:cNvPr>
            <p:cNvSpPr txBox="1"/>
            <p:nvPr/>
          </p:nvSpPr>
          <p:spPr>
            <a:xfrm>
              <a:off x="7775132" y="4524781"/>
              <a:ext cx="1492456" cy="27921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sz="1819" b="1" dirty="0"/>
                <a:t>↓</a:t>
              </a:r>
              <a:r>
                <a:rPr lang="en-US" sz="1819" dirty="0"/>
                <a:t> apoptosis</a:t>
              </a:r>
            </a:p>
          </p:txBody>
        </p:sp>
      </p:grpSp>
      <p:sp>
        <p:nvSpPr>
          <p:cNvPr id="111" name="Rectangle 110">
            <a:extLst>
              <a:ext uri="{FF2B5EF4-FFF2-40B4-BE49-F238E27FC236}">
                <a16:creationId xmlns:a16="http://schemas.microsoft.com/office/drawing/2014/main" id="{72380BF7-01EA-498E-AC61-FCFB7A415E8A}"/>
              </a:ext>
            </a:extLst>
          </p:cNvPr>
          <p:cNvSpPr/>
          <p:nvPr/>
        </p:nvSpPr>
        <p:spPr>
          <a:xfrm>
            <a:off x="6501285" y="2752697"/>
            <a:ext cx="244859" cy="260057"/>
          </a:xfrm>
          <a:prstGeom prst="rect">
            <a:avLst/>
          </a:prstGeom>
          <a:solidFill>
            <a:schemeClr val="accent6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36"/>
          </a:p>
        </p:txBody>
      </p:sp>
      <p:sp>
        <p:nvSpPr>
          <p:cNvPr id="133" name="Freeform: Shape 132">
            <a:extLst>
              <a:ext uri="{FF2B5EF4-FFF2-40B4-BE49-F238E27FC236}">
                <a16:creationId xmlns:a16="http://schemas.microsoft.com/office/drawing/2014/main" id="{E5A52649-2052-4BC0-A0AB-54299A7BEE69}"/>
              </a:ext>
            </a:extLst>
          </p:cNvPr>
          <p:cNvSpPr/>
          <p:nvPr/>
        </p:nvSpPr>
        <p:spPr>
          <a:xfrm>
            <a:off x="6799784" y="2852826"/>
            <a:ext cx="426000" cy="416500"/>
          </a:xfrm>
          <a:custGeom>
            <a:avLst/>
            <a:gdLst>
              <a:gd name="connsiteX0" fmla="*/ 0 w 210892"/>
              <a:gd name="connsiteY0" fmla="*/ 4483 h 206189"/>
              <a:gd name="connsiteX1" fmla="*/ 22412 w 210892"/>
              <a:gd name="connsiteY1" fmla="*/ 0 h 206189"/>
              <a:gd name="connsiteX2" fmla="*/ 71718 w 210892"/>
              <a:gd name="connsiteY2" fmla="*/ 8965 h 206189"/>
              <a:gd name="connsiteX3" fmla="*/ 107577 w 210892"/>
              <a:gd name="connsiteY3" fmla="*/ 22412 h 206189"/>
              <a:gd name="connsiteX4" fmla="*/ 134471 w 210892"/>
              <a:gd name="connsiteY4" fmla="*/ 44824 h 206189"/>
              <a:gd name="connsiteX5" fmla="*/ 147918 w 210892"/>
              <a:gd name="connsiteY5" fmla="*/ 49306 h 206189"/>
              <a:gd name="connsiteX6" fmla="*/ 156882 w 210892"/>
              <a:gd name="connsiteY6" fmla="*/ 62753 h 206189"/>
              <a:gd name="connsiteX7" fmla="*/ 170329 w 210892"/>
              <a:gd name="connsiteY7" fmla="*/ 67236 h 206189"/>
              <a:gd name="connsiteX8" fmla="*/ 183777 w 210892"/>
              <a:gd name="connsiteY8" fmla="*/ 76200 h 206189"/>
              <a:gd name="connsiteX9" fmla="*/ 206188 w 210892"/>
              <a:gd name="connsiteY9" fmla="*/ 116542 h 206189"/>
              <a:gd name="connsiteX10" fmla="*/ 206188 w 210892"/>
              <a:gd name="connsiteY10" fmla="*/ 197224 h 206189"/>
              <a:gd name="connsiteX11" fmla="*/ 179294 w 210892"/>
              <a:gd name="connsiteY11" fmla="*/ 206189 h 206189"/>
              <a:gd name="connsiteX12" fmla="*/ 147918 w 210892"/>
              <a:gd name="connsiteY12" fmla="*/ 201706 h 206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0892" h="206189">
                <a:moveTo>
                  <a:pt x="0" y="4483"/>
                </a:moveTo>
                <a:cubicBezTo>
                  <a:pt x="7471" y="2989"/>
                  <a:pt x="14793" y="0"/>
                  <a:pt x="22412" y="0"/>
                </a:cubicBezTo>
                <a:cubicBezTo>
                  <a:pt x="28140" y="0"/>
                  <a:pt x="64437" y="7509"/>
                  <a:pt x="71718" y="8965"/>
                </a:cubicBezTo>
                <a:cubicBezTo>
                  <a:pt x="103254" y="29990"/>
                  <a:pt x="63266" y="5796"/>
                  <a:pt x="107577" y="22412"/>
                </a:cubicBezTo>
                <a:cubicBezTo>
                  <a:pt x="124336" y="28697"/>
                  <a:pt x="119524" y="34859"/>
                  <a:pt x="134471" y="44824"/>
                </a:cubicBezTo>
                <a:cubicBezTo>
                  <a:pt x="138402" y="47445"/>
                  <a:pt x="143436" y="47812"/>
                  <a:pt x="147918" y="49306"/>
                </a:cubicBezTo>
                <a:cubicBezTo>
                  <a:pt x="150906" y="53788"/>
                  <a:pt x="152676" y="59388"/>
                  <a:pt x="156882" y="62753"/>
                </a:cubicBezTo>
                <a:cubicBezTo>
                  <a:pt x="160571" y="65705"/>
                  <a:pt x="166103" y="65123"/>
                  <a:pt x="170329" y="67236"/>
                </a:cubicBezTo>
                <a:cubicBezTo>
                  <a:pt x="175148" y="69645"/>
                  <a:pt x="179294" y="73212"/>
                  <a:pt x="183777" y="76200"/>
                </a:cubicBezTo>
                <a:cubicBezTo>
                  <a:pt x="204327" y="107026"/>
                  <a:pt x="198299" y="92873"/>
                  <a:pt x="206188" y="116542"/>
                </a:cubicBezTo>
                <a:cubicBezTo>
                  <a:pt x="207322" y="127877"/>
                  <a:pt x="216182" y="182946"/>
                  <a:pt x="206188" y="197224"/>
                </a:cubicBezTo>
                <a:cubicBezTo>
                  <a:pt x="200769" y="204965"/>
                  <a:pt x="179294" y="206189"/>
                  <a:pt x="179294" y="206189"/>
                </a:cubicBezTo>
                <a:lnTo>
                  <a:pt x="147918" y="201706"/>
                </a:lnTo>
              </a:path>
            </a:pathLst>
          </a:custGeom>
          <a:ln w="9525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636"/>
          </a:p>
        </p:txBody>
      </p:sp>
      <p:sp>
        <p:nvSpPr>
          <p:cNvPr id="134" name="Right Triangle 133">
            <a:extLst>
              <a:ext uri="{FF2B5EF4-FFF2-40B4-BE49-F238E27FC236}">
                <a16:creationId xmlns:a16="http://schemas.microsoft.com/office/drawing/2014/main" id="{F790D12C-7754-4DAC-B780-443BD8208379}"/>
              </a:ext>
            </a:extLst>
          </p:cNvPr>
          <p:cNvSpPr/>
          <p:nvPr/>
        </p:nvSpPr>
        <p:spPr>
          <a:xfrm>
            <a:off x="7097621" y="3153478"/>
            <a:ext cx="92352" cy="174636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36"/>
          </a:p>
        </p:txBody>
      </p:sp>
      <p:sp>
        <p:nvSpPr>
          <p:cNvPr id="144" name="Right Triangle 143">
            <a:extLst>
              <a:ext uri="{FF2B5EF4-FFF2-40B4-BE49-F238E27FC236}">
                <a16:creationId xmlns:a16="http://schemas.microsoft.com/office/drawing/2014/main" id="{AFE3C9E2-AACF-4F2C-90A7-351975D4E433}"/>
              </a:ext>
            </a:extLst>
          </p:cNvPr>
          <p:cNvSpPr/>
          <p:nvPr/>
        </p:nvSpPr>
        <p:spPr>
          <a:xfrm>
            <a:off x="6862221" y="5833551"/>
            <a:ext cx="92352" cy="174636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36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391850DE-DF33-4F8D-9E35-A479952C2BAA}"/>
              </a:ext>
            </a:extLst>
          </p:cNvPr>
          <p:cNvSpPr/>
          <p:nvPr/>
        </p:nvSpPr>
        <p:spPr>
          <a:xfrm>
            <a:off x="6946403" y="2839174"/>
            <a:ext cx="199940" cy="158949"/>
          </a:xfrm>
          <a:prstGeom prst="ellipse">
            <a:avLst/>
          </a:prstGeom>
          <a:solidFill>
            <a:srgbClr val="DB2D7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19" dirty="0">
                <a:solidFill>
                  <a:schemeClr val="tx1"/>
                </a:solidFill>
              </a:rPr>
              <a:t>X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D67C88D-E787-43E5-8387-BBEB98E57317}"/>
              </a:ext>
            </a:extLst>
          </p:cNvPr>
          <p:cNvSpPr txBox="1"/>
          <p:nvPr/>
        </p:nvSpPr>
        <p:spPr>
          <a:xfrm>
            <a:off x="-11527" y="6478344"/>
            <a:ext cx="6001964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67" dirty="0"/>
              <a:t>Modified from Ong et al. Cancer Drug Resistance 2022</a:t>
            </a:r>
          </a:p>
        </p:txBody>
      </p:sp>
    </p:spTree>
    <p:extLst>
      <p:ext uri="{BB962C8B-B14F-4D97-AF65-F5344CB8AC3E}">
        <p14:creationId xmlns:p14="http://schemas.microsoft.com/office/powerpoint/2010/main" val="1856877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1" y="922626"/>
            <a:ext cx="5885457" cy="561766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171149" y="6581664"/>
            <a:ext cx="60208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457189">
              <a:defRPr/>
            </a:pPr>
            <a:r>
              <a:rPr lang="en-US" sz="1400" b="1" i="1" dirty="0">
                <a:solidFill>
                  <a:srgbClr val="FFFFFF"/>
                </a:solidFill>
                <a:latin typeface="Arial"/>
                <a:cs typeface="Arial"/>
              </a:rPr>
              <a:t>Short N….</a:t>
            </a:r>
            <a:r>
              <a:rPr lang="en-US" sz="1400" b="1" i="1" dirty="0" err="1">
                <a:solidFill>
                  <a:srgbClr val="FFFFFF"/>
                </a:solidFill>
                <a:latin typeface="Arial"/>
                <a:cs typeface="Arial"/>
              </a:rPr>
              <a:t>Daver</a:t>
            </a:r>
            <a:r>
              <a:rPr lang="en-US" sz="1400" b="1" i="1" dirty="0">
                <a:solidFill>
                  <a:srgbClr val="FFFFFF"/>
                </a:solidFill>
                <a:latin typeface="Arial"/>
                <a:cs typeface="Arial"/>
              </a:rPr>
              <a:t> N et al, Cancer Discov. 2020 Apr;10(4):506-525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F833E6D-6477-490C-A816-C06673FDF476}"/>
              </a:ext>
            </a:extLst>
          </p:cNvPr>
          <p:cNvSpPr txBox="1"/>
          <p:nvPr/>
        </p:nvSpPr>
        <p:spPr>
          <a:xfrm>
            <a:off x="2" y="8127"/>
            <a:ext cx="121919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>
              <a:defRPr/>
            </a:pPr>
            <a:r>
              <a:rPr lang="en-US" sz="2200" b="1" dirty="0">
                <a:solidFill>
                  <a:srgbClr val="FFFF00"/>
                </a:solidFill>
                <a:latin typeface="Arial"/>
              </a:rPr>
              <a:t>Combination approaches may help overcome heterogenous mechanisms of resistance: </a:t>
            </a:r>
          </a:p>
          <a:p>
            <a:pPr algn="ctr" defTabSz="914377">
              <a:defRPr/>
            </a:pPr>
            <a:r>
              <a:rPr lang="en-US" sz="2200" b="1" dirty="0">
                <a:solidFill>
                  <a:srgbClr val="FFFF00"/>
                </a:solidFill>
                <a:latin typeface="Arial"/>
              </a:rPr>
              <a:t>Many FLT3 relapses are FLT3wt and FLT3 is almost always a late hit.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759E3BE-57CC-4C87-B6E2-F0BDD6B64E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7567" y="4967400"/>
            <a:ext cx="1255564" cy="134825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1BBB2D6-681B-492F-91BA-2C7632A91A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7569" y="922626"/>
            <a:ext cx="1255564" cy="134825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708E2E1-8EE5-4832-B04F-E37CF3C29E0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0544" y="2331881"/>
            <a:ext cx="3939017" cy="257452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AD56109-A146-488A-A8B2-38DD3968A607}"/>
              </a:ext>
            </a:extLst>
          </p:cNvPr>
          <p:cNvSpPr txBox="1"/>
          <p:nvPr/>
        </p:nvSpPr>
        <p:spPr>
          <a:xfrm>
            <a:off x="0" y="6232508"/>
            <a:ext cx="55074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44" indent="-285744" defTabSz="914377">
              <a:buFont typeface="Arial" panose="020B0604020202020204" pitchFamily="34" charset="0"/>
              <a:buChar char="•"/>
              <a:defRPr/>
            </a:pPr>
            <a:r>
              <a:rPr lang="en-US" sz="1600" dirty="0">
                <a:solidFill>
                  <a:srgbClr val="FFFFFF"/>
                </a:solidFill>
                <a:latin typeface="Arial"/>
              </a:rPr>
              <a:t>FLT3 mutations are late hits and frequently </a:t>
            </a:r>
            <a:r>
              <a:rPr lang="en-US" sz="1600" dirty="0" err="1">
                <a:solidFill>
                  <a:srgbClr val="FFFFFF"/>
                </a:solidFill>
                <a:latin typeface="Arial"/>
              </a:rPr>
              <a:t>subclonal</a:t>
            </a:r>
            <a:r>
              <a:rPr lang="en-US" sz="1600" dirty="0">
                <a:solidFill>
                  <a:srgbClr val="FFFFFF"/>
                </a:solidFill>
                <a:latin typeface="Arial"/>
              </a:rPr>
              <a:t> </a:t>
            </a:r>
          </a:p>
          <a:p>
            <a:pPr marL="285744" indent="-285744" defTabSz="914377">
              <a:buFont typeface="Arial" panose="020B0604020202020204" pitchFamily="34" charset="0"/>
              <a:buChar char="•"/>
              <a:defRPr/>
            </a:pPr>
            <a:r>
              <a:rPr lang="en-US" sz="1600" dirty="0">
                <a:solidFill>
                  <a:srgbClr val="FFFFFF"/>
                </a:solidFill>
                <a:latin typeface="Arial"/>
              </a:rPr>
              <a:t>can be gained or lost at relapse/progression</a:t>
            </a:r>
          </a:p>
        </p:txBody>
      </p:sp>
    </p:spTree>
    <p:extLst>
      <p:ext uri="{BB962C8B-B14F-4D97-AF65-F5344CB8AC3E}">
        <p14:creationId xmlns:p14="http://schemas.microsoft.com/office/powerpoint/2010/main" val="24514903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05473" y="6388685"/>
            <a:ext cx="1125384" cy="463136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"/>
            <a:ext cx="12192000" cy="292607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1070543" y="6018767"/>
            <a:ext cx="117687" cy="183874"/>
          </a:xfrm>
          <a:prstGeom prst="rect">
            <a:avLst/>
          </a:prstGeom>
        </p:spPr>
        <p:txBody>
          <a:bodyPr vert="horz" wrap="square" lIns="0" tIns="19472" rIns="0" bIns="0" rtlCol="0">
            <a:spAutoFit/>
          </a:bodyPr>
          <a:lstStyle/>
          <a:p>
            <a:pPr marL="16933" marR="0" lvl="0" indent="0" algn="l" defTabSz="1219140" rtl="0" eaLnBrk="1" fontAlgn="auto" latinLnBrk="0" hangingPunct="1">
              <a:lnSpc>
                <a:spcPct val="100000"/>
              </a:lnSpc>
              <a:spcBef>
                <a:spcPts val="15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67" b="1" i="0" u="none" strike="noStrike" kern="0" cap="none" spc="113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0</a:t>
            </a:r>
            <a:endParaRPr kumimoji="0" sz="1067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051754" y="6018767"/>
            <a:ext cx="117687" cy="183874"/>
          </a:xfrm>
          <a:prstGeom prst="rect">
            <a:avLst/>
          </a:prstGeom>
        </p:spPr>
        <p:txBody>
          <a:bodyPr vert="horz" wrap="square" lIns="0" tIns="19472" rIns="0" bIns="0" rtlCol="0">
            <a:spAutoFit/>
          </a:bodyPr>
          <a:lstStyle/>
          <a:p>
            <a:pPr marL="16933" marR="0" lvl="0" indent="0" algn="l" defTabSz="1219140" rtl="0" eaLnBrk="1" fontAlgn="auto" latinLnBrk="0" hangingPunct="1">
              <a:lnSpc>
                <a:spcPct val="100000"/>
              </a:lnSpc>
              <a:spcBef>
                <a:spcPts val="15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67" b="1" i="0" u="none" strike="noStrike" kern="0" cap="none" spc="113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6</a:t>
            </a:r>
            <a:endParaRPr kumimoji="0" sz="1067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972336" y="6018765"/>
            <a:ext cx="202353" cy="183874"/>
          </a:xfrm>
          <a:prstGeom prst="rect">
            <a:avLst/>
          </a:prstGeom>
        </p:spPr>
        <p:txBody>
          <a:bodyPr vert="horz" wrap="square" lIns="0" tIns="19472" rIns="0" bIns="0" rtlCol="0">
            <a:spAutoFit/>
          </a:bodyPr>
          <a:lstStyle/>
          <a:p>
            <a:pPr marL="16933" marR="0" lvl="0" indent="0" algn="l" defTabSz="1219140" rtl="0" eaLnBrk="1" fontAlgn="auto" latinLnBrk="0" hangingPunct="1">
              <a:lnSpc>
                <a:spcPct val="100000"/>
              </a:lnSpc>
              <a:spcBef>
                <a:spcPts val="15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67" b="1" i="0" u="none" strike="noStrike" kern="0" cap="none" spc="8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18</a:t>
            </a:r>
            <a:endParaRPr kumimoji="0" sz="1067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953528" y="6018765"/>
            <a:ext cx="202353" cy="183874"/>
          </a:xfrm>
          <a:prstGeom prst="rect">
            <a:avLst/>
          </a:prstGeom>
        </p:spPr>
        <p:txBody>
          <a:bodyPr vert="horz" wrap="square" lIns="0" tIns="19472" rIns="0" bIns="0" rtlCol="0">
            <a:spAutoFit/>
          </a:bodyPr>
          <a:lstStyle/>
          <a:p>
            <a:pPr marL="16933" marR="0" lvl="0" indent="0" algn="l" defTabSz="1219140" rtl="0" eaLnBrk="1" fontAlgn="auto" latinLnBrk="0" hangingPunct="1">
              <a:lnSpc>
                <a:spcPct val="100000"/>
              </a:lnSpc>
              <a:spcBef>
                <a:spcPts val="15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67" b="1" i="0" u="none" strike="noStrike" kern="0" cap="none" spc="8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24</a:t>
            </a:r>
            <a:endParaRPr kumimoji="0" sz="1067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1119379" y="5968611"/>
            <a:ext cx="4436533" cy="58420"/>
          </a:xfrm>
          <a:custGeom>
            <a:avLst/>
            <a:gdLst/>
            <a:ahLst/>
            <a:cxnLst/>
            <a:rect l="l" t="t" r="r" b="b"/>
            <a:pathLst>
              <a:path w="3327400" h="43814">
                <a:moveTo>
                  <a:pt x="3327196" y="0"/>
                </a:moveTo>
                <a:lnTo>
                  <a:pt x="0" y="0"/>
                </a:lnTo>
                <a:lnTo>
                  <a:pt x="0" y="5791"/>
                </a:lnTo>
                <a:lnTo>
                  <a:pt x="0" y="42887"/>
                </a:lnTo>
                <a:lnTo>
                  <a:pt x="14859" y="42887"/>
                </a:lnTo>
                <a:lnTo>
                  <a:pt x="14859" y="12230"/>
                </a:lnTo>
                <a:lnTo>
                  <a:pt x="735901" y="12230"/>
                </a:lnTo>
                <a:lnTo>
                  <a:pt x="735901" y="43395"/>
                </a:lnTo>
                <a:lnTo>
                  <a:pt x="750747" y="43395"/>
                </a:lnTo>
                <a:lnTo>
                  <a:pt x="750747" y="12230"/>
                </a:lnTo>
                <a:lnTo>
                  <a:pt x="1471790" y="12230"/>
                </a:lnTo>
                <a:lnTo>
                  <a:pt x="1471790" y="43395"/>
                </a:lnTo>
                <a:lnTo>
                  <a:pt x="1486636" y="43395"/>
                </a:lnTo>
                <a:lnTo>
                  <a:pt x="1486636" y="12230"/>
                </a:lnTo>
                <a:lnTo>
                  <a:pt x="2207691" y="12230"/>
                </a:lnTo>
                <a:lnTo>
                  <a:pt x="2207691" y="43395"/>
                </a:lnTo>
                <a:lnTo>
                  <a:pt x="2222538" y="43395"/>
                </a:lnTo>
                <a:lnTo>
                  <a:pt x="2222538" y="12230"/>
                </a:lnTo>
                <a:lnTo>
                  <a:pt x="2943580" y="12230"/>
                </a:lnTo>
                <a:lnTo>
                  <a:pt x="2943580" y="43395"/>
                </a:lnTo>
                <a:lnTo>
                  <a:pt x="2958427" y="43395"/>
                </a:lnTo>
                <a:lnTo>
                  <a:pt x="2958427" y="12230"/>
                </a:lnTo>
                <a:lnTo>
                  <a:pt x="3327196" y="12230"/>
                </a:lnTo>
                <a:lnTo>
                  <a:pt x="3327196" y="5994"/>
                </a:lnTo>
                <a:lnTo>
                  <a:pt x="2958427" y="5994"/>
                </a:lnTo>
                <a:lnTo>
                  <a:pt x="2943580" y="5994"/>
                </a:lnTo>
                <a:lnTo>
                  <a:pt x="14859" y="5994"/>
                </a:lnTo>
                <a:lnTo>
                  <a:pt x="14859" y="5791"/>
                </a:lnTo>
                <a:lnTo>
                  <a:pt x="3327196" y="5791"/>
                </a:lnTo>
                <a:lnTo>
                  <a:pt x="332719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pPr marL="0" marR="0" lvl="0" indent="0" algn="l" defTabSz="12191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956135" y="5868663"/>
            <a:ext cx="117687" cy="183874"/>
          </a:xfrm>
          <a:prstGeom prst="rect">
            <a:avLst/>
          </a:prstGeom>
        </p:spPr>
        <p:txBody>
          <a:bodyPr vert="horz" wrap="square" lIns="0" tIns="19472" rIns="0" bIns="0" rtlCol="0">
            <a:spAutoFit/>
          </a:bodyPr>
          <a:lstStyle/>
          <a:p>
            <a:pPr marL="16933" marR="0" lvl="0" indent="0" algn="l" defTabSz="1219140" rtl="0" eaLnBrk="1" fontAlgn="auto" latinLnBrk="0" hangingPunct="1">
              <a:lnSpc>
                <a:spcPct val="100000"/>
              </a:lnSpc>
              <a:spcBef>
                <a:spcPts val="15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67" b="1" i="0" u="none" strike="noStrike" kern="0" cap="none" spc="113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0</a:t>
            </a:r>
            <a:endParaRPr kumimoji="0" sz="1067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872509" y="4505696"/>
            <a:ext cx="202353" cy="183874"/>
          </a:xfrm>
          <a:prstGeom prst="rect">
            <a:avLst/>
          </a:prstGeom>
        </p:spPr>
        <p:txBody>
          <a:bodyPr vert="horz" wrap="square" lIns="0" tIns="19472" rIns="0" bIns="0" rtlCol="0">
            <a:spAutoFit/>
          </a:bodyPr>
          <a:lstStyle/>
          <a:p>
            <a:pPr marL="16933" marR="0" lvl="0" indent="0" algn="l" defTabSz="1219140" rtl="0" eaLnBrk="1" fontAlgn="auto" latinLnBrk="0" hangingPunct="1">
              <a:lnSpc>
                <a:spcPct val="100000"/>
              </a:lnSpc>
              <a:spcBef>
                <a:spcPts val="15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67" b="1" i="0" u="none" strike="noStrike" kern="0" cap="none" spc="8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50</a:t>
            </a:r>
            <a:endParaRPr kumimoji="0" sz="1067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788882" y="3142712"/>
            <a:ext cx="286172" cy="183874"/>
          </a:xfrm>
          <a:prstGeom prst="rect">
            <a:avLst/>
          </a:prstGeom>
        </p:spPr>
        <p:txBody>
          <a:bodyPr vert="horz" wrap="square" lIns="0" tIns="19472" rIns="0" bIns="0" rtlCol="0">
            <a:spAutoFit/>
          </a:bodyPr>
          <a:lstStyle/>
          <a:p>
            <a:pPr marL="16933" marR="0" lvl="0" indent="0" algn="l" defTabSz="1219140" rtl="0" eaLnBrk="1" fontAlgn="auto" latinLnBrk="0" hangingPunct="1">
              <a:lnSpc>
                <a:spcPct val="100000"/>
              </a:lnSpc>
              <a:spcBef>
                <a:spcPts val="15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67" b="1" i="0" u="none" strike="noStrike" kern="0" cap="none" spc="8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100</a:t>
            </a:r>
            <a:endParaRPr kumimoji="0" sz="1067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1069896" y="3222902"/>
            <a:ext cx="3946313" cy="2763519"/>
            <a:chOff x="802420" y="2417175"/>
            <a:chExt cx="2959735" cy="2072639"/>
          </a:xfrm>
        </p:grpSpPr>
        <p:sp>
          <p:nvSpPr>
            <p:cNvPr id="13" name="object 13"/>
            <p:cNvSpPr/>
            <p:nvPr/>
          </p:nvSpPr>
          <p:spPr>
            <a:xfrm>
              <a:off x="802411" y="2431656"/>
              <a:ext cx="52069" cy="2058035"/>
            </a:xfrm>
            <a:custGeom>
              <a:avLst/>
              <a:gdLst/>
              <a:ahLst/>
              <a:cxnLst/>
              <a:rect l="l" t="t" r="r" b="b"/>
              <a:pathLst>
                <a:path w="52069" h="2058035">
                  <a:moveTo>
                    <a:pt x="51981" y="76"/>
                  </a:moveTo>
                  <a:lnTo>
                    <a:pt x="44551" y="76"/>
                  </a:lnTo>
                  <a:lnTo>
                    <a:pt x="37122" y="0"/>
                  </a:lnTo>
                  <a:lnTo>
                    <a:pt x="0" y="76"/>
                  </a:lnTo>
                  <a:lnTo>
                    <a:pt x="0" y="12534"/>
                  </a:lnTo>
                  <a:lnTo>
                    <a:pt x="37122" y="12534"/>
                  </a:lnTo>
                  <a:lnTo>
                    <a:pt x="37122" y="12750"/>
                  </a:lnTo>
                  <a:lnTo>
                    <a:pt x="37122" y="511187"/>
                  </a:lnTo>
                  <a:lnTo>
                    <a:pt x="18973" y="511187"/>
                  </a:lnTo>
                  <a:lnTo>
                    <a:pt x="18973" y="523659"/>
                  </a:lnTo>
                  <a:lnTo>
                    <a:pt x="37122" y="523659"/>
                  </a:lnTo>
                  <a:lnTo>
                    <a:pt x="37122" y="523951"/>
                  </a:lnTo>
                  <a:lnTo>
                    <a:pt x="37122" y="1022311"/>
                  </a:lnTo>
                  <a:lnTo>
                    <a:pt x="0" y="1022311"/>
                  </a:lnTo>
                  <a:lnTo>
                    <a:pt x="0" y="1034770"/>
                  </a:lnTo>
                  <a:lnTo>
                    <a:pt x="37122" y="1034770"/>
                  </a:lnTo>
                  <a:lnTo>
                    <a:pt x="37122" y="1035151"/>
                  </a:lnTo>
                  <a:lnTo>
                    <a:pt x="37122" y="1533423"/>
                  </a:lnTo>
                  <a:lnTo>
                    <a:pt x="18973" y="1533423"/>
                  </a:lnTo>
                  <a:lnTo>
                    <a:pt x="18973" y="1545894"/>
                  </a:lnTo>
                  <a:lnTo>
                    <a:pt x="37122" y="1545894"/>
                  </a:lnTo>
                  <a:lnTo>
                    <a:pt x="37122" y="1546352"/>
                  </a:lnTo>
                  <a:lnTo>
                    <a:pt x="37122" y="2044573"/>
                  </a:lnTo>
                  <a:lnTo>
                    <a:pt x="0" y="2044573"/>
                  </a:lnTo>
                  <a:lnTo>
                    <a:pt x="0" y="2057031"/>
                  </a:lnTo>
                  <a:lnTo>
                    <a:pt x="37122" y="2057031"/>
                  </a:lnTo>
                  <a:lnTo>
                    <a:pt x="37122" y="2057552"/>
                  </a:lnTo>
                  <a:lnTo>
                    <a:pt x="44551" y="2057552"/>
                  </a:lnTo>
                  <a:lnTo>
                    <a:pt x="44551" y="2057031"/>
                  </a:lnTo>
                  <a:lnTo>
                    <a:pt x="51981" y="2057031"/>
                  </a:lnTo>
                  <a:lnTo>
                    <a:pt x="51981" y="2044801"/>
                  </a:lnTo>
                  <a:lnTo>
                    <a:pt x="51981" y="2044573"/>
                  </a:lnTo>
                  <a:lnTo>
                    <a:pt x="51981" y="1546352"/>
                  </a:lnTo>
                  <a:lnTo>
                    <a:pt x="44551" y="1546352"/>
                  </a:lnTo>
                  <a:lnTo>
                    <a:pt x="44551" y="1545894"/>
                  </a:lnTo>
                  <a:lnTo>
                    <a:pt x="51981" y="1545894"/>
                  </a:lnTo>
                  <a:lnTo>
                    <a:pt x="51981" y="1533601"/>
                  </a:lnTo>
                  <a:lnTo>
                    <a:pt x="51981" y="1533423"/>
                  </a:lnTo>
                  <a:lnTo>
                    <a:pt x="51981" y="1035151"/>
                  </a:lnTo>
                  <a:lnTo>
                    <a:pt x="44551" y="1035151"/>
                  </a:lnTo>
                  <a:lnTo>
                    <a:pt x="44551" y="1034770"/>
                  </a:lnTo>
                  <a:lnTo>
                    <a:pt x="51981" y="1034770"/>
                  </a:lnTo>
                  <a:lnTo>
                    <a:pt x="51981" y="1022400"/>
                  </a:lnTo>
                  <a:lnTo>
                    <a:pt x="51981" y="523951"/>
                  </a:lnTo>
                  <a:lnTo>
                    <a:pt x="44551" y="523951"/>
                  </a:lnTo>
                  <a:lnTo>
                    <a:pt x="44551" y="523659"/>
                  </a:lnTo>
                  <a:lnTo>
                    <a:pt x="51981" y="523659"/>
                  </a:lnTo>
                  <a:lnTo>
                    <a:pt x="51981" y="511200"/>
                  </a:lnTo>
                  <a:lnTo>
                    <a:pt x="51981" y="12750"/>
                  </a:lnTo>
                  <a:lnTo>
                    <a:pt x="44551" y="12750"/>
                  </a:lnTo>
                  <a:lnTo>
                    <a:pt x="44551" y="12534"/>
                  </a:lnTo>
                  <a:lnTo>
                    <a:pt x="51981" y="12534"/>
                  </a:lnTo>
                  <a:lnTo>
                    <a:pt x="51981" y="7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846970" y="2434513"/>
              <a:ext cx="2910205" cy="10160"/>
            </a:xfrm>
            <a:custGeom>
              <a:avLst/>
              <a:gdLst/>
              <a:ahLst/>
              <a:cxnLst/>
              <a:rect l="l" t="t" r="r" b="b"/>
              <a:pathLst>
                <a:path w="2910204" h="10160">
                  <a:moveTo>
                    <a:pt x="0" y="0"/>
                  </a:moveTo>
                  <a:lnTo>
                    <a:pt x="2909748" y="0"/>
                  </a:lnTo>
                  <a:lnTo>
                    <a:pt x="2909748" y="9672"/>
                  </a:lnTo>
                  <a:lnTo>
                    <a:pt x="0" y="96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>
                <a:alpha val="74900"/>
              </a:srgbClr>
            </a:solidFill>
          </p:spPr>
          <p:txBody>
            <a:bodyPr wrap="square" lIns="0" tIns="0" rIns="0" bIns="0" rtlCol="0"/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object 15"/>
            <p:cNvSpPr/>
            <p:nvPr/>
          </p:nvSpPr>
          <p:spPr>
            <a:xfrm>
              <a:off x="1285036" y="2417178"/>
              <a:ext cx="2477135" cy="20955"/>
            </a:xfrm>
            <a:custGeom>
              <a:avLst/>
              <a:gdLst/>
              <a:ahLst/>
              <a:cxnLst/>
              <a:rect l="l" t="t" r="r" b="b"/>
              <a:pathLst>
                <a:path w="2477135" h="20955">
                  <a:moveTo>
                    <a:pt x="9893" y="0"/>
                  </a:moveTo>
                  <a:lnTo>
                    <a:pt x="0" y="0"/>
                  </a:lnTo>
                  <a:lnTo>
                    <a:pt x="0" y="20777"/>
                  </a:lnTo>
                  <a:lnTo>
                    <a:pt x="9893" y="20777"/>
                  </a:lnTo>
                  <a:lnTo>
                    <a:pt x="9893" y="0"/>
                  </a:lnTo>
                  <a:close/>
                </a:path>
                <a:path w="2477135" h="20955">
                  <a:moveTo>
                    <a:pt x="207073" y="0"/>
                  </a:moveTo>
                  <a:lnTo>
                    <a:pt x="197167" y="0"/>
                  </a:lnTo>
                  <a:lnTo>
                    <a:pt x="197167" y="20777"/>
                  </a:lnTo>
                  <a:lnTo>
                    <a:pt x="207073" y="20777"/>
                  </a:lnTo>
                  <a:lnTo>
                    <a:pt x="207073" y="0"/>
                  </a:lnTo>
                  <a:close/>
                </a:path>
                <a:path w="2477135" h="20955">
                  <a:moveTo>
                    <a:pt x="263994" y="0"/>
                  </a:moveTo>
                  <a:lnTo>
                    <a:pt x="254101" y="0"/>
                  </a:lnTo>
                  <a:lnTo>
                    <a:pt x="254101" y="20777"/>
                  </a:lnTo>
                  <a:lnTo>
                    <a:pt x="263994" y="20777"/>
                  </a:lnTo>
                  <a:lnTo>
                    <a:pt x="263994" y="0"/>
                  </a:lnTo>
                  <a:close/>
                </a:path>
                <a:path w="2477135" h="20955">
                  <a:moveTo>
                    <a:pt x="723519" y="0"/>
                  </a:moveTo>
                  <a:lnTo>
                    <a:pt x="713613" y="0"/>
                  </a:lnTo>
                  <a:lnTo>
                    <a:pt x="713613" y="20777"/>
                  </a:lnTo>
                  <a:lnTo>
                    <a:pt x="723519" y="20777"/>
                  </a:lnTo>
                  <a:lnTo>
                    <a:pt x="723519" y="0"/>
                  </a:lnTo>
                  <a:close/>
                </a:path>
                <a:path w="2477135" h="20955">
                  <a:moveTo>
                    <a:pt x="864590" y="0"/>
                  </a:moveTo>
                  <a:lnTo>
                    <a:pt x="854684" y="0"/>
                  </a:lnTo>
                  <a:lnTo>
                    <a:pt x="854684" y="20777"/>
                  </a:lnTo>
                  <a:lnTo>
                    <a:pt x="864590" y="20777"/>
                  </a:lnTo>
                  <a:lnTo>
                    <a:pt x="864590" y="0"/>
                  </a:lnTo>
                  <a:close/>
                </a:path>
                <a:path w="2477135" h="20955">
                  <a:moveTo>
                    <a:pt x="1150861" y="0"/>
                  </a:moveTo>
                  <a:lnTo>
                    <a:pt x="1140968" y="0"/>
                  </a:lnTo>
                  <a:lnTo>
                    <a:pt x="1140968" y="20777"/>
                  </a:lnTo>
                  <a:lnTo>
                    <a:pt x="1150861" y="20777"/>
                  </a:lnTo>
                  <a:lnTo>
                    <a:pt x="1150861" y="0"/>
                  </a:lnTo>
                  <a:close/>
                </a:path>
                <a:path w="2477135" h="20955">
                  <a:moveTo>
                    <a:pt x="1525409" y="0"/>
                  </a:moveTo>
                  <a:lnTo>
                    <a:pt x="1515503" y="0"/>
                  </a:lnTo>
                  <a:lnTo>
                    <a:pt x="1515503" y="20777"/>
                  </a:lnTo>
                  <a:lnTo>
                    <a:pt x="1525409" y="20777"/>
                  </a:lnTo>
                  <a:lnTo>
                    <a:pt x="1525409" y="0"/>
                  </a:lnTo>
                  <a:close/>
                </a:path>
                <a:path w="2477135" h="20955">
                  <a:moveTo>
                    <a:pt x="2476627" y="0"/>
                  </a:moveTo>
                  <a:lnTo>
                    <a:pt x="2466721" y="0"/>
                  </a:lnTo>
                  <a:lnTo>
                    <a:pt x="2466721" y="20777"/>
                  </a:lnTo>
                  <a:lnTo>
                    <a:pt x="2476627" y="20777"/>
                  </a:lnTo>
                  <a:lnTo>
                    <a:pt x="2476627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object 16"/>
            <p:cNvSpPr/>
            <p:nvPr/>
          </p:nvSpPr>
          <p:spPr>
            <a:xfrm>
              <a:off x="846963" y="2433980"/>
              <a:ext cx="2522855" cy="642620"/>
            </a:xfrm>
            <a:custGeom>
              <a:avLst/>
              <a:gdLst/>
              <a:ahLst/>
              <a:cxnLst/>
              <a:rect l="l" t="t" r="r" b="b"/>
              <a:pathLst>
                <a:path w="2522854" h="642619">
                  <a:moveTo>
                    <a:pt x="2522829" y="630059"/>
                  </a:moveTo>
                  <a:lnTo>
                    <a:pt x="1679689" y="630059"/>
                  </a:lnTo>
                  <a:lnTo>
                    <a:pt x="1679689" y="440486"/>
                  </a:lnTo>
                  <a:lnTo>
                    <a:pt x="1679689" y="434695"/>
                  </a:lnTo>
                  <a:lnTo>
                    <a:pt x="1679689" y="428891"/>
                  </a:lnTo>
                  <a:lnTo>
                    <a:pt x="1175613" y="428891"/>
                  </a:lnTo>
                  <a:lnTo>
                    <a:pt x="1175613" y="428523"/>
                  </a:lnTo>
                  <a:lnTo>
                    <a:pt x="1175613" y="279361"/>
                  </a:lnTo>
                  <a:lnTo>
                    <a:pt x="1175613" y="273570"/>
                  </a:lnTo>
                  <a:lnTo>
                    <a:pt x="1175613" y="266611"/>
                  </a:lnTo>
                  <a:lnTo>
                    <a:pt x="1175537" y="434695"/>
                  </a:lnTo>
                  <a:lnTo>
                    <a:pt x="1172083" y="434695"/>
                  </a:lnTo>
                  <a:lnTo>
                    <a:pt x="1172083" y="431800"/>
                  </a:lnTo>
                  <a:lnTo>
                    <a:pt x="1175537" y="434695"/>
                  </a:lnTo>
                  <a:lnTo>
                    <a:pt x="1175537" y="266611"/>
                  </a:lnTo>
                  <a:lnTo>
                    <a:pt x="881913" y="266611"/>
                  </a:lnTo>
                  <a:lnTo>
                    <a:pt x="881913" y="267157"/>
                  </a:lnTo>
                  <a:lnTo>
                    <a:pt x="881913" y="273392"/>
                  </a:lnTo>
                  <a:lnTo>
                    <a:pt x="881913" y="273570"/>
                  </a:lnTo>
                  <a:lnTo>
                    <a:pt x="877989" y="273570"/>
                  </a:lnTo>
                  <a:lnTo>
                    <a:pt x="877989" y="270103"/>
                  </a:lnTo>
                  <a:lnTo>
                    <a:pt x="881913" y="273392"/>
                  </a:lnTo>
                  <a:lnTo>
                    <a:pt x="881913" y="267157"/>
                  </a:lnTo>
                  <a:lnTo>
                    <a:pt x="877989" y="267157"/>
                  </a:lnTo>
                  <a:lnTo>
                    <a:pt x="877989" y="266611"/>
                  </a:lnTo>
                  <a:lnTo>
                    <a:pt x="881913" y="266611"/>
                  </a:lnTo>
                  <a:lnTo>
                    <a:pt x="881913" y="118237"/>
                  </a:lnTo>
                  <a:lnTo>
                    <a:pt x="881913" y="112445"/>
                  </a:lnTo>
                  <a:lnTo>
                    <a:pt x="881913" y="105486"/>
                  </a:lnTo>
                  <a:lnTo>
                    <a:pt x="264820" y="105486"/>
                  </a:lnTo>
                  <a:lnTo>
                    <a:pt x="264820" y="105791"/>
                  </a:lnTo>
                  <a:lnTo>
                    <a:pt x="264820" y="112026"/>
                  </a:lnTo>
                  <a:lnTo>
                    <a:pt x="264820" y="112445"/>
                  </a:lnTo>
                  <a:lnTo>
                    <a:pt x="261175" y="112445"/>
                  </a:lnTo>
                  <a:lnTo>
                    <a:pt x="261175" y="108966"/>
                  </a:lnTo>
                  <a:lnTo>
                    <a:pt x="264820" y="112026"/>
                  </a:lnTo>
                  <a:lnTo>
                    <a:pt x="264820" y="105791"/>
                  </a:lnTo>
                  <a:lnTo>
                    <a:pt x="261175" y="105791"/>
                  </a:lnTo>
                  <a:lnTo>
                    <a:pt x="261175" y="105486"/>
                  </a:lnTo>
                  <a:lnTo>
                    <a:pt x="264820" y="105486"/>
                  </a:lnTo>
                  <a:lnTo>
                    <a:pt x="264820" y="10426"/>
                  </a:lnTo>
                  <a:lnTo>
                    <a:pt x="253517" y="10426"/>
                  </a:lnTo>
                  <a:lnTo>
                    <a:pt x="253517" y="6959"/>
                  </a:lnTo>
                  <a:lnTo>
                    <a:pt x="257403" y="10210"/>
                  </a:lnTo>
                  <a:lnTo>
                    <a:pt x="264820" y="10210"/>
                  </a:lnTo>
                  <a:lnTo>
                    <a:pt x="264820" y="3975"/>
                  </a:lnTo>
                  <a:lnTo>
                    <a:pt x="253517" y="3975"/>
                  </a:lnTo>
                  <a:lnTo>
                    <a:pt x="253517" y="3479"/>
                  </a:lnTo>
                  <a:lnTo>
                    <a:pt x="264820" y="3479"/>
                  </a:lnTo>
                  <a:lnTo>
                    <a:pt x="264820" y="0"/>
                  </a:lnTo>
                  <a:lnTo>
                    <a:pt x="0" y="0"/>
                  </a:lnTo>
                  <a:lnTo>
                    <a:pt x="0" y="3479"/>
                  </a:lnTo>
                  <a:lnTo>
                    <a:pt x="0" y="10426"/>
                  </a:lnTo>
                  <a:lnTo>
                    <a:pt x="249974" y="10426"/>
                  </a:lnTo>
                  <a:lnTo>
                    <a:pt x="249974" y="105486"/>
                  </a:lnTo>
                  <a:lnTo>
                    <a:pt x="249974" y="112445"/>
                  </a:lnTo>
                  <a:lnTo>
                    <a:pt x="249974" y="118237"/>
                  </a:lnTo>
                  <a:lnTo>
                    <a:pt x="867067" y="118237"/>
                  </a:lnTo>
                  <a:lnTo>
                    <a:pt x="867067" y="266611"/>
                  </a:lnTo>
                  <a:lnTo>
                    <a:pt x="867067" y="273570"/>
                  </a:lnTo>
                  <a:lnTo>
                    <a:pt x="867067" y="279361"/>
                  </a:lnTo>
                  <a:lnTo>
                    <a:pt x="1160767" y="279361"/>
                  </a:lnTo>
                  <a:lnTo>
                    <a:pt x="1160767" y="428891"/>
                  </a:lnTo>
                  <a:lnTo>
                    <a:pt x="1160767" y="434695"/>
                  </a:lnTo>
                  <a:lnTo>
                    <a:pt x="1160767" y="440486"/>
                  </a:lnTo>
                  <a:lnTo>
                    <a:pt x="1664830" y="440486"/>
                  </a:lnTo>
                  <a:lnTo>
                    <a:pt x="1664830" y="630593"/>
                  </a:lnTo>
                  <a:lnTo>
                    <a:pt x="1664830" y="636397"/>
                  </a:lnTo>
                  <a:lnTo>
                    <a:pt x="1664830" y="642188"/>
                  </a:lnTo>
                  <a:lnTo>
                    <a:pt x="2522829" y="642188"/>
                  </a:lnTo>
                  <a:lnTo>
                    <a:pt x="2522829" y="636397"/>
                  </a:lnTo>
                  <a:lnTo>
                    <a:pt x="1676349" y="636397"/>
                  </a:lnTo>
                  <a:lnTo>
                    <a:pt x="1676349" y="633501"/>
                  </a:lnTo>
                  <a:lnTo>
                    <a:pt x="1679689" y="636295"/>
                  </a:lnTo>
                  <a:lnTo>
                    <a:pt x="2522829" y="636295"/>
                  </a:lnTo>
                  <a:lnTo>
                    <a:pt x="2522829" y="630059"/>
                  </a:lnTo>
                  <a:close/>
                </a:path>
              </a:pathLst>
            </a:custGeom>
            <a:solidFill>
              <a:srgbClr val="00C000"/>
            </a:solidFill>
          </p:spPr>
          <p:txBody>
            <a:bodyPr wrap="square" lIns="0" tIns="0" rIns="0" bIns="0" rtlCol="0"/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object 17"/>
            <p:cNvSpPr/>
            <p:nvPr/>
          </p:nvSpPr>
          <p:spPr>
            <a:xfrm>
              <a:off x="1107655" y="2525229"/>
              <a:ext cx="2267585" cy="545465"/>
            </a:xfrm>
            <a:custGeom>
              <a:avLst/>
              <a:gdLst/>
              <a:ahLst/>
              <a:cxnLst/>
              <a:rect l="l" t="t" r="r" b="b"/>
              <a:pathLst>
                <a:path w="2267585" h="545464">
                  <a:moveTo>
                    <a:pt x="14033" y="0"/>
                  </a:moveTo>
                  <a:lnTo>
                    <a:pt x="9906" y="0"/>
                  </a:lnTo>
                  <a:lnTo>
                    <a:pt x="4127" y="0"/>
                  </a:lnTo>
                  <a:lnTo>
                    <a:pt x="0" y="0"/>
                  </a:lnTo>
                  <a:lnTo>
                    <a:pt x="0" y="20777"/>
                  </a:lnTo>
                  <a:lnTo>
                    <a:pt x="4127" y="20777"/>
                  </a:lnTo>
                  <a:lnTo>
                    <a:pt x="9906" y="20777"/>
                  </a:lnTo>
                  <a:lnTo>
                    <a:pt x="14033" y="20777"/>
                  </a:lnTo>
                  <a:lnTo>
                    <a:pt x="14033" y="0"/>
                  </a:lnTo>
                  <a:close/>
                </a:path>
                <a:path w="2267585" h="545464">
                  <a:moveTo>
                    <a:pt x="46202" y="0"/>
                  </a:moveTo>
                  <a:lnTo>
                    <a:pt x="36309" y="0"/>
                  </a:lnTo>
                  <a:lnTo>
                    <a:pt x="36309" y="20777"/>
                  </a:lnTo>
                  <a:lnTo>
                    <a:pt x="46202" y="20777"/>
                  </a:lnTo>
                  <a:lnTo>
                    <a:pt x="46202" y="0"/>
                  </a:lnTo>
                  <a:close/>
                </a:path>
                <a:path w="2267585" h="545464">
                  <a:moveTo>
                    <a:pt x="219456" y="0"/>
                  </a:moveTo>
                  <a:lnTo>
                    <a:pt x="209550" y="0"/>
                  </a:lnTo>
                  <a:lnTo>
                    <a:pt x="209550" y="20777"/>
                  </a:lnTo>
                  <a:lnTo>
                    <a:pt x="219456" y="20777"/>
                  </a:lnTo>
                  <a:lnTo>
                    <a:pt x="219456" y="0"/>
                  </a:lnTo>
                  <a:close/>
                </a:path>
                <a:path w="2267585" h="545464">
                  <a:moveTo>
                    <a:pt x="477672" y="0"/>
                  </a:moveTo>
                  <a:lnTo>
                    <a:pt x="467779" y="0"/>
                  </a:lnTo>
                  <a:lnTo>
                    <a:pt x="467779" y="20777"/>
                  </a:lnTo>
                  <a:lnTo>
                    <a:pt x="477672" y="20777"/>
                  </a:lnTo>
                  <a:lnTo>
                    <a:pt x="477672" y="0"/>
                  </a:lnTo>
                  <a:close/>
                </a:path>
                <a:path w="2267585" h="545464">
                  <a:moveTo>
                    <a:pt x="1089825" y="322732"/>
                  </a:moveTo>
                  <a:lnTo>
                    <a:pt x="1079919" y="322732"/>
                  </a:lnTo>
                  <a:lnTo>
                    <a:pt x="1079919" y="343509"/>
                  </a:lnTo>
                  <a:lnTo>
                    <a:pt x="1089825" y="343509"/>
                  </a:lnTo>
                  <a:lnTo>
                    <a:pt x="1089825" y="322732"/>
                  </a:lnTo>
                  <a:close/>
                </a:path>
                <a:path w="2267585" h="545464">
                  <a:moveTo>
                    <a:pt x="1187170" y="322732"/>
                  </a:moveTo>
                  <a:lnTo>
                    <a:pt x="1177264" y="322732"/>
                  </a:lnTo>
                  <a:lnTo>
                    <a:pt x="1177264" y="343509"/>
                  </a:lnTo>
                  <a:lnTo>
                    <a:pt x="1187170" y="343509"/>
                  </a:lnTo>
                  <a:lnTo>
                    <a:pt x="1187170" y="322732"/>
                  </a:lnTo>
                  <a:close/>
                </a:path>
                <a:path w="2267585" h="545464">
                  <a:moveTo>
                    <a:pt x="1436319" y="524268"/>
                  </a:moveTo>
                  <a:lnTo>
                    <a:pt x="1426413" y="524268"/>
                  </a:lnTo>
                  <a:lnTo>
                    <a:pt x="1426413" y="545045"/>
                  </a:lnTo>
                  <a:lnTo>
                    <a:pt x="1436319" y="545045"/>
                  </a:lnTo>
                  <a:lnTo>
                    <a:pt x="1436319" y="524268"/>
                  </a:lnTo>
                  <a:close/>
                </a:path>
                <a:path w="2267585" h="545464">
                  <a:moveTo>
                    <a:pt x="1501495" y="524268"/>
                  </a:moveTo>
                  <a:lnTo>
                    <a:pt x="1491589" y="524268"/>
                  </a:lnTo>
                  <a:lnTo>
                    <a:pt x="1491589" y="545045"/>
                  </a:lnTo>
                  <a:lnTo>
                    <a:pt x="1501495" y="545045"/>
                  </a:lnTo>
                  <a:lnTo>
                    <a:pt x="1501495" y="524268"/>
                  </a:lnTo>
                  <a:close/>
                </a:path>
                <a:path w="2267585" h="545464">
                  <a:moveTo>
                    <a:pt x="1682165" y="524268"/>
                  </a:moveTo>
                  <a:lnTo>
                    <a:pt x="1672259" y="524268"/>
                  </a:lnTo>
                  <a:lnTo>
                    <a:pt x="1672259" y="545045"/>
                  </a:lnTo>
                  <a:lnTo>
                    <a:pt x="1682165" y="545045"/>
                  </a:lnTo>
                  <a:lnTo>
                    <a:pt x="1682165" y="524268"/>
                  </a:lnTo>
                  <a:close/>
                </a:path>
                <a:path w="2267585" h="545464">
                  <a:moveTo>
                    <a:pt x="1715160" y="524268"/>
                  </a:moveTo>
                  <a:lnTo>
                    <a:pt x="1705267" y="524268"/>
                  </a:lnTo>
                  <a:lnTo>
                    <a:pt x="1705267" y="545045"/>
                  </a:lnTo>
                  <a:lnTo>
                    <a:pt x="1715160" y="545045"/>
                  </a:lnTo>
                  <a:lnTo>
                    <a:pt x="1715160" y="524268"/>
                  </a:lnTo>
                  <a:close/>
                </a:path>
                <a:path w="2267585" h="545464">
                  <a:moveTo>
                    <a:pt x="1827364" y="524268"/>
                  </a:moveTo>
                  <a:lnTo>
                    <a:pt x="1817458" y="524268"/>
                  </a:lnTo>
                  <a:lnTo>
                    <a:pt x="1817458" y="545045"/>
                  </a:lnTo>
                  <a:lnTo>
                    <a:pt x="1827364" y="545045"/>
                  </a:lnTo>
                  <a:lnTo>
                    <a:pt x="1827364" y="524268"/>
                  </a:lnTo>
                  <a:close/>
                </a:path>
                <a:path w="2267585" h="545464">
                  <a:moveTo>
                    <a:pt x="2105380" y="524268"/>
                  </a:moveTo>
                  <a:lnTo>
                    <a:pt x="2095487" y="524268"/>
                  </a:lnTo>
                  <a:lnTo>
                    <a:pt x="2095487" y="545045"/>
                  </a:lnTo>
                  <a:lnTo>
                    <a:pt x="2105380" y="545045"/>
                  </a:lnTo>
                  <a:lnTo>
                    <a:pt x="2105380" y="524268"/>
                  </a:lnTo>
                  <a:close/>
                </a:path>
                <a:path w="2267585" h="545464">
                  <a:moveTo>
                    <a:pt x="2267089" y="524268"/>
                  </a:moveTo>
                  <a:lnTo>
                    <a:pt x="2257183" y="524268"/>
                  </a:lnTo>
                  <a:lnTo>
                    <a:pt x="2257183" y="545045"/>
                  </a:lnTo>
                  <a:lnTo>
                    <a:pt x="2267089" y="545045"/>
                  </a:lnTo>
                  <a:lnTo>
                    <a:pt x="2267089" y="524268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8" name="object 18"/>
          <p:cNvSpPr txBox="1"/>
          <p:nvPr/>
        </p:nvSpPr>
        <p:spPr>
          <a:xfrm>
            <a:off x="2836479" y="6279024"/>
            <a:ext cx="996527" cy="1323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lvl="0" indent="0" algn="l" defTabSz="1219140" rtl="0" eaLnBrk="1" fontAlgn="auto" latinLnBrk="0" hangingPunct="1">
              <a:lnSpc>
                <a:spcPts val="103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67" b="1" i="0" u="none" strike="noStrike" kern="0" cap="none" spc="107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Time</a:t>
            </a:r>
            <a:r>
              <a:rPr kumimoji="0" sz="1067" b="1" i="0" u="none" strike="noStrike" kern="0" cap="none" spc="53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sz="1067" b="1" i="0" u="none" strike="noStrike" kern="0" cap="none" spc="8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(months)</a:t>
            </a:r>
            <a:endParaRPr kumimoji="0" sz="1067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590850" y="4020073"/>
            <a:ext cx="158313" cy="1108287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0" marR="0" lvl="0" indent="0" algn="l" defTabSz="1219140" rtl="0" eaLnBrk="1" fontAlgn="auto" latinLnBrk="0" hangingPunct="1">
              <a:lnSpc>
                <a:spcPts val="122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67" b="1" i="0" u="none" strike="noStrike" kern="0" cap="none" spc="-87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Overall</a:t>
            </a:r>
            <a:r>
              <a:rPr kumimoji="0" sz="1267" b="1" i="0" u="none" strike="noStrike" kern="0" cap="none" spc="-7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sz="1267" b="1" i="0" u="none" strike="noStrike" kern="0" cap="none" spc="-8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survival</a:t>
            </a:r>
            <a:r>
              <a:rPr kumimoji="0" sz="1267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sz="1267" b="1" i="0" u="none" strike="noStrike" kern="0" cap="none" spc="-93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(%)</a:t>
            </a:r>
            <a:endParaRPr kumimoji="0" sz="1267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1831087" y="4703389"/>
            <a:ext cx="3175000" cy="4281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45975" marR="0" lvl="0" indent="0" algn="l" defTabSz="1219140" rtl="0" eaLnBrk="1" fontAlgn="auto" latinLnBrk="0" hangingPunct="1">
              <a:lnSpc>
                <a:spcPts val="91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768598" algn="l"/>
              </a:tabLst>
              <a:defRPr/>
            </a:pPr>
            <a:r>
              <a:rPr kumimoji="0" sz="933" b="1" i="0" u="none" strike="noStrike" kern="0" cap="none" spc="14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N</a:t>
            </a:r>
            <a:r>
              <a:rPr kumimoji="0" sz="933" b="1" i="0" u="none" strike="noStrike" kern="0" cap="none" spc="30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 </a:t>
            </a:r>
            <a:r>
              <a:rPr kumimoji="0" sz="933" b="1" i="0" u="none" strike="noStrike" kern="0" cap="none" spc="10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Median</a:t>
            </a:r>
            <a:r>
              <a:rPr kumimoji="0" sz="933" b="1" i="0" u="none" strike="noStrike" kern="0" cap="none" spc="4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sz="933" b="1" i="0" u="none" strike="noStrike" kern="0" cap="none" spc="8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OS</a:t>
            </a:r>
            <a:r>
              <a:rPr kumimoji="0" sz="933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	</a:t>
            </a:r>
            <a:r>
              <a:rPr kumimoji="0" sz="933" b="1" i="0" u="none" strike="noStrike" kern="0" cap="none" spc="87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6-</a:t>
            </a:r>
            <a:r>
              <a:rPr kumimoji="0" sz="933" b="1" i="0" u="none" strike="noStrike" kern="0" cap="none" spc="113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month</a:t>
            </a:r>
            <a:r>
              <a:rPr kumimoji="0" sz="933" b="1" i="0" u="none" strike="noStrike" kern="0" cap="none" spc="6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sz="933" b="1" i="0" u="none" strike="noStrike" kern="0" cap="none" spc="113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OS</a:t>
            </a:r>
            <a:r>
              <a:rPr kumimoji="0" sz="933" b="1" i="0" u="none" strike="noStrike" kern="0" cap="none" spc="579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sz="933" b="1" i="0" u="none" strike="noStrike" kern="0" cap="none" spc="8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1-</a:t>
            </a:r>
            <a:r>
              <a:rPr kumimoji="0" sz="933" b="1" i="0" u="none" strike="noStrike" kern="0" cap="none" spc="87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year</a:t>
            </a:r>
            <a:r>
              <a:rPr kumimoji="0" sz="933" b="1" i="0" u="none" strike="noStrike" kern="0" cap="none" spc="4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sz="933" b="1" i="0" u="none" strike="noStrike" kern="0" cap="none" spc="8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OS</a:t>
            </a:r>
            <a:endParaRPr kumimoji="0" sz="933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l" defTabSz="1219140" rtl="0" eaLnBrk="1" fontAlgn="auto" latinLnBrk="0" hangingPunct="1">
              <a:lnSpc>
                <a:spcPct val="100000"/>
              </a:lnSpc>
              <a:spcBef>
                <a:spcPts val="53"/>
              </a:spcBef>
              <a:spcAft>
                <a:spcPts val="0"/>
              </a:spcAft>
              <a:buClrTx/>
              <a:buSzTx/>
              <a:buFontTx/>
              <a:buNone/>
              <a:tabLst>
                <a:tab pos="1932844" algn="l"/>
                <a:tab pos="2725283" algn="l"/>
              </a:tabLst>
              <a:defRPr/>
            </a:pPr>
            <a:r>
              <a:rPr kumimoji="0" sz="933" b="1" i="1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FLT3</a:t>
            </a:r>
            <a:r>
              <a:rPr kumimoji="0" sz="933" b="1" i="1" u="none" strike="noStrike" kern="0" cap="none" spc="8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sz="933" b="1" i="0" u="none" strike="noStrike" kern="0" cap="none" spc="93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ITD</a:t>
            </a:r>
            <a:r>
              <a:rPr kumimoji="0" sz="933" b="1" i="0" u="none" strike="noStrike" kern="0" cap="none" spc="44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 </a:t>
            </a:r>
            <a:r>
              <a:rPr kumimoji="0" sz="933" b="0" i="0" u="none" strike="noStrike" kern="0" cap="none" spc="93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19</a:t>
            </a:r>
            <a:r>
              <a:rPr kumimoji="0" sz="933" b="0" i="0" u="none" strike="noStrike" kern="0" cap="none" spc="30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 </a:t>
            </a:r>
            <a:r>
              <a:rPr kumimoji="0" sz="933" b="0" i="0" u="none" strike="noStrike" kern="0" cap="none" spc="93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Not</a:t>
            </a:r>
            <a:r>
              <a:rPr kumimoji="0" sz="933" b="0" i="0" u="none" strike="noStrike" kern="0" cap="none" spc="8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sz="933" b="0" i="0" u="none" strike="noStrike" kern="0" cap="none" spc="87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reached</a:t>
            </a:r>
            <a:r>
              <a:rPr kumimoji="0" sz="933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	</a:t>
            </a:r>
            <a:r>
              <a:rPr kumimoji="0" sz="933" b="0" i="0" u="none" strike="noStrike" kern="0" cap="none" spc="8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95%</a:t>
            </a:r>
            <a:r>
              <a:rPr kumimoji="0" sz="933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	</a:t>
            </a:r>
            <a:r>
              <a:rPr kumimoji="0" sz="933" b="0" i="0" u="none" strike="noStrike" kern="0" cap="none" spc="8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79%</a:t>
            </a:r>
            <a:endParaRPr kumimoji="0" sz="933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l" defTabSz="1219140" rtl="0" eaLnBrk="1" fontAlgn="auto" latinLnBrk="0" hangingPunct="1">
              <a:lnSpc>
                <a:spcPct val="100000"/>
              </a:lnSpc>
              <a:spcBef>
                <a:spcPts val="60"/>
              </a:spcBef>
              <a:spcAft>
                <a:spcPts val="0"/>
              </a:spcAft>
              <a:buClrTx/>
              <a:buSzTx/>
              <a:buFontTx/>
              <a:buNone/>
              <a:tabLst>
                <a:tab pos="916048" algn="l"/>
                <a:tab pos="1932844" algn="l"/>
                <a:tab pos="2722744" algn="l"/>
              </a:tabLst>
              <a:defRPr/>
            </a:pPr>
            <a:r>
              <a:rPr kumimoji="0" sz="933" b="1" i="1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FLT3</a:t>
            </a:r>
            <a:r>
              <a:rPr kumimoji="0" sz="933" b="1" i="1" u="none" strike="noStrike" kern="0" cap="none" spc="113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sz="933" b="1" i="0" u="none" strike="noStrike" kern="0" cap="none" spc="113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TKD</a:t>
            </a:r>
            <a:r>
              <a:rPr kumimoji="0" sz="933" b="1" i="0" u="none" strike="noStrike" kern="0" cap="none" spc="327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 </a:t>
            </a:r>
            <a:r>
              <a:rPr kumimoji="0" sz="933" b="0" i="0" u="none" strike="noStrike" kern="0" cap="none" spc="4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8</a:t>
            </a:r>
            <a:r>
              <a:rPr kumimoji="0" sz="933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	</a:t>
            </a:r>
            <a:r>
              <a:rPr kumimoji="0" sz="933" b="0" i="0" u="none" strike="noStrike" kern="0" cap="none" spc="93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Not</a:t>
            </a:r>
            <a:r>
              <a:rPr kumimoji="0" sz="933" b="0" i="0" u="none" strike="noStrike" kern="0" cap="none" spc="6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sz="933" b="0" i="0" u="none" strike="noStrike" kern="0" cap="none" spc="87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reached</a:t>
            </a:r>
            <a:r>
              <a:rPr kumimoji="0" sz="933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	</a:t>
            </a:r>
            <a:r>
              <a:rPr kumimoji="0" sz="933" b="0" i="0" u="none" strike="noStrike" kern="0" cap="none" spc="8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100%</a:t>
            </a:r>
            <a:r>
              <a:rPr kumimoji="0" sz="933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	</a:t>
            </a:r>
            <a:r>
              <a:rPr kumimoji="0" sz="933" b="0" i="0" u="none" strike="noStrike" kern="0" cap="none" spc="87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100%</a:t>
            </a:r>
            <a:endParaRPr kumimoji="0" sz="933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sp>
        <p:nvSpPr>
          <p:cNvPr id="21" name="object 21"/>
          <p:cNvSpPr txBox="1">
            <a:spLocks noGrp="1"/>
          </p:cNvSpPr>
          <p:nvPr>
            <p:ph type="title"/>
          </p:nvPr>
        </p:nvSpPr>
        <p:spPr>
          <a:xfrm>
            <a:off x="1641045" y="252478"/>
            <a:ext cx="8911167" cy="838819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50797" marR="40638" indent="623115">
              <a:spcBef>
                <a:spcPts val="140"/>
              </a:spcBef>
            </a:pPr>
            <a:r>
              <a:rPr dirty="0"/>
              <a:t>Triplet</a:t>
            </a:r>
            <a:r>
              <a:rPr spc="-40" dirty="0"/>
              <a:t> </a:t>
            </a:r>
            <a:r>
              <a:rPr dirty="0"/>
              <a:t>Combination</a:t>
            </a:r>
            <a:r>
              <a:rPr spc="-40" dirty="0"/>
              <a:t> </a:t>
            </a:r>
            <a:r>
              <a:rPr dirty="0"/>
              <a:t>of</a:t>
            </a:r>
            <a:r>
              <a:rPr spc="-27" dirty="0"/>
              <a:t> </a:t>
            </a:r>
            <a:r>
              <a:rPr dirty="0"/>
              <a:t>Azacitidine,</a:t>
            </a:r>
            <a:r>
              <a:rPr spc="-60" dirty="0"/>
              <a:t> </a:t>
            </a:r>
            <a:r>
              <a:rPr spc="-13" dirty="0"/>
              <a:t>Venetoclax,</a:t>
            </a:r>
            <a:r>
              <a:rPr spc="667" dirty="0"/>
              <a:t> </a:t>
            </a:r>
            <a:r>
              <a:rPr dirty="0"/>
              <a:t>and</a:t>
            </a:r>
            <a:r>
              <a:rPr spc="-13" dirty="0"/>
              <a:t> </a:t>
            </a:r>
            <a:r>
              <a:rPr dirty="0"/>
              <a:t>Gilteritinib</a:t>
            </a:r>
            <a:r>
              <a:rPr spc="-73" dirty="0"/>
              <a:t> </a:t>
            </a:r>
            <a:r>
              <a:rPr dirty="0"/>
              <a:t>Appear</a:t>
            </a:r>
            <a:r>
              <a:rPr spc="-33" dirty="0"/>
              <a:t> </a:t>
            </a:r>
            <a:r>
              <a:rPr dirty="0"/>
              <a:t>Effective</a:t>
            </a:r>
            <a:r>
              <a:rPr spc="-53" dirty="0"/>
              <a:t> </a:t>
            </a:r>
            <a:r>
              <a:rPr dirty="0"/>
              <a:t>in</a:t>
            </a:r>
            <a:r>
              <a:rPr spc="-13" dirty="0"/>
              <a:t> </a:t>
            </a:r>
            <a:r>
              <a:rPr i="1" spc="-13" dirty="0"/>
              <a:t>FLT3</a:t>
            </a:r>
            <a:r>
              <a:rPr spc="-13" dirty="0"/>
              <a:t>-</a:t>
            </a:r>
            <a:r>
              <a:rPr dirty="0"/>
              <a:t>Mutated</a:t>
            </a:r>
            <a:r>
              <a:rPr spc="-80" dirty="0"/>
              <a:t> </a:t>
            </a:r>
            <a:r>
              <a:rPr spc="-27" dirty="0"/>
              <a:t>AML</a:t>
            </a:r>
            <a:endParaRPr sz="2600" baseline="25641" dirty="0"/>
          </a:p>
        </p:txBody>
      </p:sp>
      <p:grpSp>
        <p:nvGrpSpPr>
          <p:cNvPr id="22" name="object 22"/>
          <p:cNvGrpSpPr/>
          <p:nvPr/>
        </p:nvGrpSpPr>
        <p:grpSpPr>
          <a:xfrm>
            <a:off x="201154" y="1418245"/>
            <a:ext cx="5971540" cy="1666240"/>
            <a:chOff x="150864" y="1063684"/>
            <a:chExt cx="4478655" cy="1249680"/>
          </a:xfrm>
        </p:grpSpPr>
        <p:pic>
          <p:nvPicPr>
            <p:cNvPr id="23" name="object 23"/>
            <p:cNvPicPr/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0864" y="1063684"/>
              <a:ext cx="4478297" cy="1249052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2024" y="1104899"/>
              <a:ext cx="4395978" cy="1166622"/>
            </a:xfrm>
            <a:prstGeom prst="rect">
              <a:avLst/>
            </a:prstGeom>
          </p:spPr>
        </p:pic>
      </p:grpSp>
      <p:sp>
        <p:nvSpPr>
          <p:cNvPr id="25" name="object 25"/>
          <p:cNvSpPr txBox="1"/>
          <p:nvPr/>
        </p:nvSpPr>
        <p:spPr>
          <a:xfrm>
            <a:off x="701854" y="998995"/>
            <a:ext cx="5200182" cy="1873163"/>
          </a:xfrm>
          <a:prstGeom prst="rect">
            <a:avLst/>
          </a:prstGeom>
        </p:spPr>
        <p:txBody>
          <a:bodyPr vert="horz" wrap="square" lIns="0" tIns="191347" rIns="0" bIns="0" rtlCol="0">
            <a:spAutoFit/>
          </a:bodyPr>
          <a:lstStyle/>
          <a:p>
            <a:pPr marL="5927" marR="0" lvl="0" indent="0" algn="ctr" defTabSz="1219140" rtl="0" eaLnBrk="1" fontAlgn="auto" latinLnBrk="0" hangingPunct="1">
              <a:lnSpc>
                <a:spcPct val="100000"/>
              </a:lnSpc>
              <a:spcBef>
                <a:spcPts val="1507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000" b="1" i="0" u="none" strike="noStrike" kern="0" cap="none" spc="-13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Induction</a:t>
            </a:r>
            <a:endParaRPr kumimoji="0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802600" marR="788207" lvl="0" indent="0" algn="ctr" defTabSz="1219140" rtl="0" eaLnBrk="1" fontAlgn="auto" latinLnBrk="0" hangingPunct="1">
              <a:lnSpc>
                <a:spcPct val="100000"/>
              </a:lnSpc>
              <a:spcBef>
                <a:spcPts val="1107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Azacitidine</a:t>
            </a:r>
            <a:r>
              <a:rPr kumimoji="0" sz="1600" b="1" i="0" u="none" strike="noStrike" kern="0" cap="none" spc="-7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75</a:t>
            </a:r>
            <a:r>
              <a:rPr kumimoji="0" sz="1600" b="0" i="0" u="none" strike="noStrike" kern="0" cap="none" spc="-27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mg/m</a:t>
            </a:r>
            <a:r>
              <a:rPr kumimoji="0" sz="1600" b="0" i="0" u="none" strike="noStrike" kern="0" cap="none" spc="0" normalizeH="0" baseline="24305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2</a:t>
            </a:r>
            <a:r>
              <a:rPr kumimoji="0" sz="1600" b="0" i="0" u="none" strike="noStrike" kern="0" cap="none" spc="160" normalizeH="0" baseline="24305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IV/SC</a:t>
            </a:r>
            <a:r>
              <a:rPr kumimoji="0" sz="1600" b="0" i="0" u="none" strike="noStrike" kern="0" cap="none" spc="-27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on</a:t>
            </a:r>
            <a:r>
              <a:rPr kumimoji="0" sz="1600" b="0" i="0" u="none" strike="noStrike" kern="0" cap="none" spc="-27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sng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D1-</a:t>
            </a:r>
            <a:r>
              <a:rPr kumimoji="0" sz="1600" b="0" i="0" u="sng" strike="noStrike" kern="0" cap="none" spc="-67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7</a:t>
            </a:r>
            <a:r>
              <a:rPr kumimoji="0" sz="1600" b="0" i="0" u="none" strike="noStrike" kern="0" cap="none" spc="-67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1" i="0" u="none" strike="noStrike" kern="0" cap="none" spc="-13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Venetoclax</a:t>
            </a:r>
            <a:r>
              <a:rPr kumimoji="0" sz="1600" b="1" i="0" u="none" strike="noStrike" kern="0" cap="none" spc="-47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R/U,</a:t>
            </a:r>
            <a:r>
              <a:rPr kumimoji="0" sz="1600" b="0" i="0" u="none" strike="noStrike" kern="0" cap="none" spc="13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then</a:t>
            </a:r>
            <a:r>
              <a:rPr kumimoji="0" sz="1600" b="0" i="0" u="none" strike="noStrike" kern="0" cap="none" spc="-13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400</a:t>
            </a:r>
            <a:r>
              <a:rPr kumimoji="0" sz="1600" b="0" i="0" u="none" strike="noStrike" kern="0" cap="none" spc="-27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mg </a:t>
            </a:r>
            <a:r>
              <a:rPr kumimoji="0" sz="1600" b="0" i="0" u="sng" strike="noStrike" kern="0" cap="none" spc="-13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D3-</a:t>
            </a:r>
            <a:r>
              <a:rPr kumimoji="0" sz="1600" b="0" i="0" u="sng" strike="noStrike" kern="0" cap="none" spc="-33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14</a:t>
            </a:r>
            <a:r>
              <a:rPr kumimoji="0" sz="1600" b="0" i="0" u="none" strike="noStrike" kern="0" cap="none" spc="-33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Gilteritinib</a:t>
            </a:r>
            <a:r>
              <a:rPr kumimoji="0" sz="1600" b="1" i="0" u="none" strike="noStrike" kern="0" cap="none" spc="13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80</a:t>
            </a:r>
            <a:r>
              <a:rPr kumimoji="0" sz="1600" b="0" i="0" u="none" strike="noStrike" kern="0" cap="none" spc="-13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mg</a:t>
            </a:r>
            <a:r>
              <a:rPr kumimoji="0" sz="1600" b="0" i="0" u="none" strike="noStrike" kern="0" cap="none" spc="-33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on</a:t>
            </a:r>
            <a:r>
              <a:rPr kumimoji="0" sz="1600" b="0" i="0" u="none" strike="noStrike" kern="0" cap="none" spc="-13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sng" strike="noStrike" kern="0" cap="none" spc="-13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D1-</a:t>
            </a:r>
            <a:r>
              <a:rPr kumimoji="0" sz="1600" b="0" i="0" u="sng" strike="noStrike" kern="0" cap="none" spc="-33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14</a:t>
            </a:r>
            <a:endParaRPr kumimoji="0" sz="1600" b="0" i="0" u="sng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49951" marR="40638" lvl="0" indent="0" algn="ctr" defTabSz="1219140" rtl="0" eaLnBrk="1" fontAlgn="auto" latinLnBrk="0" hangingPunct="1">
              <a:lnSpc>
                <a:spcPct val="100000"/>
              </a:lnSpc>
              <a:spcBef>
                <a:spcPts val="7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(</a:t>
            </a:r>
            <a:r>
              <a:rPr kumimoji="0" lang="en-US" sz="1600" b="0" i="0" u="sng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ONLY </a:t>
            </a:r>
            <a:r>
              <a:rPr kumimoji="0" sz="1600" b="0" i="0" u="sng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if</a:t>
            </a:r>
            <a:r>
              <a:rPr kumimoji="0" sz="1600" b="0" i="0" u="sng" strike="noStrike" kern="0" cap="none" spc="-47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sng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blasts</a:t>
            </a:r>
            <a:r>
              <a:rPr kumimoji="0" sz="1600" b="0" i="0" u="sng" strike="noStrike" kern="0" cap="none" spc="-53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sng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&gt;5%</a:t>
            </a:r>
            <a:r>
              <a:rPr kumimoji="0" sz="1600" b="0" i="0" u="sng" strike="noStrike" kern="0" cap="none" spc="-47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sng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with</a:t>
            </a:r>
            <a:r>
              <a:rPr kumimoji="0" sz="1600" b="0" i="0" u="sng" strike="noStrike" kern="0" cap="none" spc="-33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sng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&gt;10%</a:t>
            </a:r>
            <a:r>
              <a:rPr kumimoji="0" sz="1600" b="0" i="0" u="sng" strike="noStrike" kern="0" cap="none" spc="-53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sng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cellularity</a:t>
            </a:r>
            <a:r>
              <a:rPr kumimoji="0" sz="1600" b="0" i="0" u="sng" strike="noStrike" kern="0" cap="none" spc="-6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sng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on</a:t>
            </a:r>
            <a:r>
              <a:rPr kumimoji="0" sz="1600" b="0" i="0" u="sng" strike="noStrike" kern="0" cap="none" spc="-6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sng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C1D14</a:t>
            </a:r>
            <a:r>
              <a:rPr kumimoji="0" sz="1600" b="0" i="0" u="sng" strike="noStrike" kern="0" cap="none" spc="-6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sng" strike="noStrike" kern="0" cap="none" spc="-13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marrow</a:t>
            </a:r>
            <a:r>
              <a:rPr kumimoji="0" sz="1600" b="0" i="0" u="none" strike="noStrike" kern="0" cap="none" spc="-13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, </a:t>
            </a:r>
            <a:r>
              <a: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continue</a:t>
            </a:r>
            <a:r>
              <a:rPr kumimoji="0" sz="1600" b="0" i="0" u="none" strike="noStrike" kern="0" cap="none" spc="-67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both</a:t>
            </a:r>
            <a:r>
              <a:rPr kumimoji="0" sz="1600" b="0" i="0" u="none" strike="noStrike" kern="0" cap="none" spc="-33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GV</a:t>
            </a:r>
            <a:r>
              <a:rPr kumimoji="0" sz="1600" b="0" i="0" u="none" strike="noStrike" kern="0" cap="none" spc="-7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and</a:t>
            </a:r>
            <a:r>
              <a:rPr kumimoji="0" sz="1600" b="0" i="0" u="none" strike="noStrike" kern="0" cap="none" spc="-33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repeat</a:t>
            </a:r>
            <a:r>
              <a:rPr kumimoji="0" sz="1600" b="0" i="0" u="none" strike="noStrike" kern="0" cap="none" spc="-53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marrow</a:t>
            </a:r>
            <a:r>
              <a:rPr kumimoji="0" sz="1600" b="0" i="0" u="none" strike="noStrike" kern="0" cap="none" spc="-27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in</a:t>
            </a:r>
            <a:r>
              <a:rPr kumimoji="0" sz="1600" b="0" i="0" u="none" strike="noStrike" kern="0" cap="none" spc="-2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10-14</a:t>
            </a:r>
            <a:r>
              <a:rPr kumimoji="0" sz="1600" b="0" i="0" u="none" strike="noStrike" kern="0" cap="none" spc="-47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0" cap="none" spc="-33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d)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6386562" y="1418245"/>
            <a:ext cx="5666740" cy="1666240"/>
            <a:chOff x="4789920" y="1063684"/>
            <a:chExt cx="4250055" cy="1249680"/>
          </a:xfrm>
        </p:grpSpPr>
        <p:pic>
          <p:nvPicPr>
            <p:cNvPr id="27" name="object 27"/>
            <p:cNvPicPr/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789920" y="1063684"/>
              <a:ext cx="4249698" cy="1249052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831080" y="1104899"/>
              <a:ext cx="4167378" cy="1166622"/>
            </a:xfrm>
            <a:prstGeom prst="rect">
              <a:avLst/>
            </a:prstGeom>
          </p:spPr>
        </p:pic>
      </p:grpSp>
      <p:sp>
        <p:nvSpPr>
          <p:cNvPr id="29" name="object 29"/>
          <p:cNvSpPr txBox="1"/>
          <p:nvPr/>
        </p:nvSpPr>
        <p:spPr>
          <a:xfrm>
            <a:off x="7487920" y="1863512"/>
            <a:ext cx="3466253" cy="755762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50797" marR="40638" lvl="0" indent="0" algn="ctr" defTabSz="1219140" rtl="0" eaLnBrk="1" fontAlgn="auto" latinLnBrk="0" hangingPunct="1">
              <a:lnSpc>
                <a:spcPct val="100000"/>
              </a:lnSpc>
              <a:spcBef>
                <a:spcPts val="133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Azacitidine</a:t>
            </a:r>
            <a:r>
              <a:rPr kumimoji="0" sz="1600" b="1" i="0" u="none" strike="noStrike" kern="0" cap="none" spc="7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75</a:t>
            </a:r>
            <a:r>
              <a:rPr kumimoji="0" sz="1600" b="0" i="0" u="none" strike="noStrike" kern="0" cap="none" spc="-4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mg/m</a:t>
            </a:r>
            <a:r>
              <a:rPr kumimoji="0" sz="1600" b="0" i="0" u="none" strike="noStrike" kern="0" cap="none" spc="0" normalizeH="0" baseline="24305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2</a:t>
            </a:r>
            <a:r>
              <a:rPr kumimoji="0" sz="1600" b="0" i="0" u="none" strike="noStrike" kern="0" cap="none" spc="160" normalizeH="0" baseline="24305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IV/SC</a:t>
            </a:r>
            <a:r>
              <a:rPr kumimoji="0" sz="1600" b="0" i="0" u="none" strike="noStrike" kern="0" cap="none" spc="-27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on</a:t>
            </a:r>
            <a:r>
              <a:rPr kumimoji="0" sz="1600" b="0" i="0" u="none" strike="noStrike" kern="0" cap="none" spc="-33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0" cap="none" spc="-13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D1-</a:t>
            </a:r>
            <a:r>
              <a:rPr kumimoji="0" sz="1600" b="0" i="0" u="none" strike="noStrike" kern="0" cap="none" spc="-67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5 </a:t>
            </a:r>
            <a:r>
              <a:rPr kumimoji="0" sz="1600" b="1" i="0" u="none" strike="noStrike" kern="0" cap="none" spc="-13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Venetoclax</a:t>
            </a:r>
            <a:r>
              <a:rPr kumimoji="0" sz="1600" b="1" i="0" u="none" strike="noStrike" kern="0" cap="none" spc="-27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400</a:t>
            </a:r>
            <a:r>
              <a:rPr kumimoji="0" sz="1600" b="0" i="0" u="none" strike="noStrike" kern="0" cap="none" spc="-33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mg on </a:t>
            </a:r>
            <a:r>
              <a:rPr kumimoji="0" sz="1600" b="0" i="0" u="none" strike="noStrike" kern="0" cap="none" spc="-13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D1-</a:t>
            </a:r>
            <a:r>
              <a:rPr kumimoji="0" sz="1600" b="0" i="0" u="none" strike="noStrike" kern="0" cap="none" spc="-67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7 </a:t>
            </a:r>
            <a:r>
              <a:rPr kumimoji="0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Gilteritinib</a:t>
            </a:r>
            <a:r>
              <a:rPr kumimoji="0" sz="1600" b="1" i="0" u="none" strike="noStrike" kern="0" cap="none" spc="13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80</a:t>
            </a:r>
            <a:r>
              <a:rPr kumimoji="0" sz="1600" b="0" i="0" u="none" strike="noStrike" kern="0" cap="none" spc="-13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mg</a:t>
            </a:r>
            <a:r>
              <a:rPr kumimoji="0" sz="1600" b="0" i="0" u="none" strike="noStrike" kern="0" cap="none" spc="-33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on</a:t>
            </a:r>
            <a:r>
              <a:rPr kumimoji="0" sz="1600" b="0" i="0" u="none" strike="noStrike" kern="0" cap="none" spc="-13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D1-</a:t>
            </a:r>
            <a:r>
              <a:rPr kumimoji="0" sz="1600" b="0" i="0" u="none" strike="noStrike" kern="0" cap="none" spc="-33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28</a:t>
            </a:r>
            <a:endParaRPr kumimoji="0" sz="1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7297080" y="1173821"/>
            <a:ext cx="3845560" cy="324875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marR="0" lvl="0" indent="0" algn="l" defTabSz="1219140" rtl="0" eaLnBrk="1" fontAlgn="auto" latinLnBrk="0" hangingPunct="1">
              <a:lnSpc>
                <a:spcPct val="100000"/>
              </a:lnSpc>
              <a:spcBef>
                <a:spcPts val="133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Consolidation</a:t>
            </a:r>
            <a:r>
              <a:rPr kumimoji="0" sz="2000" b="1" i="0" u="none" strike="noStrike" kern="0" cap="none" spc="-67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(Up</a:t>
            </a:r>
            <a:r>
              <a:rPr kumimoji="0" sz="2000" b="1" i="0" u="none" strike="noStrike" kern="0" cap="none" spc="-47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to</a:t>
            </a:r>
            <a:r>
              <a:rPr kumimoji="0" sz="2000" b="1" i="0" u="none" strike="noStrike" kern="0" cap="none" spc="-4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24</a:t>
            </a:r>
            <a:r>
              <a:rPr kumimoji="0" sz="2000" b="1" i="0" u="none" strike="noStrike" kern="0" cap="none" spc="-4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2000" b="1" i="0" u="none" strike="noStrike" kern="0" cap="none" spc="-13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Cycles)</a:t>
            </a:r>
            <a:endParaRPr kumimoji="0" sz="20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4777739" y="3439838"/>
            <a:ext cx="858520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marR="0" lvl="0" indent="0" algn="l" defTabSz="1219140" rtl="0" eaLnBrk="1" fontAlgn="auto" latinLnBrk="0" hangingPunct="1">
              <a:lnSpc>
                <a:spcPct val="100000"/>
              </a:lnSpc>
              <a:spcBef>
                <a:spcPts val="133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CR:</a:t>
            </a:r>
            <a:r>
              <a:rPr kumimoji="0" sz="1600" b="1" i="0" u="none" strike="noStrike" kern="0" cap="none" spc="-47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1" i="0" u="none" strike="noStrike" kern="0" cap="none" spc="-33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92%</a:t>
            </a:r>
            <a:endParaRPr kumimoji="0" sz="1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4777741" y="3683678"/>
            <a:ext cx="801793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marR="0" lvl="0" indent="0" algn="l" defTabSz="1219140" rtl="0" eaLnBrk="1" fontAlgn="auto" latinLnBrk="0" hangingPunct="1">
              <a:lnSpc>
                <a:spcPct val="100000"/>
              </a:lnSpc>
              <a:spcBef>
                <a:spcPts val="133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CRi:</a:t>
            </a:r>
            <a:r>
              <a:rPr kumimoji="0" sz="1600" b="1" i="0" u="none" strike="noStrike" kern="0" cap="none" spc="-47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1" i="0" u="none" strike="noStrike" kern="0" cap="none" spc="-33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4%</a:t>
            </a:r>
            <a:endParaRPr kumimoji="0" sz="1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6427217" y="3033777"/>
            <a:ext cx="5267113" cy="3462867"/>
          </a:xfrm>
          <a:custGeom>
            <a:avLst/>
            <a:gdLst/>
            <a:ahLst/>
            <a:cxnLst/>
            <a:rect l="l" t="t" r="r" b="b"/>
            <a:pathLst>
              <a:path w="3950334" h="2597150">
                <a:moveTo>
                  <a:pt x="3950208" y="0"/>
                </a:moveTo>
                <a:lnTo>
                  <a:pt x="0" y="0"/>
                </a:lnTo>
                <a:lnTo>
                  <a:pt x="0" y="2596895"/>
                </a:lnTo>
                <a:lnTo>
                  <a:pt x="3950208" y="2596895"/>
                </a:lnTo>
                <a:lnTo>
                  <a:pt x="395020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marL="0" marR="0" lvl="0" indent="0" algn="l" defTabSz="12191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6999792" y="6018413"/>
            <a:ext cx="105833" cy="164939"/>
          </a:xfrm>
          <a:prstGeom prst="rect">
            <a:avLst/>
          </a:prstGeom>
        </p:spPr>
        <p:txBody>
          <a:bodyPr vert="horz" wrap="square" lIns="0" tIns="21167" rIns="0" bIns="0" rtlCol="0">
            <a:spAutoFit/>
          </a:bodyPr>
          <a:lstStyle/>
          <a:p>
            <a:pPr marL="16933" marR="0" lvl="0" indent="0" algn="l" defTabSz="1219140" rtl="0" eaLnBrk="1" fontAlgn="auto" latinLnBrk="0" hangingPunct="1">
              <a:lnSpc>
                <a:spcPct val="100000"/>
              </a:lnSpc>
              <a:spcBef>
                <a:spcPts val="167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933" b="1" i="0" u="none" strike="noStrike" kern="0" cap="none" spc="87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0</a:t>
            </a:r>
            <a:endParaRPr kumimoji="0" sz="933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7945097" y="6018413"/>
            <a:ext cx="105833" cy="164939"/>
          </a:xfrm>
          <a:prstGeom prst="rect">
            <a:avLst/>
          </a:prstGeom>
        </p:spPr>
        <p:txBody>
          <a:bodyPr vert="horz" wrap="square" lIns="0" tIns="21167" rIns="0" bIns="0" rtlCol="0">
            <a:spAutoFit/>
          </a:bodyPr>
          <a:lstStyle/>
          <a:p>
            <a:pPr marL="16933" marR="0" lvl="0" indent="0" algn="l" defTabSz="1219140" rtl="0" eaLnBrk="1" fontAlgn="auto" latinLnBrk="0" hangingPunct="1">
              <a:lnSpc>
                <a:spcPct val="100000"/>
              </a:lnSpc>
              <a:spcBef>
                <a:spcPts val="167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933" b="1" i="0" u="none" strike="noStrike" kern="0" cap="none" spc="87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6</a:t>
            </a:r>
            <a:endParaRPr kumimoji="0" sz="933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9799852" y="6018411"/>
            <a:ext cx="176953" cy="164939"/>
          </a:xfrm>
          <a:prstGeom prst="rect">
            <a:avLst/>
          </a:prstGeom>
        </p:spPr>
        <p:txBody>
          <a:bodyPr vert="horz" wrap="square" lIns="0" tIns="21167" rIns="0" bIns="0" rtlCol="0">
            <a:spAutoFit/>
          </a:bodyPr>
          <a:lstStyle/>
          <a:p>
            <a:pPr marL="16933" marR="0" lvl="0" indent="0" algn="l" defTabSz="1219140" rtl="0" eaLnBrk="1" fontAlgn="auto" latinLnBrk="0" hangingPunct="1">
              <a:lnSpc>
                <a:spcPct val="100000"/>
              </a:lnSpc>
              <a:spcBef>
                <a:spcPts val="167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933" b="1" i="0" u="none" strike="noStrike" kern="0" cap="none" spc="33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18</a:t>
            </a:r>
            <a:endParaRPr kumimoji="0" sz="933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10745113" y="6018411"/>
            <a:ext cx="176953" cy="164939"/>
          </a:xfrm>
          <a:prstGeom prst="rect">
            <a:avLst/>
          </a:prstGeom>
        </p:spPr>
        <p:txBody>
          <a:bodyPr vert="horz" wrap="square" lIns="0" tIns="21167" rIns="0" bIns="0" rtlCol="0">
            <a:spAutoFit/>
          </a:bodyPr>
          <a:lstStyle/>
          <a:p>
            <a:pPr marL="16933" marR="0" lvl="0" indent="0" algn="l" defTabSz="1219140" rtl="0" eaLnBrk="1" fontAlgn="auto" latinLnBrk="0" hangingPunct="1">
              <a:lnSpc>
                <a:spcPct val="100000"/>
              </a:lnSpc>
              <a:spcBef>
                <a:spcPts val="167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933" b="1" i="0" u="none" strike="noStrike" kern="0" cap="none" spc="33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24</a:t>
            </a:r>
            <a:endParaRPr kumimoji="0" sz="933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sp>
        <p:nvSpPr>
          <p:cNvPr id="38" name="object 38"/>
          <p:cNvSpPr/>
          <p:nvPr/>
        </p:nvSpPr>
        <p:spPr>
          <a:xfrm>
            <a:off x="7039712" y="5960976"/>
            <a:ext cx="4280747" cy="65193"/>
          </a:xfrm>
          <a:custGeom>
            <a:avLst/>
            <a:gdLst/>
            <a:ahLst/>
            <a:cxnLst/>
            <a:rect l="l" t="t" r="r" b="b"/>
            <a:pathLst>
              <a:path w="3210559" h="48895">
                <a:moveTo>
                  <a:pt x="3210128" y="0"/>
                </a:moveTo>
                <a:lnTo>
                  <a:pt x="0" y="0"/>
                </a:lnTo>
                <a:lnTo>
                  <a:pt x="0" y="8293"/>
                </a:lnTo>
                <a:lnTo>
                  <a:pt x="0" y="48564"/>
                </a:lnTo>
                <a:lnTo>
                  <a:pt x="19075" y="48564"/>
                </a:lnTo>
                <a:lnTo>
                  <a:pt x="19075" y="16903"/>
                </a:lnTo>
                <a:lnTo>
                  <a:pt x="708952" y="16903"/>
                </a:lnTo>
                <a:lnTo>
                  <a:pt x="708952" y="48145"/>
                </a:lnTo>
                <a:lnTo>
                  <a:pt x="728027" y="48145"/>
                </a:lnTo>
                <a:lnTo>
                  <a:pt x="728027" y="16903"/>
                </a:lnTo>
                <a:lnTo>
                  <a:pt x="1417891" y="16903"/>
                </a:lnTo>
                <a:lnTo>
                  <a:pt x="1417891" y="48145"/>
                </a:lnTo>
                <a:lnTo>
                  <a:pt x="1436966" y="48145"/>
                </a:lnTo>
                <a:lnTo>
                  <a:pt x="1436966" y="16903"/>
                </a:lnTo>
                <a:lnTo>
                  <a:pt x="2126843" y="16903"/>
                </a:lnTo>
                <a:lnTo>
                  <a:pt x="2126843" y="48145"/>
                </a:lnTo>
                <a:lnTo>
                  <a:pt x="2145919" y="48145"/>
                </a:lnTo>
                <a:lnTo>
                  <a:pt x="2145919" y="16903"/>
                </a:lnTo>
                <a:lnTo>
                  <a:pt x="2835783" y="16903"/>
                </a:lnTo>
                <a:lnTo>
                  <a:pt x="2835783" y="48145"/>
                </a:lnTo>
                <a:lnTo>
                  <a:pt x="2854858" y="48145"/>
                </a:lnTo>
                <a:lnTo>
                  <a:pt x="2854858" y="16903"/>
                </a:lnTo>
                <a:lnTo>
                  <a:pt x="3210128" y="16903"/>
                </a:lnTo>
                <a:lnTo>
                  <a:pt x="3210128" y="8572"/>
                </a:lnTo>
                <a:lnTo>
                  <a:pt x="2854858" y="8572"/>
                </a:lnTo>
                <a:lnTo>
                  <a:pt x="2835783" y="8572"/>
                </a:lnTo>
                <a:lnTo>
                  <a:pt x="19075" y="8572"/>
                </a:lnTo>
                <a:lnTo>
                  <a:pt x="19075" y="8293"/>
                </a:lnTo>
                <a:lnTo>
                  <a:pt x="3210128" y="8293"/>
                </a:lnTo>
                <a:lnTo>
                  <a:pt x="3210128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pPr marL="0" marR="0" lvl="0" indent="0" algn="l" defTabSz="12191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6890960" y="5874749"/>
            <a:ext cx="105833" cy="164939"/>
          </a:xfrm>
          <a:prstGeom prst="rect">
            <a:avLst/>
          </a:prstGeom>
        </p:spPr>
        <p:txBody>
          <a:bodyPr vert="horz" wrap="square" lIns="0" tIns="21167" rIns="0" bIns="0" rtlCol="0">
            <a:spAutoFit/>
          </a:bodyPr>
          <a:lstStyle/>
          <a:p>
            <a:pPr marL="16933" marR="0" lvl="0" indent="0" algn="l" defTabSz="1219140" rtl="0" eaLnBrk="1" fontAlgn="auto" latinLnBrk="0" hangingPunct="1">
              <a:lnSpc>
                <a:spcPct val="100000"/>
              </a:lnSpc>
              <a:spcBef>
                <a:spcPts val="167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933" b="1" i="0" u="none" strike="noStrike" kern="0" cap="none" spc="87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0</a:t>
            </a:r>
            <a:endParaRPr kumimoji="0" sz="933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6819526" y="4508219"/>
            <a:ext cx="176953" cy="164939"/>
          </a:xfrm>
          <a:prstGeom prst="rect">
            <a:avLst/>
          </a:prstGeom>
        </p:spPr>
        <p:txBody>
          <a:bodyPr vert="horz" wrap="square" lIns="0" tIns="21167" rIns="0" bIns="0" rtlCol="0">
            <a:spAutoFit/>
          </a:bodyPr>
          <a:lstStyle/>
          <a:p>
            <a:pPr marL="16933" marR="0" lvl="0" indent="0" algn="l" defTabSz="1219140" rtl="0" eaLnBrk="1" fontAlgn="auto" latinLnBrk="0" hangingPunct="1">
              <a:lnSpc>
                <a:spcPct val="100000"/>
              </a:lnSpc>
              <a:spcBef>
                <a:spcPts val="167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933" b="1" i="0" u="none" strike="noStrike" kern="0" cap="none" spc="33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50</a:t>
            </a:r>
            <a:endParaRPr kumimoji="0" sz="933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6748091" y="3141704"/>
            <a:ext cx="248920" cy="164939"/>
          </a:xfrm>
          <a:prstGeom prst="rect">
            <a:avLst/>
          </a:prstGeom>
        </p:spPr>
        <p:txBody>
          <a:bodyPr vert="horz" wrap="square" lIns="0" tIns="21167" rIns="0" bIns="0" rtlCol="0">
            <a:spAutoFit/>
          </a:bodyPr>
          <a:lstStyle/>
          <a:p>
            <a:pPr marL="16933" marR="0" lvl="0" indent="0" algn="l" defTabSz="1219140" rtl="0" eaLnBrk="1" fontAlgn="auto" latinLnBrk="0" hangingPunct="1">
              <a:lnSpc>
                <a:spcPct val="100000"/>
              </a:lnSpc>
              <a:spcBef>
                <a:spcPts val="167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933" b="1" i="0" u="none" strike="noStrike" kern="0" cap="none" spc="47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100</a:t>
            </a:r>
            <a:endParaRPr kumimoji="0" sz="933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grpSp>
        <p:nvGrpSpPr>
          <p:cNvPr id="42" name="object 42"/>
          <p:cNvGrpSpPr/>
          <p:nvPr/>
        </p:nvGrpSpPr>
        <p:grpSpPr>
          <a:xfrm>
            <a:off x="6992040" y="3227465"/>
            <a:ext cx="3804920" cy="2756747"/>
            <a:chOff x="5244030" y="2420598"/>
            <a:chExt cx="2853690" cy="2067560"/>
          </a:xfrm>
        </p:grpSpPr>
        <p:sp>
          <p:nvSpPr>
            <p:cNvPr id="43" name="object 43"/>
            <p:cNvSpPr/>
            <p:nvPr/>
          </p:nvSpPr>
          <p:spPr>
            <a:xfrm>
              <a:off x="5244020" y="2420607"/>
              <a:ext cx="55244" cy="2067560"/>
            </a:xfrm>
            <a:custGeom>
              <a:avLst/>
              <a:gdLst/>
              <a:ahLst/>
              <a:cxnLst/>
              <a:rect l="l" t="t" r="r" b="b"/>
              <a:pathLst>
                <a:path w="55245" h="2067560">
                  <a:moveTo>
                    <a:pt x="54838" y="571"/>
                  </a:moveTo>
                  <a:lnTo>
                    <a:pt x="45300" y="571"/>
                  </a:lnTo>
                  <a:lnTo>
                    <a:pt x="45300" y="0"/>
                  </a:lnTo>
                  <a:lnTo>
                    <a:pt x="35763" y="0"/>
                  </a:lnTo>
                  <a:lnTo>
                    <a:pt x="35763" y="571"/>
                  </a:lnTo>
                  <a:lnTo>
                    <a:pt x="0" y="571"/>
                  </a:lnTo>
                  <a:lnTo>
                    <a:pt x="0" y="17233"/>
                  </a:lnTo>
                  <a:lnTo>
                    <a:pt x="35763" y="17233"/>
                  </a:lnTo>
                  <a:lnTo>
                    <a:pt x="35763" y="17767"/>
                  </a:lnTo>
                  <a:lnTo>
                    <a:pt x="35763" y="512826"/>
                  </a:lnTo>
                  <a:lnTo>
                    <a:pt x="35763" y="513016"/>
                  </a:lnTo>
                  <a:lnTo>
                    <a:pt x="18288" y="513016"/>
                  </a:lnTo>
                  <a:lnTo>
                    <a:pt x="18288" y="529678"/>
                  </a:lnTo>
                  <a:lnTo>
                    <a:pt x="35763" y="529678"/>
                  </a:lnTo>
                  <a:lnTo>
                    <a:pt x="35763" y="1025461"/>
                  </a:lnTo>
                  <a:lnTo>
                    <a:pt x="0" y="1025461"/>
                  </a:lnTo>
                  <a:lnTo>
                    <a:pt x="0" y="1042123"/>
                  </a:lnTo>
                  <a:lnTo>
                    <a:pt x="35763" y="1042123"/>
                  </a:lnTo>
                  <a:lnTo>
                    <a:pt x="35763" y="1537893"/>
                  </a:lnTo>
                  <a:lnTo>
                    <a:pt x="18288" y="1537893"/>
                  </a:lnTo>
                  <a:lnTo>
                    <a:pt x="18288" y="1554568"/>
                  </a:lnTo>
                  <a:lnTo>
                    <a:pt x="35763" y="1554568"/>
                  </a:lnTo>
                  <a:lnTo>
                    <a:pt x="35763" y="1555064"/>
                  </a:lnTo>
                  <a:lnTo>
                    <a:pt x="35763" y="2050122"/>
                  </a:lnTo>
                  <a:lnTo>
                    <a:pt x="35763" y="2050364"/>
                  </a:lnTo>
                  <a:lnTo>
                    <a:pt x="0" y="2050364"/>
                  </a:lnTo>
                  <a:lnTo>
                    <a:pt x="0" y="2067026"/>
                  </a:lnTo>
                  <a:lnTo>
                    <a:pt x="35763" y="2067026"/>
                  </a:lnTo>
                  <a:lnTo>
                    <a:pt x="35763" y="2066709"/>
                  </a:lnTo>
                  <a:lnTo>
                    <a:pt x="45300" y="2066709"/>
                  </a:lnTo>
                  <a:lnTo>
                    <a:pt x="45300" y="2067026"/>
                  </a:lnTo>
                  <a:lnTo>
                    <a:pt x="54838" y="2067026"/>
                  </a:lnTo>
                  <a:lnTo>
                    <a:pt x="54838" y="2050364"/>
                  </a:lnTo>
                  <a:lnTo>
                    <a:pt x="45300" y="2050364"/>
                  </a:lnTo>
                  <a:lnTo>
                    <a:pt x="45300" y="2050122"/>
                  </a:lnTo>
                  <a:lnTo>
                    <a:pt x="54838" y="2050122"/>
                  </a:lnTo>
                  <a:lnTo>
                    <a:pt x="54838" y="1555064"/>
                  </a:lnTo>
                  <a:lnTo>
                    <a:pt x="45300" y="1555064"/>
                  </a:lnTo>
                  <a:lnTo>
                    <a:pt x="45300" y="1554568"/>
                  </a:lnTo>
                  <a:lnTo>
                    <a:pt x="54838" y="1554568"/>
                  </a:lnTo>
                  <a:lnTo>
                    <a:pt x="54838" y="1538478"/>
                  </a:lnTo>
                  <a:lnTo>
                    <a:pt x="54838" y="1537893"/>
                  </a:lnTo>
                  <a:lnTo>
                    <a:pt x="54838" y="1042238"/>
                  </a:lnTo>
                  <a:lnTo>
                    <a:pt x="45300" y="1042238"/>
                  </a:lnTo>
                  <a:lnTo>
                    <a:pt x="54838" y="1042123"/>
                  </a:lnTo>
                  <a:lnTo>
                    <a:pt x="54838" y="1025652"/>
                  </a:lnTo>
                  <a:lnTo>
                    <a:pt x="54838" y="1025461"/>
                  </a:lnTo>
                  <a:lnTo>
                    <a:pt x="54838" y="529678"/>
                  </a:lnTo>
                  <a:lnTo>
                    <a:pt x="54838" y="529412"/>
                  </a:lnTo>
                  <a:lnTo>
                    <a:pt x="54838" y="513016"/>
                  </a:lnTo>
                  <a:lnTo>
                    <a:pt x="45300" y="513016"/>
                  </a:lnTo>
                  <a:lnTo>
                    <a:pt x="45300" y="512826"/>
                  </a:lnTo>
                  <a:lnTo>
                    <a:pt x="54838" y="512826"/>
                  </a:lnTo>
                  <a:lnTo>
                    <a:pt x="54838" y="17767"/>
                  </a:lnTo>
                  <a:lnTo>
                    <a:pt x="45300" y="17767"/>
                  </a:lnTo>
                  <a:lnTo>
                    <a:pt x="45300" y="17233"/>
                  </a:lnTo>
                  <a:lnTo>
                    <a:pt x="54838" y="17233"/>
                  </a:lnTo>
                  <a:lnTo>
                    <a:pt x="54838" y="571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4" name="object 44"/>
            <p:cNvSpPr/>
            <p:nvPr/>
          </p:nvSpPr>
          <p:spPr>
            <a:xfrm>
              <a:off x="5289321" y="2420607"/>
              <a:ext cx="2803525" cy="507365"/>
            </a:xfrm>
            <a:custGeom>
              <a:avLst/>
              <a:gdLst/>
              <a:ahLst/>
              <a:cxnLst/>
              <a:rect l="l" t="t" r="r" b="b"/>
              <a:pathLst>
                <a:path w="2803525" h="507364">
                  <a:moveTo>
                    <a:pt x="2803194" y="490093"/>
                  </a:moveTo>
                  <a:lnTo>
                    <a:pt x="1620570" y="490093"/>
                  </a:lnTo>
                  <a:lnTo>
                    <a:pt x="1620570" y="332803"/>
                  </a:lnTo>
                  <a:lnTo>
                    <a:pt x="1620570" y="324510"/>
                  </a:lnTo>
                  <a:lnTo>
                    <a:pt x="1620570" y="316217"/>
                  </a:lnTo>
                  <a:lnTo>
                    <a:pt x="1134948" y="316217"/>
                  </a:lnTo>
                  <a:lnTo>
                    <a:pt x="1134948" y="316509"/>
                  </a:lnTo>
                  <a:lnTo>
                    <a:pt x="1134567" y="316509"/>
                  </a:lnTo>
                  <a:lnTo>
                    <a:pt x="1134567" y="324510"/>
                  </a:lnTo>
                  <a:lnTo>
                    <a:pt x="1129830" y="324510"/>
                  </a:lnTo>
                  <a:lnTo>
                    <a:pt x="1129830" y="320370"/>
                  </a:lnTo>
                  <a:lnTo>
                    <a:pt x="1134567" y="324510"/>
                  </a:lnTo>
                  <a:lnTo>
                    <a:pt x="1134567" y="316509"/>
                  </a:lnTo>
                  <a:lnTo>
                    <a:pt x="1129830" y="316509"/>
                  </a:lnTo>
                  <a:lnTo>
                    <a:pt x="1129830" y="316217"/>
                  </a:lnTo>
                  <a:lnTo>
                    <a:pt x="1134948" y="316217"/>
                  </a:lnTo>
                  <a:lnTo>
                    <a:pt x="1134948" y="209626"/>
                  </a:lnTo>
                  <a:lnTo>
                    <a:pt x="1134948" y="201333"/>
                  </a:lnTo>
                  <a:lnTo>
                    <a:pt x="1134948" y="193052"/>
                  </a:lnTo>
                  <a:lnTo>
                    <a:pt x="852017" y="193052"/>
                  </a:lnTo>
                  <a:lnTo>
                    <a:pt x="852017" y="201244"/>
                  </a:lnTo>
                  <a:lnTo>
                    <a:pt x="847382" y="201333"/>
                  </a:lnTo>
                  <a:lnTo>
                    <a:pt x="847382" y="197205"/>
                  </a:lnTo>
                  <a:lnTo>
                    <a:pt x="852017" y="201244"/>
                  </a:lnTo>
                  <a:lnTo>
                    <a:pt x="852017" y="193052"/>
                  </a:lnTo>
                  <a:lnTo>
                    <a:pt x="852017" y="192913"/>
                  </a:lnTo>
                  <a:lnTo>
                    <a:pt x="852017" y="93560"/>
                  </a:lnTo>
                  <a:lnTo>
                    <a:pt x="852017" y="85267"/>
                  </a:lnTo>
                  <a:lnTo>
                    <a:pt x="852017" y="76974"/>
                  </a:lnTo>
                  <a:lnTo>
                    <a:pt x="257517" y="76974"/>
                  </a:lnTo>
                  <a:lnTo>
                    <a:pt x="257517" y="17767"/>
                  </a:lnTo>
                  <a:lnTo>
                    <a:pt x="257492" y="85267"/>
                  </a:lnTo>
                  <a:lnTo>
                    <a:pt x="252755" y="85267"/>
                  </a:lnTo>
                  <a:lnTo>
                    <a:pt x="252755" y="81127"/>
                  </a:lnTo>
                  <a:lnTo>
                    <a:pt x="257492" y="85267"/>
                  </a:lnTo>
                  <a:lnTo>
                    <a:pt x="257492" y="17767"/>
                  </a:lnTo>
                  <a:lnTo>
                    <a:pt x="243840" y="17767"/>
                  </a:lnTo>
                  <a:lnTo>
                    <a:pt x="243840" y="13627"/>
                  </a:lnTo>
                  <a:lnTo>
                    <a:pt x="247980" y="17233"/>
                  </a:lnTo>
                  <a:lnTo>
                    <a:pt x="257517" y="17233"/>
                  </a:lnTo>
                  <a:lnTo>
                    <a:pt x="257517" y="9474"/>
                  </a:lnTo>
                  <a:lnTo>
                    <a:pt x="257517" y="8902"/>
                  </a:lnTo>
                  <a:lnTo>
                    <a:pt x="257517" y="0"/>
                  </a:lnTo>
                  <a:lnTo>
                    <a:pt x="0" y="0"/>
                  </a:lnTo>
                  <a:lnTo>
                    <a:pt x="0" y="9474"/>
                  </a:lnTo>
                  <a:lnTo>
                    <a:pt x="0" y="17767"/>
                  </a:lnTo>
                  <a:lnTo>
                    <a:pt x="238442" y="17767"/>
                  </a:lnTo>
                  <a:lnTo>
                    <a:pt x="238442" y="76974"/>
                  </a:lnTo>
                  <a:lnTo>
                    <a:pt x="238442" y="85267"/>
                  </a:lnTo>
                  <a:lnTo>
                    <a:pt x="238442" y="93560"/>
                  </a:lnTo>
                  <a:lnTo>
                    <a:pt x="832942" y="93560"/>
                  </a:lnTo>
                  <a:lnTo>
                    <a:pt x="832942" y="193052"/>
                  </a:lnTo>
                  <a:lnTo>
                    <a:pt x="832942" y="201333"/>
                  </a:lnTo>
                  <a:lnTo>
                    <a:pt x="832942" y="209626"/>
                  </a:lnTo>
                  <a:lnTo>
                    <a:pt x="1115872" y="209626"/>
                  </a:lnTo>
                  <a:lnTo>
                    <a:pt x="1115872" y="316217"/>
                  </a:lnTo>
                  <a:lnTo>
                    <a:pt x="1115872" y="324510"/>
                  </a:lnTo>
                  <a:lnTo>
                    <a:pt x="1115872" y="332803"/>
                  </a:lnTo>
                  <a:lnTo>
                    <a:pt x="1601495" y="332803"/>
                  </a:lnTo>
                  <a:lnTo>
                    <a:pt x="1601495" y="490321"/>
                  </a:lnTo>
                  <a:lnTo>
                    <a:pt x="1601495" y="498614"/>
                  </a:lnTo>
                  <a:lnTo>
                    <a:pt x="1601495" y="506907"/>
                  </a:lnTo>
                  <a:lnTo>
                    <a:pt x="2803194" y="506907"/>
                  </a:lnTo>
                  <a:lnTo>
                    <a:pt x="2803194" y="498614"/>
                  </a:lnTo>
                  <a:lnTo>
                    <a:pt x="1616024" y="498614"/>
                  </a:lnTo>
                  <a:lnTo>
                    <a:pt x="1616024" y="494461"/>
                  </a:lnTo>
                  <a:lnTo>
                    <a:pt x="1620570" y="498436"/>
                  </a:lnTo>
                  <a:lnTo>
                    <a:pt x="2803194" y="498436"/>
                  </a:lnTo>
                  <a:lnTo>
                    <a:pt x="2803194" y="490093"/>
                  </a:lnTo>
                  <a:close/>
                </a:path>
              </a:pathLst>
            </a:custGeom>
            <a:solidFill>
              <a:srgbClr val="0000FF"/>
            </a:solidFill>
          </p:spPr>
          <p:txBody>
            <a:bodyPr wrap="square" lIns="0" tIns="0" rIns="0" bIns="0" rtlCol="0"/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5" name="object 45"/>
            <p:cNvSpPr/>
            <p:nvPr/>
          </p:nvSpPr>
          <p:spPr>
            <a:xfrm>
              <a:off x="5540476" y="2464231"/>
              <a:ext cx="2557145" cy="455295"/>
            </a:xfrm>
            <a:custGeom>
              <a:avLst/>
              <a:gdLst/>
              <a:ahLst/>
              <a:cxnLst/>
              <a:rect l="l" t="t" r="r" b="b"/>
              <a:pathLst>
                <a:path w="2557145" h="455294">
                  <a:moveTo>
                    <a:pt x="13512" y="0"/>
                  </a:moveTo>
                  <a:lnTo>
                    <a:pt x="9537" y="0"/>
                  </a:lnTo>
                  <a:lnTo>
                    <a:pt x="3975" y="0"/>
                  </a:lnTo>
                  <a:lnTo>
                    <a:pt x="0" y="0"/>
                  </a:lnTo>
                  <a:lnTo>
                    <a:pt x="0" y="41656"/>
                  </a:lnTo>
                  <a:lnTo>
                    <a:pt x="3975" y="41656"/>
                  </a:lnTo>
                  <a:lnTo>
                    <a:pt x="9537" y="41656"/>
                  </a:lnTo>
                  <a:lnTo>
                    <a:pt x="13512" y="41656"/>
                  </a:lnTo>
                  <a:lnTo>
                    <a:pt x="13512" y="0"/>
                  </a:lnTo>
                  <a:close/>
                </a:path>
                <a:path w="2557145" h="455294">
                  <a:moveTo>
                    <a:pt x="44513" y="0"/>
                  </a:moveTo>
                  <a:lnTo>
                    <a:pt x="34975" y="0"/>
                  </a:lnTo>
                  <a:lnTo>
                    <a:pt x="34975" y="41656"/>
                  </a:lnTo>
                  <a:lnTo>
                    <a:pt x="44513" y="41656"/>
                  </a:lnTo>
                  <a:lnTo>
                    <a:pt x="44513" y="0"/>
                  </a:lnTo>
                  <a:close/>
                </a:path>
                <a:path w="2557145" h="455294">
                  <a:moveTo>
                    <a:pt x="180416" y="0"/>
                  </a:moveTo>
                  <a:lnTo>
                    <a:pt x="170878" y="0"/>
                  </a:lnTo>
                  <a:lnTo>
                    <a:pt x="170878" y="41656"/>
                  </a:lnTo>
                  <a:lnTo>
                    <a:pt x="180416" y="41656"/>
                  </a:lnTo>
                  <a:lnTo>
                    <a:pt x="180416" y="0"/>
                  </a:lnTo>
                  <a:close/>
                </a:path>
                <a:path w="2557145" h="455294">
                  <a:moveTo>
                    <a:pt x="211416" y="0"/>
                  </a:moveTo>
                  <a:lnTo>
                    <a:pt x="201879" y="0"/>
                  </a:lnTo>
                  <a:lnTo>
                    <a:pt x="201879" y="41656"/>
                  </a:lnTo>
                  <a:lnTo>
                    <a:pt x="211416" y="41656"/>
                  </a:lnTo>
                  <a:lnTo>
                    <a:pt x="211416" y="0"/>
                  </a:lnTo>
                  <a:close/>
                </a:path>
                <a:path w="2557145" h="455294">
                  <a:moveTo>
                    <a:pt x="370370" y="0"/>
                  </a:moveTo>
                  <a:lnTo>
                    <a:pt x="360832" y="0"/>
                  </a:lnTo>
                  <a:lnTo>
                    <a:pt x="360832" y="41656"/>
                  </a:lnTo>
                  <a:lnTo>
                    <a:pt x="370370" y="41656"/>
                  </a:lnTo>
                  <a:lnTo>
                    <a:pt x="370370" y="0"/>
                  </a:lnTo>
                  <a:close/>
                </a:path>
                <a:path w="2557145" h="455294">
                  <a:moveTo>
                    <a:pt x="425208" y="0"/>
                  </a:moveTo>
                  <a:lnTo>
                    <a:pt x="415671" y="0"/>
                  </a:lnTo>
                  <a:lnTo>
                    <a:pt x="415671" y="41656"/>
                  </a:lnTo>
                  <a:lnTo>
                    <a:pt x="425208" y="41656"/>
                  </a:lnTo>
                  <a:lnTo>
                    <a:pt x="425208" y="0"/>
                  </a:lnTo>
                  <a:close/>
                </a:path>
                <a:path w="2557145" h="455294">
                  <a:moveTo>
                    <a:pt x="460184" y="0"/>
                  </a:moveTo>
                  <a:lnTo>
                    <a:pt x="450646" y="0"/>
                  </a:lnTo>
                  <a:lnTo>
                    <a:pt x="450646" y="41656"/>
                  </a:lnTo>
                  <a:lnTo>
                    <a:pt x="460184" y="41656"/>
                  </a:lnTo>
                  <a:lnTo>
                    <a:pt x="460184" y="0"/>
                  </a:lnTo>
                  <a:close/>
                </a:path>
                <a:path w="2557145" h="455294">
                  <a:moveTo>
                    <a:pt x="867905" y="115951"/>
                  </a:moveTo>
                  <a:lnTo>
                    <a:pt x="858367" y="115951"/>
                  </a:lnTo>
                  <a:lnTo>
                    <a:pt x="858367" y="157619"/>
                  </a:lnTo>
                  <a:lnTo>
                    <a:pt x="867905" y="157619"/>
                  </a:lnTo>
                  <a:lnTo>
                    <a:pt x="867905" y="115951"/>
                  </a:lnTo>
                  <a:close/>
                </a:path>
                <a:path w="2557145" h="455294">
                  <a:moveTo>
                    <a:pt x="1003808" y="239547"/>
                  </a:moveTo>
                  <a:lnTo>
                    <a:pt x="994270" y="239547"/>
                  </a:lnTo>
                  <a:lnTo>
                    <a:pt x="994270" y="281216"/>
                  </a:lnTo>
                  <a:lnTo>
                    <a:pt x="1003808" y="281216"/>
                  </a:lnTo>
                  <a:lnTo>
                    <a:pt x="1003808" y="239547"/>
                  </a:lnTo>
                  <a:close/>
                </a:path>
                <a:path w="2557145" h="455294">
                  <a:moveTo>
                    <a:pt x="1049909" y="239547"/>
                  </a:moveTo>
                  <a:lnTo>
                    <a:pt x="1040371" y="239547"/>
                  </a:lnTo>
                  <a:lnTo>
                    <a:pt x="1040371" y="281216"/>
                  </a:lnTo>
                  <a:lnTo>
                    <a:pt x="1049909" y="281216"/>
                  </a:lnTo>
                  <a:lnTo>
                    <a:pt x="1049909" y="239547"/>
                  </a:lnTo>
                  <a:close/>
                </a:path>
                <a:path w="2557145" h="455294">
                  <a:moveTo>
                    <a:pt x="1143685" y="239547"/>
                  </a:moveTo>
                  <a:lnTo>
                    <a:pt x="1134160" y="239547"/>
                  </a:lnTo>
                  <a:lnTo>
                    <a:pt x="1134160" y="281216"/>
                  </a:lnTo>
                  <a:lnTo>
                    <a:pt x="1143685" y="281216"/>
                  </a:lnTo>
                  <a:lnTo>
                    <a:pt x="1143685" y="239547"/>
                  </a:lnTo>
                  <a:close/>
                </a:path>
                <a:path w="2557145" h="455294">
                  <a:moveTo>
                    <a:pt x="1279601" y="239547"/>
                  </a:moveTo>
                  <a:lnTo>
                    <a:pt x="1270063" y="239547"/>
                  </a:lnTo>
                  <a:lnTo>
                    <a:pt x="1270063" y="281216"/>
                  </a:lnTo>
                  <a:lnTo>
                    <a:pt x="1279601" y="281216"/>
                  </a:lnTo>
                  <a:lnTo>
                    <a:pt x="1279601" y="239547"/>
                  </a:lnTo>
                  <a:close/>
                </a:path>
                <a:path w="2557145" h="455294">
                  <a:moveTo>
                    <a:pt x="1383715" y="413143"/>
                  </a:moveTo>
                  <a:lnTo>
                    <a:pt x="1374178" y="413143"/>
                  </a:lnTo>
                  <a:lnTo>
                    <a:pt x="1374178" y="454812"/>
                  </a:lnTo>
                  <a:lnTo>
                    <a:pt x="1383715" y="454812"/>
                  </a:lnTo>
                  <a:lnTo>
                    <a:pt x="1383715" y="413143"/>
                  </a:lnTo>
                  <a:close/>
                </a:path>
                <a:path w="2557145" h="455294">
                  <a:moveTo>
                    <a:pt x="1446504" y="413143"/>
                  </a:moveTo>
                  <a:lnTo>
                    <a:pt x="1436966" y="413143"/>
                  </a:lnTo>
                  <a:lnTo>
                    <a:pt x="1436966" y="454812"/>
                  </a:lnTo>
                  <a:lnTo>
                    <a:pt x="1446504" y="454812"/>
                  </a:lnTo>
                  <a:lnTo>
                    <a:pt x="1446504" y="413143"/>
                  </a:lnTo>
                  <a:close/>
                </a:path>
                <a:path w="2557145" h="455294">
                  <a:moveTo>
                    <a:pt x="1620558" y="413143"/>
                  </a:moveTo>
                  <a:lnTo>
                    <a:pt x="1611020" y="413143"/>
                  </a:lnTo>
                  <a:lnTo>
                    <a:pt x="1611020" y="454812"/>
                  </a:lnTo>
                  <a:lnTo>
                    <a:pt x="1620558" y="454812"/>
                  </a:lnTo>
                  <a:lnTo>
                    <a:pt x="1620558" y="413143"/>
                  </a:lnTo>
                  <a:close/>
                </a:path>
                <a:path w="2557145" h="455294">
                  <a:moveTo>
                    <a:pt x="1640433" y="413143"/>
                  </a:moveTo>
                  <a:lnTo>
                    <a:pt x="1630895" y="413143"/>
                  </a:lnTo>
                  <a:lnTo>
                    <a:pt x="1630895" y="454812"/>
                  </a:lnTo>
                  <a:lnTo>
                    <a:pt x="1640433" y="454812"/>
                  </a:lnTo>
                  <a:lnTo>
                    <a:pt x="1640433" y="413143"/>
                  </a:lnTo>
                  <a:close/>
                </a:path>
                <a:path w="2557145" h="455294">
                  <a:moveTo>
                    <a:pt x="1652346" y="413143"/>
                  </a:moveTo>
                  <a:lnTo>
                    <a:pt x="1642821" y="413143"/>
                  </a:lnTo>
                  <a:lnTo>
                    <a:pt x="1642821" y="454812"/>
                  </a:lnTo>
                  <a:lnTo>
                    <a:pt x="1652346" y="454812"/>
                  </a:lnTo>
                  <a:lnTo>
                    <a:pt x="1652346" y="413143"/>
                  </a:lnTo>
                  <a:close/>
                </a:path>
                <a:path w="2557145" h="455294">
                  <a:moveTo>
                    <a:pt x="1760448" y="413143"/>
                  </a:moveTo>
                  <a:lnTo>
                    <a:pt x="1750910" y="413143"/>
                  </a:lnTo>
                  <a:lnTo>
                    <a:pt x="1750910" y="454812"/>
                  </a:lnTo>
                  <a:lnTo>
                    <a:pt x="1760448" y="454812"/>
                  </a:lnTo>
                  <a:lnTo>
                    <a:pt x="1760448" y="413143"/>
                  </a:lnTo>
                  <a:close/>
                </a:path>
                <a:path w="2557145" h="455294">
                  <a:moveTo>
                    <a:pt x="2028278" y="413143"/>
                  </a:moveTo>
                  <a:lnTo>
                    <a:pt x="2018741" y="413143"/>
                  </a:lnTo>
                  <a:lnTo>
                    <a:pt x="2018741" y="454812"/>
                  </a:lnTo>
                  <a:lnTo>
                    <a:pt x="2028278" y="454812"/>
                  </a:lnTo>
                  <a:lnTo>
                    <a:pt x="2028278" y="413143"/>
                  </a:lnTo>
                  <a:close/>
                </a:path>
                <a:path w="2557145" h="455294">
                  <a:moveTo>
                    <a:pt x="2184057" y="413143"/>
                  </a:moveTo>
                  <a:lnTo>
                    <a:pt x="2174519" y="413143"/>
                  </a:lnTo>
                  <a:lnTo>
                    <a:pt x="2174519" y="454812"/>
                  </a:lnTo>
                  <a:lnTo>
                    <a:pt x="2184057" y="454812"/>
                  </a:lnTo>
                  <a:lnTo>
                    <a:pt x="2184057" y="413143"/>
                  </a:lnTo>
                  <a:close/>
                </a:path>
                <a:path w="2557145" h="455294">
                  <a:moveTo>
                    <a:pt x="2556814" y="413143"/>
                  </a:moveTo>
                  <a:lnTo>
                    <a:pt x="2547277" y="413143"/>
                  </a:lnTo>
                  <a:lnTo>
                    <a:pt x="2547277" y="454812"/>
                  </a:lnTo>
                  <a:lnTo>
                    <a:pt x="2556814" y="454812"/>
                  </a:lnTo>
                  <a:lnTo>
                    <a:pt x="2556814" y="413143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46" name="object 46"/>
          <p:cNvSpPr txBox="1"/>
          <p:nvPr/>
        </p:nvSpPr>
        <p:spPr>
          <a:xfrm>
            <a:off x="8700291" y="6268190"/>
            <a:ext cx="960120" cy="1323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lvl="0" indent="0" algn="l" defTabSz="1219140" rtl="0" eaLnBrk="1" fontAlgn="auto" latinLnBrk="0" hangingPunct="1">
              <a:lnSpc>
                <a:spcPts val="103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67" b="1" i="0" u="none" strike="noStrike" kern="0" cap="none" spc="87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Time</a:t>
            </a:r>
            <a:r>
              <a:rPr kumimoji="0" sz="1067" b="1" i="0" u="none" strike="noStrike" kern="0" cap="none" spc="27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sz="1067" b="1" i="0" u="none" strike="noStrike" kern="0" cap="none" spc="6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(months)</a:t>
            </a:r>
            <a:endParaRPr kumimoji="0" sz="1067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6555971" y="4025614"/>
            <a:ext cx="156005" cy="111082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0" marR="0" lvl="0" indent="0" algn="l" defTabSz="1219140" rtl="0" eaLnBrk="1" fontAlgn="auto" latinLnBrk="0" hangingPunct="1">
              <a:lnSpc>
                <a:spcPts val="11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00" b="1" i="0" u="none" strike="noStrike" kern="0" cap="none" spc="-53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Overall</a:t>
            </a:r>
            <a:r>
              <a:rPr kumimoji="0" sz="12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sz="1200" b="1" i="0" u="none" strike="noStrike" kern="0" cap="none" spc="-53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survival</a:t>
            </a:r>
            <a:r>
              <a:rPr kumimoji="0" sz="1200" b="1" i="0" u="none" strike="noStrike" kern="0" cap="none" spc="7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sz="1200" b="1" i="0" u="none" strike="noStrike" kern="0" cap="none" spc="-6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(%)</a:t>
            </a:r>
            <a:endParaRPr kumimoji="0" sz="1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7411688" y="4455173"/>
            <a:ext cx="3072553" cy="27180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47" marR="0" lvl="0" indent="0" algn="l" defTabSz="1219140" rtl="0" eaLnBrk="1" fontAlgn="auto" latinLnBrk="0" hangingPunct="1">
              <a:lnSpc>
                <a:spcPts val="91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07129" algn="l"/>
                <a:tab pos="1558636" algn="l"/>
                <a:tab pos="2511935" algn="l"/>
              </a:tabLst>
              <a:defRPr/>
            </a:pPr>
            <a:r>
              <a:rPr kumimoji="0" sz="933" b="1" i="0" u="none" strike="noStrike" kern="0" cap="none" spc="4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N</a:t>
            </a:r>
            <a:r>
              <a:rPr kumimoji="0" sz="933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	</a:t>
            </a:r>
            <a:r>
              <a:rPr kumimoji="0" sz="933" b="1" i="0" u="none" strike="noStrike" kern="0" cap="none" spc="8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Median</a:t>
            </a:r>
            <a:r>
              <a:rPr kumimoji="0" sz="933" b="1" i="0" u="none" strike="noStrike" kern="0" cap="none" spc="47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OS</a:t>
            </a:r>
            <a:r>
              <a:rPr kumimoji="0" sz="933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	</a:t>
            </a:r>
            <a:r>
              <a:rPr kumimoji="0" sz="933" b="1" i="0" u="none" strike="noStrike" kern="0" cap="none" spc="67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6-</a:t>
            </a:r>
            <a:r>
              <a:rPr kumimoji="0" sz="933" b="1" i="0" u="none" strike="noStrike" kern="0" cap="none" spc="8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months</a:t>
            </a:r>
            <a:r>
              <a:rPr kumimoji="0" sz="933" b="1" i="0" u="none" strike="noStrike" kern="0" cap="none" spc="73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sz="933" b="1" i="0" u="none" strike="noStrike" kern="0" cap="none" spc="53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OS</a:t>
            </a:r>
            <a:r>
              <a:rPr kumimoji="0" sz="933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	1-</a:t>
            </a:r>
            <a:r>
              <a:rPr kumimoji="0" sz="933" b="1" i="0" u="none" strike="noStrike" kern="0" cap="none" spc="67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year</a:t>
            </a:r>
            <a:r>
              <a:rPr kumimoji="0" sz="933" b="1" i="0" u="none" strike="noStrike" kern="0" cap="none" spc="16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sz="933" b="1" i="0" u="none" strike="noStrike" kern="0" cap="none" spc="47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OS</a:t>
            </a:r>
            <a:endParaRPr kumimoji="0" sz="933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l" defTabSz="1219140" rtl="0" eaLnBrk="1" fontAlgn="auto" latinLnBrk="0" hangingPunct="1">
              <a:lnSpc>
                <a:spcPct val="100000"/>
              </a:lnSpc>
              <a:spcBef>
                <a:spcPts val="60"/>
              </a:spcBef>
              <a:spcAft>
                <a:spcPts val="0"/>
              </a:spcAft>
              <a:buClrTx/>
              <a:buSzTx/>
              <a:buFontTx/>
              <a:buNone/>
              <a:tabLst>
                <a:tab pos="508822" algn="l"/>
                <a:tab pos="1811776" algn="l"/>
                <a:tab pos="2671100" algn="l"/>
              </a:tabLst>
              <a:defRPr/>
            </a:pPr>
            <a:r>
              <a:rPr kumimoji="0" sz="933" b="0" i="0" u="none" strike="noStrike" kern="0" cap="none" spc="33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27</a:t>
            </a:r>
            <a:r>
              <a:rPr kumimoji="0" sz="933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	</a:t>
            </a:r>
            <a:r>
              <a:rPr kumimoji="0" sz="933" b="0" i="0" u="none" strike="noStrike" kern="0" cap="none" spc="8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Not</a:t>
            </a:r>
            <a:r>
              <a:rPr kumimoji="0" sz="933" b="0" i="0" u="none" strike="noStrike" kern="0" cap="none" spc="4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sz="933" b="0" i="0" u="none" strike="noStrike" kern="0" cap="none" spc="6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reached</a:t>
            </a:r>
            <a:r>
              <a:rPr kumimoji="0" sz="933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	</a:t>
            </a:r>
            <a:r>
              <a:rPr kumimoji="0" sz="933" b="0" i="0" u="none" strike="noStrike" kern="0" cap="none" spc="53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96%</a:t>
            </a:r>
            <a:r>
              <a:rPr kumimoji="0" sz="933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	</a:t>
            </a:r>
            <a:r>
              <a:rPr kumimoji="0" sz="933" b="0" i="0" u="none" strike="noStrike" kern="0" cap="none" spc="53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85%</a:t>
            </a:r>
            <a:endParaRPr kumimoji="0" sz="933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sp>
        <p:nvSpPr>
          <p:cNvPr id="49" name="object 49"/>
          <p:cNvSpPr/>
          <p:nvPr/>
        </p:nvSpPr>
        <p:spPr>
          <a:xfrm>
            <a:off x="2479039" y="6274815"/>
            <a:ext cx="2170852" cy="243840"/>
          </a:xfrm>
          <a:custGeom>
            <a:avLst/>
            <a:gdLst/>
            <a:ahLst/>
            <a:cxnLst/>
            <a:rect l="l" t="t" r="r" b="b"/>
            <a:pathLst>
              <a:path w="1628139" h="182879">
                <a:moveTo>
                  <a:pt x="1627632" y="0"/>
                </a:moveTo>
                <a:lnTo>
                  <a:pt x="0" y="0"/>
                </a:lnTo>
                <a:lnTo>
                  <a:pt x="0" y="182879"/>
                </a:lnTo>
                <a:lnTo>
                  <a:pt x="1627632" y="182879"/>
                </a:lnTo>
                <a:lnTo>
                  <a:pt x="162763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marL="0" marR="0" lvl="0" indent="0" algn="l" defTabSz="12191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2896616" y="6018768"/>
            <a:ext cx="927947" cy="430096"/>
          </a:xfrm>
          <a:prstGeom prst="rect">
            <a:avLst/>
          </a:prstGeom>
        </p:spPr>
        <p:txBody>
          <a:bodyPr vert="horz" wrap="square" lIns="0" tIns="19472" rIns="0" bIns="0" rtlCol="0">
            <a:spAutoFit/>
          </a:bodyPr>
          <a:lstStyle/>
          <a:p>
            <a:pPr marL="110908" marR="0" lvl="0" indent="0" algn="l" defTabSz="1219140" rtl="0" eaLnBrk="1" fontAlgn="auto" latinLnBrk="0" hangingPunct="1">
              <a:lnSpc>
                <a:spcPct val="100000"/>
              </a:lnSpc>
              <a:spcBef>
                <a:spcPts val="15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67" b="1" i="0" u="none" strike="noStrike" kern="0" cap="none" spc="8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12</a:t>
            </a:r>
            <a:endParaRPr kumimoji="0" sz="1067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16933" marR="0" lvl="0" indent="0" algn="l" defTabSz="1219140" rtl="0" eaLnBrk="1" fontAlgn="auto" latinLnBrk="0" hangingPunct="1">
              <a:lnSpc>
                <a:spcPct val="100000"/>
              </a:lnSpc>
              <a:spcBef>
                <a:spcPts val="4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Time,</a:t>
            </a:r>
            <a:r>
              <a:rPr kumimoji="0" sz="1600" b="1" i="0" u="none" strike="noStrike" kern="0" cap="none" spc="-13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1" i="0" u="none" strike="noStrike" kern="0" cap="none" spc="-33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mo</a:t>
            </a:r>
            <a:endParaRPr kumimoji="0" sz="1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51" name="object 51"/>
          <p:cNvSpPr/>
          <p:nvPr/>
        </p:nvSpPr>
        <p:spPr>
          <a:xfrm>
            <a:off x="319026" y="3830320"/>
            <a:ext cx="461433" cy="1520613"/>
          </a:xfrm>
          <a:custGeom>
            <a:avLst/>
            <a:gdLst/>
            <a:ahLst/>
            <a:cxnLst/>
            <a:rect l="l" t="t" r="r" b="b"/>
            <a:pathLst>
              <a:path w="346075" h="1140460">
                <a:moveTo>
                  <a:pt x="345948" y="0"/>
                </a:moveTo>
                <a:lnTo>
                  <a:pt x="0" y="0"/>
                </a:lnTo>
                <a:lnTo>
                  <a:pt x="0" y="1139952"/>
                </a:lnTo>
                <a:lnTo>
                  <a:pt x="345948" y="1139952"/>
                </a:lnTo>
                <a:lnTo>
                  <a:pt x="34594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marL="0" marR="0" lvl="0" indent="0" algn="l" defTabSz="12191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468455" y="4292365"/>
            <a:ext cx="243656" cy="62314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6933" marR="0" lvl="0" indent="0" algn="l" defTabSz="1219140" rtl="0" eaLnBrk="1" fontAlgn="auto" latinLnBrk="0" hangingPunct="1">
              <a:lnSpc>
                <a:spcPts val="1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OS, </a:t>
            </a:r>
            <a:r>
              <a:rPr kumimoji="0" sz="1600" b="1" i="0" u="none" strike="noStrike" kern="0" cap="none" spc="-67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%</a:t>
            </a:r>
            <a:endParaRPr kumimoji="0" sz="1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53" name="object 53"/>
          <p:cNvSpPr/>
          <p:nvPr/>
        </p:nvSpPr>
        <p:spPr>
          <a:xfrm>
            <a:off x="8434832" y="6274815"/>
            <a:ext cx="2172547" cy="243840"/>
          </a:xfrm>
          <a:custGeom>
            <a:avLst/>
            <a:gdLst/>
            <a:ahLst/>
            <a:cxnLst/>
            <a:rect l="l" t="t" r="r" b="b"/>
            <a:pathLst>
              <a:path w="1629409" h="182879">
                <a:moveTo>
                  <a:pt x="1629155" y="0"/>
                </a:moveTo>
                <a:lnTo>
                  <a:pt x="0" y="0"/>
                </a:lnTo>
                <a:lnTo>
                  <a:pt x="0" y="182879"/>
                </a:lnTo>
                <a:lnTo>
                  <a:pt x="1629155" y="182879"/>
                </a:lnTo>
                <a:lnTo>
                  <a:pt x="162915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marL="0" marR="0" lvl="0" indent="0" algn="l" defTabSz="12191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8853594" y="6004458"/>
            <a:ext cx="928793" cy="451341"/>
          </a:xfrm>
          <a:prstGeom prst="rect">
            <a:avLst/>
          </a:prstGeom>
        </p:spPr>
        <p:txBody>
          <a:bodyPr vert="horz" wrap="square" lIns="0" tIns="35559" rIns="0" bIns="0" rtlCol="0">
            <a:spAutoFit/>
          </a:bodyPr>
          <a:lstStyle/>
          <a:p>
            <a:pPr marL="17780" marR="0" lvl="0" indent="0" algn="l" defTabSz="1219140" rtl="0" eaLnBrk="1" fontAlgn="auto" latinLnBrk="0" hangingPunct="1">
              <a:lnSpc>
                <a:spcPct val="100000"/>
              </a:lnSpc>
              <a:spcBef>
                <a:spcPts val="279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933" b="1" i="0" u="none" strike="noStrike" kern="0" cap="none" spc="33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12</a:t>
            </a:r>
            <a:endParaRPr kumimoji="0" sz="933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16933" marR="0" lvl="0" indent="0" algn="l" defTabSz="1219140" rtl="0" eaLnBrk="1" fontAlgn="auto" latinLnBrk="0" hangingPunct="1">
              <a:lnSpc>
                <a:spcPct val="100000"/>
              </a:lnSpc>
              <a:spcBef>
                <a:spcPts val="187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Time, </a:t>
            </a:r>
            <a:r>
              <a:rPr kumimoji="0" sz="1600" b="1" i="0" u="none" strike="noStrike" kern="0" cap="none" spc="-33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mo</a:t>
            </a:r>
            <a:endParaRPr kumimoji="0" sz="1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55" name="object 55"/>
          <p:cNvSpPr/>
          <p:nvPr/>
        </p:nvSpPr>
        <p:spPr>
          <a:xfrm>
            <a:off x="6284978" y="3830320"/>
            <a:ext cx="461433" cy="1520613"/>
          </a:xfrm>
          <a:custGeom>
            <a:avLst/>
            <a:gdLst/>
            <a:ahLst/>
            <a:cxnLst/>
            <a:rect l="l" t="t" r="r" b="b"/>
            <a:pathLst>
              <a:path w="346075" h="1140460">
                <a:moveTo>
                  <a:pt x="345948" y="0"/>
                </a:moveTo>
                <a:lnTo>
                  <a:pt x="0" y="0"/>
                </a:lnTo>
                <a:lnTo>
                  <a:pt x="0" y="1139952"/>
                </a:lnTo>
                <a:lnTo>
                  <a:pt x="345948" y="1139952"/>
                </a:lnTo>
                <a:lnTo>
                  <a:pt x="34594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marL="0" marR="0" lvl="0" indent="0" algn="l" defTabSz="12191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6435627" y="4292365"/>
            <a:ext cx="243656" cy="62314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6933" marR="0" lvl="0" indent="0" algn="l" defTabSz="1219140" rtl="0" eaLnBrk="1" fontAlgn="auto" latinLnBrk="0" hangingPunct="1">
              <a:lnSpc>
                <a:spcPts val="1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OS, </a:t>
            </a:r>
            <a:r>
              <a:rPr kumimoji="0" sz="1600" b="1" i="0" u="none" strike="noStrike" kern="0" cap="none" spc="-67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%</a:t>
            </a:r>
            <a:endParaRPr kumimoji="0" sz="1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4777739" y="3945467"/>
            <a:ext cx="1384300" cy="509541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marR="0" lvl="0" indent="0" algn="l" defTabSz="1219140" rtl="0" eaLnBrk="1" fontAlgn="auto" latinLnBrk="0" hangingPunct="1">
              <a:lnSpc>
                <a:spcPct val="100000"/>
              </a:lnSpc>
              <a:spcBef>
                <a:spcPts val="133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ANC</a:t>
            </a:r>
            <a:r>
              <a:rPr kumimoji="0" sz="1600" b="1" i="0" u="none" strike="noStrike" kern="0" cap="none" spc="13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≥0.5</a:t>
            </a:r>
            <a:r>
              <a:rPr kumimoji="0" sz="1600" b="1" i="0" u="none" strike="noStrike" kern="0" cap="none" spc="-33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37</a:t>
            </a:r>
            <a:r>
              <a:rPr kumimoji="0" sz="1600" b="1" i="0" u="none" strike="noStrike" kern="0" cap="none" spc="-47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1" i="0" u="none" strike="noStrike" kern="0" cap="none" spc="-67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16933" marR="0" lvl="0" indent="0" algn="l" defTabSz="12191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Plt</a:t>
            </a:r>
            <a:r>
              <a:rPr kumimoji="0" sz="1600" b="1" i="0" u="none" strike="noStrike" kern="0" cap="none" spc="-13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≥50</a:t>
            </a:r>
            <a:r>
              <a:rPr kumimoji="0" sz="1600" b="1" i="0" u="none" strike="noStrike" kern="0" cap="none" spc="-13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25</a:t>
            </a:r>
            <a:r>
              <a:rPr kumimoji="0" sz="1600" b="1" i="0" u="none" strike="noStrike" kern="0" cap="none" spc="-13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1" i="0" u="none" strike="noStrike" kern="0" cap="none" spc="-8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3586990" y="3763771"/>
            <a:ext cx="759460" cy="221365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16933" marR="0" lvl="0" indent="0" algn="l" defTabSz="1219140" rtl="0" eaLnBrk="1" fontAlgn="auto" latinLnBrk="0" hangingPunct="1">
              <a:lnSpc>
                <a:spcPct val="100000"/>
              </a:lnSpc>
              <a:spcBef>
                <a:spcPts val="127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333" b="0" i="1" u="none" strike="noStrike" kern="0" cap="none" spc="-13" normalizeH="0" baseline="0" noProof="0" dirty="0">
                <a:ln>
                  <a:noFill/>
                </a:ln>
                <a:solidFill>
                  <a:srgbClr val="00AF5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FLT3</a:t>
            </a:r>
            <a:r>
              <a:rPr kumimoji="0" sz="1333" b="0" i="0" u="none" strike="noStrike" kern="0" cap="none" spc="-13" normalizeH="0" baseline="0" noProof="0" dirty="0">
                <a:ln>
                  <a:noFill/>
                </a:ln>
                <a:solidFill>
                  <a:srgbClr val="00AF5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-</a:t>
            </a:r>
            <a:r>
              <a:rPr kumimoji="0" sz="1333" b="0" i="0" u="none" strike="noStrike" kern="0" cap="none" spc="-33" normalizeH="0" baseline="0" noProof="0" dirty="0">
                <a:ln>
                  <a:noFill/>
                </a:ln>
                <a:solidFill>
                  <a:srgbClr val="00AF5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ITD</a:t>
            </a:r>
            <a:endParaRPr kumimoji="0" sz="1333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4109212" y="3007531"/>
            <a:ext cx="824653" cy="221365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16933" marR="0" lvl="0" indent="0" algn="l" defTabSz="1219140" rtl="0" eaLnBrk="1" fontAlgn="auto" latinLnBrk="0" hangingPunct="1">
              <a:lnSpc>
                <a:spcPct val="100000"/>
              </a:lnSpc>
              <a:spcBef>
                <a:spcPts val="127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333" b="0" i="1" u="none" strike="noStrike" kern="0" cap="none" spc="-13" normalizeH="0" baseline="0" noProof="0" dirty="0">
                <a:ln>
                  <a:noFill/>
                </a:ln>
                <a:solidFill>
                  <a:srgbClr val="0431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FLT3</a:t>
            </a:r>
            <a:r>
              <a:rPr kumimoji="0" sz="1333" b="0" i="0" u="none" strike="noStrike" kern="0" cap="none" spc="-13" normalizeH="0" baseline="0" noProof="0" dirty="0">
                <a:ln>
                  <a:noFill/>
                </a:ln>
                <a:solidFill>
                  <a:srgbClr val="0431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-</a:t>
            </a:r>
            <a:r>
              <a:rPr kumimoji="0" sz="1333" b="0" i="0" u="none" strike="noStrike" kern="0" cap="none" spc="-33" normalizeH="0" baseline="0" noProof="0" dirty="0">
                <a:ln>
                  <a:noFill/>
                </a:ln>
                <a:solidFill>
                  <a:srgbClr val="0431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TKD</a:t>
            </a:r>
            <a:endParaRPr kumimoji="0" sz="1333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grpSp>
        <p:nvGrpSpPr>
          <p:cNvPr id="60" name="object 60"/>
          <p:cNvGrpSpPr/>
          <p:nvPr/>
        </p:nvGrpSpPr>
        <p:grpSpPr>
          <a:xfrm>
            <a:off x="1291235" y="4590288"/>
            <a:ext cx="3862493" cy="545253"/>
            <a:chOff x="968425" y="3442715"/>
            <a:chExt cx="2896870" cy="408940"/>
          </a:xfrm>
        </p:grpSpPr>
        <p:sp>
          <p:nvSpPr>
            <p:cNvPr id="61" name="object 61"/>
            <p:cNvSpPr/>
            <p:nvPr/>
          </p:nvSpPr>
          <p:spPr>
            <a:xfrm>
              <a:off x="1054607" y="3442715"/>
              <a:ext cx="2810510" cy="403860"/>
            </a:xfrm>
            <a:custGeom>
              <a:avLst/>
              <a:gdLst/>
              <a:ahLst/>
              <a:cxnLst/>
              <a:rect l="l" t="t" r="r" b="b"/>
              <a:pathLst>
                <a:path w="2810510" h="403860">
                  <a:moveTo>
                    <a:pt x="2810255" y="0"/>
                  </a:moveTo>
                  <a:lnTo>
                    <a:pt x="0" y="0"/>
                  </a:lnTo>
                  <a:lnTo>
                    <a:pt x="0" y="403860"/>
                  </a:lnTo>
                  <a:lnTo>
                    <a:pt x="2810255" y="403860"/>
                  </a:lnTo>
                  <a:lnTo>
                    <a:pt x="281025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2" name="object 62"/>
            <p:cNvSpPr/>
            <p:nvPr/>
          </p:nvSpPr>
          <p:spPr>
            <a:xfrm>
              <a:off x="968425" y="3837177"/>
              <a:ext cx="2844800" cy="0"/>
            </a:xfrm>
            <a:custGeom>
              <a:avLst/>
              <a:gdLst/>
              <a:ahLst/>
              <a:cxnLst/>
              <a:rect l="l" t="t" r="r" b="b"/>
              <a:pathLst>
                <a:path w="2844800">
                  <a:moveTo>
                    <a:pt x="0" y="0"/>
                  </a:moveTo>
                  <a:lnTo>
                    <a:pt x="2844495" y="0"/>
                  </a:lnTo>
                </a:path>
              </a:pathLst>
            </a:custGeom>
            <a:ln w="285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63" name="object 63"/>
          <p:cNvSpPr txBox="1"/>
          <p:nvPr/>
        </p:nvSpPr>
        <p:spPr>
          <a:xfrm>
            <a:off x="2289049" y="4832604"/>
            <a:ext cx="117687" cy="18131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marR="0" lvl="0" indent="0" algn="l" defTabSz="1219140" rtl="0" eaLnBrk="1" fontAlgn="auto" latinLnBrk="0" hangingPunct="1">
              <a:lnSpc>
                <a:spcPct val="100000"/>
              </a:lnSpc>
              <a:spcBef>
                <a:spcPts val="133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67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</a:t>
            </a:r>
            <a:endParaRPr kumimoji="0" sz="1067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1274607" y="5198399"/>
            <a:ext cx="616373" cy="18131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marR="0" lvl="0" indent="0" algn="l" defTabSz="1219140" rtl="0" eaLnBrk="1" fontAlgn="auto" latinLnBrk="0" hangingPunct="1">
              <a:lnSpc>
                <a:spcPct val="100000"/>
              </a:lnSpc>
              <a:spcBef>
                <a:spcPts val="133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67" b="0" i="1" u="none" strike="noStrike" kern="0" cap="none" spc="-13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FLT3</a:t>
            </a:r>
            <a:r>
              <a:rPr kumimoji="0" sz="1067" b="0" i="0" u="none" strike="noStrike" kern="0" cap="none" spc="-13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-</a:t>
            </a:r>
            <a:r>
              <a:rPr kumimoji="0" sz="1067" b="0" i="0" u="none" strike="noStrike" kern="0" cap="none" spc="-33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ITD</a:t>
            </a:r>
            <a:endParaRPr kumimoji="0" sz="1067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2256536" y="5198399"/>
            <a:ext cx="184573" cy="18131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marR="0" lvl="0" indent="0" algn="l" defTabSz="1219140" rtl="0" eaLnBrk="1" fontAlgn="auto" latinLnBrk="0" hangingPunct="1">
              <a:lnSpc>
                <a:spcPct val="100000"/>
              </a:lnSpc>
              <a:spcBef>
                <a:spcPts val="133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67" b="0" i="0" u="none" strike="noStrike" kern="0" cap="none" spc="-33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19</a:t>
            </a:r>
            <a:endParaRPr kumimoji="0" sz="1067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1274605" y="5564159"/>
            <a:ext cx="668867" cy="18131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marR="0" lvl="0" indent="0" algn="l" defTabSz="1219140" rtl="0" eaLnBrk="1" fontAlgn="auto" latinLnBrk="0" hangingPunct="1">
              <a:lnSpc>
                <a:spcPct val="100000"/>
              </a:lnSpc>
              <a:spcBef>
                <a:spcPts val="133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67" b="0" i="1" u="none" strike="noStrike" kern="0" cap="none" spc="-13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FLT3</a:t>
            </a:r>
            <a:r>
              <a:rPr kumimoji="0" sz="1067" b="0" i="0" u="none" strike="noStrike" kern="0" cap="none" spc="-13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-</a:t>
            </a:r>
            <a:r>
              <a:rPr kumimoji="0" sz="1067" b="0" i="0" u="none" strike="noStrike" kern="0" cap="none" spc="-33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TKD</a:t>
            </a:r>
            <a:endParaRPr kumimoji="0" sz="1067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2293112" y="5564157"/>
            <a:ext cx="110067" cy="18131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marR="0" lvl="0" indent="0" algn="l" defTabSz="1219140" rtl="0" eaLnBrk="1" fontAlgn="auto" latinLnBrk="0" hangingPunct="1">
              <a:lnSpc>
                <a:spcPct val="100000"/>
              </a:lnSpc>
              <a:spcBef>
                <a:spcPts val="133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67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8</a:t>
            </a:r>
            <a:endParaRPr kumimoji="0" sz="1067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2720511" y="4832605"/>
            <a:ext cx="2328333" cy="945622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0" marR="0" lvl="0" indent="0" algn="ctr" defTabSz="1219140" rtl="0" eaLnBrk="1" fontAlgn="auto" latinLnBrk="0" hangingPunct="1">
              <a:lnSpc>
                <a:spcPct val="100000"/>
              </a:lnSpc>
              <a:spcBef>
                <a:spcPts val="133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67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Median</a:t>
            </a:r>
            <a:r>
              <a:rPr kumimoji="0" sz="1067" b="1" i="0" u="none" strike="noStrike" kern="0" cap="none" spc="-27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067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OS</a:t>
            </a:r>
            <a:r>
              <a:rPr kumimoji="0" sz="1067" b="1" i="0" u="none" strike="noStrike" kern="0" cap="none" spc="60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067" b="1" i="0" u="none" strike="noStrike" kern="0" cap="none" spc="-13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6-</a:t>
            </a:r>
            <a:r>
              <a:rPr kumimoji="0" sz="1067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mo</a:t>
            </a:r>
            <a:r>
              <a:rPr kumimoji="0" sz="1067" b="1" i="0" u="none" strike="noStrike" kern="0" cap="none" spc="-7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067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OS,</a:t>
            </a:r>
            <a:r>
              <a:rPr kumimoji="0" sz="1067" b="1" i="0" u="none" strike="noStrike" kern="0" cap="none" spc="-7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067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%</a:t>
            </a:r>
            <a:r>
              <a:rPr kumimoji="0" sz="1067" b="1" i="0" u="none" strike="noStrike" kern="0" cap="none" spc="447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067" b="1" i="0" u="none" strike="noStrike" kern="0" cap="none" spc="-13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1-</a:t>
            </a:r>
            <a:r>
              <a:rPr kumimoji="0" sz="1067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y</a:t>
            </a:r>
            <a:r>
              <a:rPr kumimoji="0" sz="1067" b="1" i="0" u="none" strike="noStrike" kern="0" cap="none" spc="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067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OS,</a:t>
            </a:r>
            <a:r>
              <a:rPr kumimoji="0" sz="1067" b="1" i="0" u="none" strike="noStrike" kern="0" cap="none" spc="-7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067" b="1" i="0" u="none" strike="noStrike" kern="0" cap="none" spc="-67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%</a:t>
            </a:r>
            <a:endParaRPr kumimoji="0" sz="1067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0" marR="0" lvl="0" indent="0" algn="l" defTabSz="1219140" rtl="0" eaLnBrk="1" fontAlgn="auto" latinLnBrk="0" hangingPunct="1">
              <a:lnSpc>
                <a:spcPct val="100000"/>
              </a:lnSpc>
              <a:spcBef>
                <a:spcPts val="67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333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12700" marR="0" lvl="0" indent="0" algn="ctr" defTabSz="1219140" rtl="0" eaLnBrk="1" fontAlgn="auto" latinLnBrk="0" hangingPunct="1">
              <a:lnSpc>
                <a:spcPct val="100000"/>
              </a:lnSpc>
              <a:spcBef>
                <a:spcPts val="7"/>
              </a:spcBef>
              <a:spcAft>
                <a:spcPts val="0"/>
              </a:spcAft>
              <a:buClrTx/>
              <a:buSzTx/>
              <a:buFontTx/>
              <a:buNone/>
              <a:tabLst>
                <a:tab pos="875409" algn="l"/>
                <a:tab pos="1661924" algn="l"/>
              </a:tabLst>
              <a:defRPr/>
            </a:pPr>
            <a:r>
              <a:rPr kumimoji="0" sz="1067" b="0" i="0" u="none" strike="noStrike" kern="0" cap="none" spc="-33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NR</a:t>
            </a:r>
            <a:r>
              <a:rPr kumimoji="0" sz="1067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	</a:t>
            </a:r>
            <a:r>
              <a:rPr kumimoji="0" sz="1067" b="0" i="0" u="none" strike="noStrike" kern="0" cap="none" spc="-33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95</a:t>
            </a:r>
            <a:r>
              <a:rPr kumimoji="0" sz="1067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	</a:t>
            </a:r>
            <a:r>
              <a:rPr kumimoji="0" sz="1067" b="0" i="0" u="none" strike="noStrike" kern="0" cap="none" spc="-33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79</a:t>
            </a:r>
            <a:endParaRPr kumimoji="0" sz="1067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0" marR="0" lvl="0" indent="0" algn="l" defTabSz="1219140" rtl="0" eaLnBrk="1" fontAlgn="auto" latinLnBrk="0" hangingPunct="1">
              <a:lnSpc>
                <a:spcPct val="100000"/>
              </a:lnSpc>
              <a:spcBef>
                <a:spcPts val="6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333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51644" marR="0" lvl="0" indent="0" algn="ctr" defTabSz="1219140" rtl="0" eaLnBrk="1" fontAlgn="auto" latinLnBrk="0" hangingPunct="1">
              <a:lnSpc>
                <a:spcPct val="100000"/>
              </a:lnSpc>
              <a:spcBef>
                <a:spcPts val="7"/>
              </a:spcBef>
              <a:spcAft>
                <a:spcPts val="0"/>
              </a:spcAft>
              <a:buClrTx/>
              <a:buSzTx/>
              <a:buFontTx/>
              <a:buNone/>
              <a:tabLst>
                <a:tab pos="877103" algn="l"/>
                <a:tab pos="1664464" algn="l"/>
              </a:tabLst>
              <a:defRPr/>
            </a:pPr>
            <a:r>
              <a:rPr kumimoji="0" sz="1067" b="0" i="0" u="none" strike="noStrike" kern="0" cap="none" spc="-33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NR</a:t>
            </a:r>
            <a:r>
              <a:rPr kumimoji="0" sz="1067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	</a:t>
            </a:r>
            <a:r>
              <a:rPr kumimoji="0" sz="1067" b="0" i="0" u="none" strike="noStrike" kern="0" cap="none" spc="-33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100</a:t>
            </a:r>
            <a:r>
              <a:rPr kumimoji="0" sz="1067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	</a:t>
            </a:r>
            <a:r>
              <a:rPr kumimoji="0" sz="1067" b="0" i="0" u="none" strike="noStrike" kern="0" cap="none" spc="-33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100</a:t>
            </a:r>
            <a:endParaRPr kumimoji="0" sz="1067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69" name="object 69"/>
          <p:cNvSpPr/>
          <p:nvPr/>
        </p:nvSpPr>
        <p:spPr>
          <a:xfrm>
            <a:off x="7166525" y="5130969"/>
            <a:ext cx="3058160" cy="0"/>
          </a:xfrm>
          <a:custGeom>
            <a:avLst/>
            <a:gdLst/>
            <a:ahLst/>
            <a:cxnLst/>
            <a:rect l="l" t="t" r="r" b="b"/>
            <a:pathLst>
              <a:path w="2293620">
                <a:moveTo>
                  <a:pt x="0" y="0"/>
                </a:moveTo>
                <a:lnTo>
                  <a:pt x="2293365" y="0"/>
                </a:lnTo>
              </a:path>
            </a:pathLst>
          </a:custGeom>
          <a:ln w="285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12191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0" name="object 70"/>
          <p:cNvSpPr txBox="1"/>
          <p:nvPr/>
        </p:nvSpPr>
        <p:spPr>
          <a:xfrm>
            <a:off x="7423914" y="4847336"/>
            <a:ext cx="132927" cy="18131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marR="0" lvl="0" indent="0" algn="l" defTabSz="1219140" rtl="0" eaLnBrk="1" fontAlgn="auto" latinLnBrk="0" hangingPunct="1">
              <a:lnSpc>
                <a:spcPct val="100000"/>
              </a:lnSpc>
              <a:spcBef>
                <a:spcPts val="133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67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</a:t>
            </a:r>
            <a:endParaRPr kumimoji="0" sz="1067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71" name="object 71"/>
          <p:cNvSpPr txBox="1"/>
          <p:nvPr/>
        </p:nvSpPr>
        <p:spPr>
          <a:xfrm>
            <a:off x="7397496" y="5213030"/>
            <a:ext cx="184573" cy="18131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marR="0" lvl="0" indent="0" algn="l" defTabSz="1219140" rtl="0" eaLnBrk="1" fontAlgn="auto" latinLnBrk="0" hangingPunct="1">
              <a:lnSpc>
                <a:spcPct val="100000"/>
              </a:lnSpc>
              <a:spcBef>
                <a:spcPts val="133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67" b="0" i="0" u="none" strike="noStrike" kern="0" cap="none" spc="-33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27</a:t>
            </a:r>
            <a:endParaRPr kumimoji="0" sz="1067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72" name="object 72"/>
          <p:cNvSpPr txBox="1"/>
          <p:nvPr/>
        </p:nvSpPr>
        <p:spPr>
          <a:xfrm>
            <a:off x="7861471" y="4847338"/>
            <a:ext cx="2328333" cy="563466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0" marR="0" lvl="0" indent="0" algn="ctr" defTabSz="1219140" rtl="0" eaLnBrk="1" fontAlgn="auto" latinLnBrk="0" hangingPunct="1">
              <a:lnSpc>
                <a:spcPct val="100000"/>
              </a:lnSpc>
              <a:spcBef>
                <a:spcPts val="133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67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Median</a:t>
            </a:r>
            <a:r>
              <a:rPr kumimoji="0" sz="1067" b="1" i="0" u="none" strike="noStrike" kern="0" cap="none" spc="-27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067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OS</a:t>
            </a:r>
            <a:r>
              <a:rPr kumimoji="0" sz="1067" b="1" i="0" u="none" strike="noStrike" kern="0" cap="none" spc="60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067" b="1" i="0" u="none" strike="noStrike" kern="0" cap="none" spc="-13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6-</a:t>
            </a:r>
            <a:r>
              <a:rPr kumimoji="0" sz="1067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mo</a:t>
            </a:r>
            <a:r>
              <a:rPr kumimoji="0" sz="1067" b="1" i="0" u="none" strike="noStrike" kern="0" cap="none" spc="-7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067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OS,</a:t>
            </a:r>
            <a:r>
              <a:rPr kumimoji="0" sz="1067" b="1" i="0" u="none" strike="noStrike" kern="0" cap="none" spc="-7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067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%</a:t>
            </a:r>
            <a:r>
              <a:rPr kumimoji="0" sz="1067" b="1" i="0" u="none" strike="noStrike" kern="0" cap="none" spc="447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067" b="1" i="0" u="none" strike="noStrike" kern="0" cap="none" spc="-13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1-</a:t>
            </a:r>
            <a:r>
              <a:rPr kumimoji="0" sz="1067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y</a:t>
            </a:r>
            <a:r>
              <a:rPr kumimoji="0" sz="1067" b="1" i="0" u="none" strike="noStrike" kern="0" cap="none" spc="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067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OS,</a:t>
            </a:r>
            <a:r>
              <a:rPr kumimoji="0" sz="1067" b="1" i="0" u="none" strike="noStrike" kern="0" cap="none" spc="-7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067" b="1" i="0" u="none" strike="noStrike" kern="0" cap="none" spc="-67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%</a:t>
            </a:r>
            <a:endParaRPr kumimoji="0" sz="1067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0" marR="0" lvl="0" indent="0" algn="l" defTabSz="1219140" rtl="0" eaLnBrk="1" fontAlgn="auto" latinLnBrk="0" hangingPunct="1">
              <a:lnSpc>
                <a:spcPct val="100000"/>
              </a:lnSpc>
              <a:spcBef>
                <a:spcPts val="67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333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12700" marR="0" lvl="0" indent="0" algn="ctr" defTabSz="12191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76257" algn="l"/>
                <a:tab pos="1661924" algn="l"/>
              </a:tabLst>
              <a:defRPr/>
            </a:pPr>
            <a:r>
              <a:rPr kumimoji="0" sz="1067" b="0" i="0" u="none" strike="noStrike" kern="0" cap="none" spc="-33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NR</a:t>
            </a:r>
            <a:r>
              <a:rPr kumimoji="0" sz="1067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	</a:t>
            </a:r>
            <a:r>
              <a:rPr kumimoji="0" sz="1067" b="0" i="0" u="none" strike="noStrike" kern="0" cap="none" spc="-33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96</a:t>
            </a:r>
            <a:r>
              <a:rPr kumimoji="0" sz="1067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	</a:t>
            </a:r>
            <a:r>
              <a:rPr kumimoji="0" sz="1067" b="0" i="0" u="none" strike="noStrike" kern="0" cap="none" spc="-33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85</a:t>
            </a:r>
            <a:endParaRPr kumimoji="0" sz="1067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73" name="object 73"/>
          <p:cNvSpPr/>
          <p:nvPr/>
        </p:nvSpPr>
        <p:spPr>
          <a:xfrm>
            <a:off x="7280657" y="4214368"/>
            <a:ext cx="3489113" cy="644312"/>
          </a:xfrm>
          <a:custGeom>
            <a:avLst/>
            <a:gdLst/>
            <a:ahLst/>
            <a:cxnLst/>
            <a:rect l="l" t="t" r="r" b="b"/>
            <a:pathLst>
              <a:path w="2616834" h="483235">
                <a:moveTo>
                  <a:pt x="2616708" y="0"/>
                </a:moveTo>
                <a:lnTo>
                  <a:pt x="0" y="0"/>
                </a:lnTo>
                <a:lnTo>
                  <a:pt x="0" y="483108"/>
                </a:lnTo>
                <a:lnTo>
                  <a:pt x="2616708" y="483108"/>
                </a:lnTo>
                <a:lnTo>
                  <a:pt x="261670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marL="0" marR="0" lvl="0" indent="0" algn="l" defTabSz="12191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4" name="object 74"/>
          <p:cNvSpPr txBox="1"/>
          <p:nvPr/>
        </p:nvSpPr>
        <p:spPr>
          <a:xfrm>
            <a:off x="12167" y="6582495"/>
            <a:ext cx="4334283" cy="233397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 marR="0" lvl="0" indent="0" algn="l" defTabSz="1219140" rtl="0" eaLnBrk="1" fontAlgn="auto" latinLnBrk="0" hangingPunct="1">
              <a:lnSpc>
                <a:spcPct val="100000"/>
              </a:lnSpc>
              <a:spcBef>
                <a:spcPts val="14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Short</a:t>
            </a:r>
            <a:r>
              <a:rPr kumimoji="0" sz="1400" b="1" i="0" u="none" strike="noStrike" kern="0" cap="none" spc="-7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</a:t>
            </a: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, Daver N</a:t>
            </a:r>
            <a:r>
              <a:rPr kumimoji="0" sz="1400" b="1" i="0" u="none" strike="noStrike" kern="0" cap="none" spc="-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et</a:t>
            </a:r>
            <a:r>
              <a:rPr kumimoji="0" sz="1400" b="1" i="0" u="none" strike="noStrike" kern="0" cap="none" spc="-7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al.</a:t>
            </a:r>
            <a:r>
              <a:rPr kumimoji="0" sz="1400" b="1" i="0" u="none" strike="noStrike" kern="0" cap="none" spc="-13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JCO Feb 2023</a:t>
            </a:r>
            <a:r>
              <a:rPr kumimoji="0" sz="1400" b="1" i="0" u="none" strike="noStrike" kern="0" cap="none" spc="-27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.</a:t>
            </a:r>
            <a:endParaRPr kumimoji="0" sz="14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C9311825-8D5A-B598-129E-7AF0337DAB4B}"/>
              </a:ext>
            </a:extLst>
          </p:cNvPr>
          <p:cNvSpPr txBox="1"/>
          <p:nvPr/>
        </p:nvSpPr>
        <p:spPr>
          <a:xfrm>
            <a:off x="9893508" y="6486011"/>
            <a:ext cx="229849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9ADE959F-E2A8-47FC-9626-F17B07F65EA8}"/>
              </a:ext>
            </a:extLst>
          </p:cNvPr>
          <p:cNvCxnSpPr/>
          <p:nvPr/>
        </p:nvCxnSpPr>
        <p:spPr>
          <a:xfrm>
            <a:off x="6169643" y="2627941"/>
            <a:ext cx="349304" cy="1715"/>
          </a:xfrm>
          <a:prstGeom prst="straightConnector1">
            <a:avLst/>
          </a:prstGeom>
          <a:solidFill>
            <a:sysClr val="window" lastClr="FFFFFF"/>
          </a:solidFill>
          <a:ln w="57150" cap="flat" cmpd="sng" algn="ctr">
            <a:solidFill>
              <a:schemeClr val="tx2">
                <a:lumMod val="75000"/>
                <a:lumOff val="25000"/>
              </a:schemeClr>
            </a:solidFill>
            <a:prstDash val="solid"/>
            <a:tailEnd type="triangle"/>
          </a:ln>
          <a:effectLst/>
        </p:spPr>
      </p:cxnSp>
      <p:sp>
        <p:nvSpPr>
          <p:cNvPr id="59" name="Right Bracket 58">
            <a:extLst>
              <a:ext uri="{FF2B5EF4-FFF2-40B4-BE49-F238E27FC236}">
                <a16:creationId xmlns:a16="http://schemas.microsoft.com/office/drawing/2014/main" id="{6DA27398-198E-4DC2-81D5-6E9AC0ECB6D0}"/>
              </a:ext>
            </a:extLst>
          </p:cNvPr>
          <p:cNvSpPr/>
          <p:nvPr/>
        </p:nvSpPr>
        <p:spPr>
          <a:xfrm rot="16200000">
            <a:off x="6361390" y="312089"/>
            <a:ext cx="936615" cy="2611359"/>
          </a:xfrm>
          <a:prstGeom prst="rightBracket">
            <a:avLst>
              <a:gd name="adj" fmla="val 9145"/>
            </a:avLst>
          </a:prstGeom>
          <a:solidFill>
            <a:sysClr val="window" lastClr="FFFFFF"/>
          </a:solidFill>
          <a:ln w="57150" cap="flat" cmpd="sng" algn="ctr">
            <a:solidFill>
              <a:schemeClr val="tx2">
                <a:lumMod val="75000"/>
                <a:lumOff val="25000"/>
              </a:schemeClr>
            </a:solidFill>
            <a:prstDash val="solid"/>
            <a:headEnd type="none" w="med" len="med"/>
            <a:tailEnd type="triangle" w="med" len="med"/>
          </a:ln>
          <a:effectLst/>
        </p:spPr>
        <p:txBody>
          <a:bodyPr rtlCol="0" anchor="ctr"/>
          <a:lstStyle/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36F09920-5B73-49B9-BB50-A3E192B03AD0}"/>
              </a:ext>
            </a:extLst>
          </p:cNvPr>
          <p:cNvCxnSpPr>
            <a:cxnSpLocks/>
          </p:cNvCxnSpPr>
          <p:nvPr/>
        </p:nvCxnSpPr>
        <p:spPr>
          <a:xfrm>
            <a:off x="9800221" y="2614713"/>
            <a:ext cx="341071" cy="1"/>
          </a:xfrm>
          <a:prstGeom prst="straightConnector1">
            <a:avLst/>
          </a:prstGeom>
          <a:solidFill>
            <a:schemeClr val="tx2"/>
          </a:solidFill>
          <a:ln w="57150" cap="flat" cmpd="sng" algn="ctr">
            <a:solidFill>
              <a:schemeClr val="tx2">
                <a:lumMod val="75000"/>
                <a:lumOff val="25000"/>
              </a:schemeClr>
            </a:solidFill>
            <a:prstDash val="solid"/>
            <a:tailEnd type="triangle"/>
          </a:ln>
          <a:effectLst/>
        </p:spPr>
      </p:cxn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0E78AB02-2B23-4020-BA10-CEA5E8DE39E2}"/>
              </a:ext>
            </a:extLst>
          </p:cNvPr>
          <p:cNvCxnSpPr/>
          <p:nvPr/>
        </p:nvCxnSpPr>
        <p:spPr>
          <a:xfrm>
            <a:off x="7499583" y="2584668"/>
            <a:ext cx="410600" cy="1715"/>
          </a:xfrm>
          <a:prstGeom prst="straightConnector1">
            <a:avLst/>
          </a:prstGeom>
          <a:solidFill>
            <a:schemeClr val="tx2"/>
          </a:solidFill>
          <a:ln w="57150" cap="flat" cmpd="sng" algn="ctr">
            <a:solidFill>
              <a:schemeClr val="tx2">
                <a:lumMod val="75000"/>
                <a:lumOff val="25000"/>
              </a:schemeClr>
            </a:solidFill>
            <a:prstDash val="solid"/>
            <a:tailEnd type="triangle"/>
          </a:ln>
          <a:effectLst/>
        </p:spPr>
      </p:cxn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3D68FBDD-B950-42CA-A960-872406AEE59C}"/>
              </a:ext>
            </a:extLst>
          </p:cNvPr>
          <p:cNvCxnSpPr/>
          <p:nvPr/>
        </p:nvCxnSpPr>
        <p:spPr>
          <a:xfrm>
            <a:off x="3881373" y="2610021"/>
            <a:ext cx="349304" cy="1713"/>
          </a:xfrm>
          <a:prstGeom prst="straightConnector1">
            <a:avLst/>
          </a:prstGeom>
          <a:solidFill>
            <a:sysClr val="window" lastClr="FFFFFF"/>
          </a:solidFill>
          <a:ln w="57150" cap="flat" cmpd="sng" algn="ctr">
            <a:solidFill>
              <a:schemeClr val="tx2">
                <a:lumMod val="75000"/>
                <a:lumOff val="25000"/>
              </a:schemeClr>
            </a:solidFill>
            <a:prstDash val="solid"/>
            <a:tailEnd type="triangle"/>
          </a:ln>
          <a:effectLst/>
        </p:spPr>
      </p:cxnSp>
      <p:cxnSp>
        <p:nvCxnSpPr>
          <p:cNvPr id="70" name="Straight Arrow Connector 69">
            <a:extLst>
              <a:ext uri="{FF2B5EF4-FFF2-40B4-BE49-F238E27FC236}">
                <a16:creationId xmlns:a16="http://schemas.microsoft.com/office/drawing/2014/main" id="{B11FE113-DFF6-4876-AB8F-6B34EB8361F5}"/>
              </a:ext>
            </a:extLst>
          </p:cNvPr>
          <p:cNvCxnSpPr>
            <a:cxnSpLocks/>
          </p:cNvCxnSpPr>
          <p:nvPr/>
        </p:nvCxnSpPr>
        <p:spPr>
          <a:xfrm>
            <a:off x="2958605" y="2610020"/>
            <a:ext cx="290153" cy="1"/>
          </a:xfrm>
          <a:prstGeom prst="straightConnector1">
            <a:avLst/>
          </a:prstGeom>
          <a:solidFill>
            <a:sysClr val="window" lastClr="FFFFFF"/>
          </a:solidFill>
          <a:ln w="57150" cap="flat" cmpd="sng" algn="ctr">
            <a:solidFill>
              <a:schemeClr val="tx2">
                <a:lumMod val="75000"/>
                <a:lumOff val="25000"/>
              </a:schemeClr>
            </a:solidFill>
            <a:prstDash val="solid"/>
            <a:tailEnd type="triangle"/>
          </a:ln>
          <a:effectLst/>
        </p:spPr>
      </p:cxnSp>
      <p:sp>
        <p:nvSpPr>
          <p:cNvPr id="44" name="Right Bracket 43">
            <a:extLst>
              <a:ext uri="{FF2B5EF4-FFF2-40B4-BE49-F238E27FC236}">
                <a16:creationId xmlns:a16="http://schemas.microsoft.com/office/drawing/2014/main" id="{458D571E-EBC0-482C-A07C-4E771F922EFB}"/>
              </a:ext>
            </a:extLst>
          </p:cNvPr>
          <p:cNvSpPr/>
          <p:nvPr/>
        </p:nvSpPr>
        <p:spPr>
          <a:xfrm rot="16200000">
            <a:off x="6249378" y="2960575"/>
            <a:ext cx="936615" cy="2443316"/>
          </a:xfrm>
          <a:prstGeom prst="rightBracket">
            <a:avLst>
              <a:gd name="adj" fmla="val 9145"/>
            </a:avLst>
          </a:prstGeom>
          <a:solidFill>
            <a:sysClr val="window" lastClr="FFFFFF"/>
          </a:solidFill>
          <a:ln w="57150" cap="flat" cmpd="sng" algn="ctr">
            <a:solidFill>
              <a:schemeClr val="tx2">
                <a:lumMod val="75000"/>
                <a:lumOff val="25000"/>
              </a:schemeClr>
            </a:solidFill>
            <a:prstDash val="solid"/>
            <a:headEnd type="none" w="med" len="med"/>
            <a:tailEnd type="triangle" w="med" len="med"/>
          </a:ln>
          <a:effectLst/>
        </p:spPr>
        <p:txBody>
          <a:bodyPr rtlCol="0" anchor="ctr"/>
          <a:lstStyle/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95A7C747-C58C-4E3E-8DA1-81800F7795D5}"/>
              </a:ext>
            </a:extLst>
          </p:cNvPr>
          <p:cNvCxnSpPr/>
          <p:nvPr/>
        </p:nvCxnSpPr>
        <p:spPr>
          <a:xfrm>
            <a:off x="5758253" y="5163809"/>
            <a:ext cx="349304" cy="1715"/>
          </a:xfrm>
          <a:prstGeom prst="straightConnector1">
            <a:avLst/>
          </a:prstGeom>
          <a:solidFill>
            <a:sysClr val="window" lastClr="FFFFFF"/>
          </a:solidFill>
          <a:ln w="57150" cap="flat" cmpd="sng" algn="ctr">
            <a:solidFill>
              <a:schemeClr val="tx2">
                <a:lumMod val="75000"/>
                <a:lumOff val="25000"/>
              </a:schemeClr>
            </a:solidFill>
            <a:prstDash val="solid"/>
            <a:tailEnd type="triangle"/>
          </a:ln>
          <a:effectLst/>
        </p:spPr>
      </p:cxn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8B3D69AE-B4F4-4D10-B78F-80056D8686BD}"/>
              </a:ext>
            </a:extLst>
          </p:cNvPr>
          <p:cNvCxnSpPr>
            <a:cxnSpLocks/>
          </p:cNvCxnSpPr>
          <p:nvPr/>
        </p:nvCxnSpPr>
        <p:spPr>
          <a:xfrm>
            <a:off x="9683394" y="5179180"/>
            <a:ext cx="341071" cy="1"/>
          </a:xfrm>
          <a:prstGeom prst="straightConnector1">
            <a:avLst/>
          </a:prstGeom>
          <a:solidFill>
            <a:schemeClr val="tx2"/>
          </a:solidFill>
          <a:ln w="57150" cap="flat" cmpd="sng" algn="ctr">
            <a:solidFill>
              <a:schemeClr val="tx2">
                <a:lumMod val="75000"/>
                <a:lumOff val="25000"/>
              </a:schemeClr>
            </a:solidFill>
            <a:prstDash val="solid"/>
            <a:tailEnd type="triangle"/>
          </a:ln>
          <a:effectLst/>
        </p:spPr>
      </p:cxn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DB93FE62-37F6-4EA4-B45B-A8B126A7E3CE}"/>
              </a:ext>
            </a:extLst>
          </p:cNvPr>
          <p:cNvCxnSpPr>
            <a:cxnSpLocks/>
          </p:cNvCxnSpPr>
          <p:nvPr/>
        </p:nvCxnSpPr>
        <p:spPr>
          <a:xfrm>
            <a:off x="8550609" y="5162740"/>
            <a:ext cx="341071" cy="1"/>
          </a:xfrm>
          <a:prstGeom prst="straightConnector1">
            <a:avLst/>
          </a:prstGeom>
          <a:solidFill>
            <a:schemeClr val="tx2"/>
          </a:solidFill>
          <a:ln w="57150" cap="flat" cmpd="sng" algn="ctr">
            <a:solidFill>
              <a:schemeClr val="tx2">
                <a:lumMod val="75000"/>
                <a:lumOff val="25000"/>
              </a:schemeClr>
            </a:solidFill>
            <a:prstDash val="solid"/>
            <a:tailEnd type="triangle"/>
          </a:ln>
          <a:effectLst/>
        </p:spPr>
      </p:cxn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4983C4B3-5145-43B0-B770-B4D12DE77468}"/>
              </a:ext>
            </a:extLst>
          </p:cNvPr>
          <p:cNvCxnSpPr/>
          <p:nvPr/>
        </p:nvCxnSpPr>
        <p:spPr>
          <a:xfrm>
            <a:off x="7249368" y="5149133"/>
            <a:ext cx="410600" cy="1715"/>
          </a:xfrm>
          <a:prstGeom prst="straightConnector1">
            <a:avLst/>
          </a:prstGeom>
          <a:solidFill>
            <a:schemeClr val="tx2"/>
          </a:solidFill>
          <a:ln w="57150" cap="flat" cmpd="sng" algn="ctr">
            <a:solidFill>
              <a:schemeClr val="tx2">
                <a:lumMod val="75000"/>
                <a:lumOff val="25000"/>
              </a:schemeClr>
            </a:solidFill>
            <a:prstDash val="solid"/>
            <a:tailEnd type="triangle"/>
          </a:ln>
          <a:effectLst/>
        </p:spPr>
      </p:cxn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9C3FE039-314F-4FAA-B0EB-6221314F973D}"/>
              </a:ext>
            </a:extLst>
          </p:cNvPr>
          <p:cNvCxnSpPr/>
          <p:nvPr/>
        </p:nvCxnSpPr>
        <p:spPr>
          <a:xfrm>
            <a:off x="4108424" y="5174486"/>
            <a:ext cx="349304" cy="1713"/>
          </a:xfrm>
          <a:prstGeom prst="straightConnector1">
            <a:avLst/>
          </a:prstGeom>
          <a:solidFill>
            <a:sysClr val="window" lastClr="FFFFFF"/>
          </a:solidFill>
          <a:ln w="57150" cap="flat" cmpd="sng" algn="ctr">
            <a:solidFill>
              <a:schemeClr val="tx2">
                <a:lumMod val="75000"/>
                <a:lumOff val="25000"/>
              </a:schemeClr>
            </a:solidFill>
            <a:prstDash val="solid"/>
            <a:tailEnd type="triangle"/>
          </a:ln>
          <a:effectLst/>
        </p:spPr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FE8BF25A-45C7-4BB8-AF97-DB3499F2636C}"/>
              </a:ext>
            </a:extLst>
          </p:cNvPr>
          <p:cNvCxnSpPr>
            <a:cxnSpLocks/>
          </p:cNvCxnSpPr>
          <p:nvPr/>
        </p:nvCxnSpPr>
        <p:spPr>
          <a:xfrm>
            <a:off x="3185657" y="5174486"/>
            <a:ext cx="290153" cy="1"/>
          </a:xfrm>
          <a:prstGeom prst="straightConnector1">
            <a:avLst/>
          </a:prstGeom>
          <a:solidFill>
            <a:sysClr val="window" lastClr="FFFFFF"/>
          </a:solidFill>
          <a:ln w="57150" cap="flat" cmpd="sng" algn="ctr">
            <a:solidFill>
              <a:schemeClr val="tx2">
                <a:lumMod val="75000"/>
                <a:lumOff val="25000"/>
              </a:schemeClr>
            </a:solidFill>
            <a:prstDash val="solid"/>
            <a:tailEnd type="triangle"/>
          </a:ln>
          <a:effectLst/>
        </p:spPr>
      </p:cxnSp>
      <p:sp>
        <p:nvSpPr>
          <p:cNvPr id="52" name="TextBox 51">
            <a:extLst>
              <a:ext uri="{FF2B5EF4-FFF2-40B4-BE49-F238E27FC236}">
                <a16:creationId xmlns:a16="http://schemas.microsoft.com/office/drawing/2014/main" id="{D25CB575-F114-4F51-BCD5-53EB1C772DF5}"/>
              </a:ext>
            </a:extLst>
          </p:cNvPr>
          <p:cNvSpPr txBox="1"/>
          <p:nvPr/>
        </p:nvSpPr>
        <p:spPr>
          <a:xfrm>
            <a:off x="6024539" y="3735214"/>
            <a:ext cx="1613668" cy="3794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33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Calibri" panose="020F0502020204030204" pitchFamily="34" charset="0"/>
                <a:sym typeface="Arial"/>
              </a:rPr>
              <a:t>Participant meets study </a:t>
            </a:r>
          </a:p>
          <a:p>
            <a:pPr marL="0" marR="0" lvl="0" indent="0" algn="l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33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Calibri" panose="020F0502020204030204" pitchFamily="34" charset="0"/>
                <a:sym typeface="Arial"/>
              </a:rPr>
              <a:t>discontinuation criteria</a:t>
            </a:r>
          </a:p>
        </p:txBody>
      </p:sp>
      <p:graphicFrame>
        <p:nvGraphicFramePr>
          <p:cNvPr id="54" name="Table 11">
            <a:extLst>
              <a:ext uri="{FF2B5EF4-FFF2-40B4-BE49-F238E27FC236}">
                <a16:creationId xmlns:a16="http://schemas.microsoft.com/office/drawing/2014/main" id="{BD496E60-07E7-4BB6-A4E3-8C31F67E517B}"/>
              </a:ext>
            </a:extLst>
          </p:cNvPr>
          <p:cNvGraphicFramePr>
            <a:graphicFrameLocks noGrp="1"/>
          </p:cNvGraphicFramePr>
          <p:nvPr/>
        </p:nvGraphicFramePr>
        <p:xfrm>
          <a:off x="4501279" y="4341845"/>
          <a:ext cx="2739671" cy="1711919"/>
        </p:xfrm>
        <a:graphic>
          <a:graphicData uri="http://schemas.openxmlformats.org/drawingml/2006/table">
            <a:tbl>
              <a:tblPr firstRow="1" bandRow="1"/>
              <a:tblGrid>
                <a:gridCol w="1280583">
                  <a:extLst>
                    <a:ext uri="{9D8B030D-6E8A-4147-A177-3AD203B41FA5}">
                      <a16:colId xmlns:a16="http://schemas.microsoft.com/office/drawing/2014/main" val="872818575"/>
                    </a:ext>
                  </a:extLst>
                </a:gridCol>
                <a:gridCol w="363895">
                  <a:extLst>
                    <a:ext uri="{9D8B030D-6E8A-4147-A177-3AD203B41FA5}">
                      <a16:colId xmlns:a16="http://schemas.microsoft.com/office/drawing/2014/main" val="2933031585"/>
                    </a:ext>
                  </a:extLst>
                </a:gridCol>
                <a:gridCol w="1095193">
                  <a:extLst>
                    <a:ext uri="{9D8B030D-6E8A-4147-A177-3AD203B41FA5}">
                      <a16:colId xmlns:a16="http://schemas.microsoft.com/office/drawing/2014/main" val="558999625"/>
                    </a:ext>
                  </a:extLst>
                </a:gridCol>
              </a:tblGrid>
              <a:tr h="59436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9pPr>
                    </a:lstStyle>
                    <a:p>
                      <a:pPr algn="ctr"/>
                      <a:r>
                        <a:rPr lang="en-US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Triplet Treatment </a:t>
                      </a:r>
                    </a:p>
                    <a:p>
                      <a:pPr algn="ctr"/>
                      <a:r>
                        <a:rPr lang="en-US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Period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9pPr>
                    </a:lstStyle>
                    <a:p>
                      <a:pPr algn="ctr"/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9pPr>
                    </a:lstStyle>
                    <a:p>
                      <a:pPr algn="ctr"/>
                      <a:r>
                        <a:rPr lang="en-US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Long-Term Treatment Period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1530678"/>
                  </a:ext>
                </a:extLst>
              </a:tr>
              <a:tr h="264119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9pPr>
                    </a:lstStyle>
                    <a:p>
                      <a:pPr algn="ctr"/>
                      <a:r>
                        <a:rPr lang="en-US" sz="9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Cycle 1 to 12</a:t>
                      </a:r>
                      <a:r>
                        <a:rPr lang="en-US" sz="900" b="1" baseline="30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9pPr>
                    </a:lstStyle>
                    <a:p>
                      <a:pPr algn="ctr"/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9pPr>
                    </a:lstStyle>
                    <a:p>
                      <a:pPr algn="ctr"/>
                      <a:r>
                        <a:rPr lang="en-US" sz="9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Cycle 1 to 24</a:t>
                      </a:r>
                      <a:r>
                        <a:rPr lang="en-US" sz="900" b="1" baseline="30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5788841"/>
                  </a:ext>
                </a:extLst>
              </a:tr>
              <a:tr h="85344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en-US" sz="9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Azacitidine +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sz="9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Gilteritinib +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sz="9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Venetoclax</a:t>
                      </a:r>
                    </a:p>
                    <a:p>
                      <a:pPr marL="0" algn="ctr" defTabSz="914400" rtl="0" eaLnBrk="1" latinLnBrk="0" hangingPunct="1"/>
                      <a:endParaRPr lang="en-US" sz="700" kern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sz="9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 optimized dose</a:t>
                      </a:r>
                      <a:endParaRPr lang="en-US" sz="900" b="1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9pPr>
                    </a:lstStyle>
                    <a:p>
                      <a:pPr algn="ctr"/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en-US" sz="9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Azacitidine +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sz="9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Gilteritinib</a:t>
                      </a: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1644104"/>
                  </a:ext>
                </a:extLst>
              </a:tr>
            </a:tbl>
          </a:graphicData>
        </a:graphic>
      </p:graphicFrame>
      <p:sp>
        <p:nvSpPr>
          <p:cNvPr id="48" name="Rectangle 47">
            <a:extLst>
              <a:ext uri="{FF2B5EF4-FFF2-40B4-BE49-F238E27FC236}">
                <a16:creationId xmlns:a16="http://schemas.microsoft.com/office/drawing/2014/main" id="{B86DB1FA-8851-4A5E-ACEE-569C3E285C9E}"/>
              </a:ext>
            </a:extLst>
          </p:cNvPr>
          <p:cNvSpPr/>
          <p:nvPr/>
        </p:nvSpPr>
        <p:spPr>
          <a:xfrm>
            <a:off x="8911473" y="4760141"/>
            <a:ext cx="765979" cy="786527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30-day follow-up visit</a:t>
            </a: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A6D10F20-0389-4B70-9248-82A52703642D}"/>
              </a:ext>
            </a:extLst>
          </p:cNvPr>
          <p:cNvSpPr/>
          <p:nvPr/>
        </p:nvSpPr>
        <p:spPr>
          <a:xfrm>
            <a:off x="7700407" y="4740474"/>
            <a:ext cx="817248" cy="786527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End of treatment</a:t>
            </a:r>
          </a:p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visit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B1E57456-5D9E-48D2-B6BA-962059140305}"/>
              </a:ext>
            </a:extLst>
          </p:cNvPr>
          <p:cNvSpPr/>
          <p:nvPr/>
        </p:nvSpPr>
        <p:spPr>
          <a:xfrm>
            <a:off x="10030403" y="4736731"/>
            <a:ext cx="918012" cy="793312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Survival follow-up</a:t>
            </a:r>
          </a:p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3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Every 3 months for up to 3 years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D1184D46-FBB9-44BD-B27D-6B2F6339DEAE}"/>
              </a:ext>
            </a:extLst>
          </p:cNvPr>
          <p:cNvSpPr txBox="1"/>
          <p:nvPr/>
        </p:nvSpPr>
        <p:spPr>
          <a:xfrm>
            <a:off x="6109886" y="1189634"/>
            <a:ext cx="1513857" cy="3794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33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Calibri" panose="020F0502020204030204" pitchFamily="34" charset="0"/>
                <a:sym typeface="Arial"/>
              </a:rPr>
              <a:t>Participant meets study </a:t>
            </a:r>
          </a:p>
          <a:p>
            <a:pPr marL="0" marR="0" lvl="0" indent="0" algn="l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33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Calibri" panose="020F0502020204030204" pitchFamily="34" charset="0"/>
                <a:sym typeface="Arial"/>
              </a:rPr>
              <a:t>discontinuation criteria</a:t>
            </a:r>
          </a:p>
        </p:txBody>
      </p:sp>
      <p:graphicFrame>
        <p:nvGraphicFramePr>
          <p:cNvPr id="67" name="Table 11">
            <a:extLst>
              <a:ext uri="{FF2B5EF4-FFF2-40B4-BE49-F238E27FC236}">
                <a16:creationId xmlns:a16="http://schemas.microsoft.com/office/drawing/2014/main" id="{7393186D-8E09-401B-9BC4-D22DC04788E2}"/>
              </a:ext>
            </a:extLst>
          </p:cNvPr>
          <p:cNvGraphicFramePr>
            <a:graphicFrameLocks noGrp="1"/>
          </p:cNvGraphicFramePr>
          <p:nvPr/>
        </p:nvGraphicFramePr>
        <p:xfrm>
          <a:off x="4236666" y="1725936"/>
          <a:ext cx="1972988" cy="1663304"/>
        </p:xfrm>
        <a:graphic>
          <a:graphicData uri="http://schemas.openxmlformats.org/drawingml/2006/table">
            <a:tbl>
              <a:tblPr firstRow="1" bandRow="1"/>
              <a:tblGrid>
                <a:gridCol w="1016972">
                  <a:extLst>
                    <a:ext uri="{9D8B030D-6E8A-4147-A177-3AD203B41FA5}">
                      <a16:colId xmlns:a16="http://schemas.microsoft.com/office/drawing/2014/main" val="1572902374"/>
                    </a:ext>
                  </a:extLst>
                </a:gridCol>
                <a:gridCol w="956016">
                  <a:extLst>
                    <a:ext uri="{9D8B030D-6E8A-4147-A177-3AD203B41FA5}">
                      <a16:colId xmlns:a16="http://schemas.microsoft.com/office/drawing/2014/main" val="872818575"/>
                    </a:ext>
                  </a:extLst>
                </a:gridCol>
              </a:tblGrid>
              <a:tr h="578880">
                <a:tc gridSpan="2"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9pPr>
                    </a:lstStyle>
                    <a:p>
                      <a:pPr algn="ctr"/>
                      <a:r>
                        <a:rPr lang="en-US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Triplet Treatment </a:t>
                      </a:r>
                    </a:p>
                    <a:p>
                      <a:pPr algn="ctr"/>
                      <a:r>
                        <a:rPr lang="en-US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Period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lumOff val="2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1530678"/>
                  </a:ext>
                </a:extLst>
              </a:tr>
              <a:tr h="344763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Cycle 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9pPr>
                    </a:lstStyle>
                    <a:p>
                      <a:pPr algn="ctr"/>
                      <a:r>
                        <a:rPr lang="en-US" sz="900" b="1" dirty="0">
                          <a:latin typeface="+mj-lt"/>
                          <a:cs typeface="Calibri" panose="020F0502020204030204" pitchFamily="34" charset="0"/>
                        </a:rPr>
                        <a:t>Cycle 2 to 12</a:t>
                      </a:r>
                      <a:r>
                        <a:rPr lang="en-US" sz="900" b="1" baseline="30000" dirty="0">
                          <a:latin typeface="+mj-lt"/>
                          <a:cs typeface="Calibri" panose="020F0502020204030204" pitchFamily="34" charset="0"/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5788841"/>
                  </a:ext>
                </a:extLst>
              </a:tr>
              <a:tr h="73966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en-US" sz="9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Azacitidine +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sz="9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Gilteritinib +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sz="9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Venetoclax</a:t>
                      </a:r>
                      <a:r>
                        <a:rPr lang="en-US" sz="900" kern="1200" baseline="30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</a:t>
                      </a:r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en-US" sz="900" kern="1200" dirty="0">
                          <a:latin typeface="+mj-lt"/>
                          <a:cs typeface="Calibri" panose="020F0502020204030204" pitchFamily="34" charset="0"/>
                        </a:rPr>
                        <a:t>Azacitidine +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sz="900" kern="1200" dirty="0">
                          <a:latin typeface="+mj-lt"/>
                          <a:cs typeface="Calibri" panose="020F0502020204030204" pitchFamily="34" charset="0"/>
                        </a:rPr>
                        <a:t>Gilteritinib +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sz="900" kern="1200" dirty="0">
                          <a:latin typeface="+mj-lt"/>
                          <a:cs typeface="Calibri" panose="020F0502020204030204" pitchFamily="34" charset="0"/>
                        </a:rPr>
                        <a:t>Venetoclax</a:t>
                      </a:r>
                      <a:r>
                        <a:rPr lang="en-US" sz="900" kern="1200" baseline="30000" dirty="0">
                          <a:latin typeface="+mj-lt"/>
                          <a:cs typeface="Calibri" panose="020F0502020204030204" pitchFamily="34" charset="0"/>
                        </a:rPr>
                        <a:t>b</a:t>
                      </a:r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1644104"/>
                  </a:ext>
                </a:extLst>
              </a:tr>
            </a:tbl>
          </a:graphicData>
        </a:graphic>
      </p:graphicFrame>
      <p:sp>
        <p:nvSpPr>
          <p:cNvPr id="63" name="Rectangle 62">
            <a:extLst>
              <a:ext uri="{FF2B5EF4-FFF2-40B4-BE49-F238E27FC236}">
                <a16:creationId xmlns:a16="http://schemas.microsoft.com/office/drawing/2014/main" id="{1B7146E9-7034-4382-AEED-518AC3BBB749}"/>
              </a:ext>
            </a:extLst>
          </p:cNvPr>
          <p:cNvSpPr/>
          <p:nvPr/>
        </p:nvSpPr>
        <p:spPr>
          <a:xfrm>
            <a:off x="9072173" y="2205506"/>
            <a:ext cx="765979" cy="786527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30-day follow-up visit</a:t>
            </a: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7974E2EC-A035-4788-98FF-52C5A78E79E1}"/>
              </a:ext>
            </a:extLst>
          </p:cNvPr>
          <p:cNvSpPr/>
          <p:nvPr/>
        </p:nvSpPr>
        <p:spPr>
          <a:xfrm>
            <a:off x="10147231" y="2182096"/>
            <a:ext cx="918012" cy="793312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Survival follow-up</a:t>
            </a:r>
          </a:p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3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Every 3 months for up to 3 years</a:t>
            </a:r>
          </a:p>
        </p:txBody>
      </p:sp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D14CAD36-0213-4BBD-B67E-8FAB54A5893C}"/>
              </a:ext>
            </a:extLst>
          </p:cNvPr>
          <p:cNvCxnSpPr>
            <a:cxnSpLocks/>
          </p:cNvCxnSpPr>
          <p:nvPr/>
        </p:nvCxnSpPr>
        <p:spPr>
          <a:xfrm>
            <a:off x="8722277" y="2608105"/>
            <a:ext cx="341071" cy="1"/>
          </a:xfrm>
          <a:prstGeom prst="straightConnector1">
            <a:avLst/>
          </a:prstGeom>
          <a:solidFill>
            <a:schemeClr val="tx2"/>
          </a:solidFill>
          <a:ln w="57150" cap="flat" cmpd="sng" algn="ctr">
            <a:solidFill>
              <a:schemeClr val="tx2">
                <a:lumMod val="75000"/>
                <a:lumOff val="25000"/>
              </a:schemeClr>
            </a:solidFill>
            <a:prstDash val="solid"/>
            <a:tailEnd type="triangle"/>
          </a:ln>
          <a:effectLst/>
        </p:spPr>
      </p:cxnSp>
      <p:sp>
        <p:nvSpPr>
          <p:cNvPr id="69" name="Rectangle 68">
            <a:extLst>
              <a:ext uri="{FF2B5EF4-FFF2-40B4-BE49-F238E27FC236}">
                <a16:creationId xmlns:a16="http://schemas.microsoft.com/office/drawing/2014/main" id="{309619E2-ECA9-497B-A0D9-196D337B6E96}"/>
              </a:ext>
            </a:extLst>
          </p:cNvPr>
          <p:cNvSpPr/>
          <p:nvPr/>
        </p:nvSpPr>
        <p:spPr>
          <a:xfrm>
            <a:off x="7937885" y="2185839"/>
            <a:ext cx="817248" cy="786527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End of treatment</a:t>
            </a:r>
          </a:p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visit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96F93164-2749-41AA-B06D-F6639694A3A3}"/>
              </a:ext>
            </a:extLst>
          </p:cNvPr>
          <p:cNvSpPr txBox="1"/>
          <p:nvPr/>
        </p:nvSpPr>
        <p:spPr>
          <a:xfrm>
            <a:off x="811678" y="1149576"/>
            <a:ext cx="38074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Phase 1 (Randomized Dose Ranging)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7FE42074-7978-49F8-93A5-4A707AF30BB6}"/>
              </a:ext>
            </a:extLst>
          </p:cNvPr>
          <p:cNvSpPr txBox="1"/>
          <p:nvPr/>
        </p:nvSpPr>
        <p:spPr>
          <a:xfrm>
            <a:off x="811677" y="3667298"/>
            <a:ext cx="2747868" cy="338554"/>
          </a:xfrm>
          <a:prstGeom prst="rect">
            <a:avLst/>
          </a:prstGeom>
          <a:solidFill>
            <a:sysClr val="window" lastClr="FFFFFF"/>
          </a:solidFill>
          <a:ln w="15875" cap="flat" cmpd="sng" algn="ctr">
            <a:noFill/>
            <a:prstDash val="solid"/>
          </a:ln>
          <a:effectLst/>
        </p:spPr>
        <p:txBody>
          <a:bodyPr wrap="none" rtlCol="0">
            <a:spAutoFit/>
          </a:bodyPr>
          <a:lstStyle/>
          <a:p>
            <a:pPr marL="0" marR="0" lvl="0" indent="0" algn="l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Phase 2 (Dose Expansion)</a:t>
            </a:r>
          </a:p>
        </p:txBody>
      </p:sp>
      <p:sp>
        <p:nvSpPr>
          <p:cNvPr id="45" name="Rounded Rectangle 4">
            <a:extLst>
              <a:ext uri="{FF2B5EF4-FFF2-40B4-BE49-F238E27FC236}">
                <a16:creationId xmlns:a16="http://schemas.microsoft.com/office/drawing/2014/main" id="{BF5DFCBC-D846-40F5-A7C4-068F4D0C1E98}"/>
              </a:ext>
            </a:extLst>
          </p:cNvPr>
          <p:cNvSpPr/>
          <p:nvPr/>
        </p:nvSpPr>
        <p:spPr>
          <a:xfrm>
            <a:off x="1796811" y="4565110"/>
            <a:ext cx="1388845" cy="1190063"/>
          </a:xfrm>
          <a:prstGeom prst="roundRect">
            <a:avLst>
              <a:gd name="adj" fmla="val 6231"/>
            </a:avLst>
          </a:prstGeom>
          <a:ln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Adult </a:t>
            </a:r>
            <a:r>
              <a:rPr kumimoji="0" lang="en-US" sz="1067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FLT3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 mutation (ITD </a:t>
            </a:r>
            <a:b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</a:b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or TKD) positive newly diagnosed AML participants  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8469D832-9E36-4448-8D3D-8C10D01B7696}"/>
              </a:ext>
            </a:extLst>
          </p:cNvPr>
          <p:cNvSpPr/>
          <p:nvPr/>
        </p:nvSpPr>
        <p:spPr>
          <a:xfrm>
            <a:off x="3488300" y="4524820"/>
            <a:ext cx="254525" cy="1338605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wordArtVert" rtlCol="0" anchor="ctr"/>
          <a:lstStyle/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CONSENT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53800444-C7F2-4FC1-BE4F-FA23505DA78A}"/>
              </a:ext>
            </a:extLst>
          </p:cNvPr>
          <p:cNvSpPr/>
          <p:nvPr/>
        </p:nvSpPr>
        <p:spPr>
          <a:xfrm>
            <a:off x="3856599" y="4517167"/>
            <a:ext cx="254525" cy="1338605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wordArtVert" rtlCol="0" anchor="ctr"/>
          <a:lstStyle/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SCREEN</a:t>
            </a:r>
          </a:p>
        </p:txBody>
      </p:sp>
      <p:sp>
        <p:nvSpPr>
          <p:cNvPr id="60" name="Rounded Rectangle 4">
            <a:extLst>
              <a:ext uri="{FF2B5EF4-FFF2-40B4-BE49-F238E27FC236}">
                <a16:creationId xmlns:a16="http://schemas.microsoft.com/office/drawing/2014/main" id="{7E572DD2-B250-408E-9B7C-24AB1C188521}"/>
              </a:ext>
            </a:extLst>
          </p:cNvPr>
          <p:cNvSpPr/>
          <p:nvPr/>
        </p:nvSpPr>
        <p:spPr>
          <a:xfrm>
            <a:off x="1569759" y="2000643"/>
            <a:ext cx="1388845" cy="1190063"/>
          </a:xfrm>
          <a:prstGeom prst="roundRect">
            <a:avLst>
              <a:gd name="adj" fmla="val 6231"/>
            </a:avLst>
          </a:prstGeom>
          <a:ln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Adult </a:t>
            </a:r>
            <a:r>
              <a:rPr kumimoji="0" lang="en-US" sz="1067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FLT3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 mutation </a:t>
            </a:r>
            <a:b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</a:b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 (ITD or TKD) positive newly diagnosed AML participants  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4796AF0E-9126-4315-AEBB-54CBFE7E8172}"/>
              </a:ext>
            </a:extLst>
          </p:cNvPr>
          <p:cNvSpPr/>
          <p:nvPr/>
        </p:nvSpPr>
        <p:spPr>
          <a:xfrm>
            <a:off x="3261248" y="1960355"/>
            <a:ext cx="254525" cy="1338605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wordArtVert" rtlCol="0" anchor="ctr"/>
          <a:lstStyle/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CONSENT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580B845C-E1BA-444C-A4B6-88654C2D6543}"/>
              </a:ext>
            </a:extLst>
          </p:cNvPr>
          <p:cNvSpPr/>
          <p:nvPr/>
        </p:nvSpPr>
        <p:spPr>
          <a:xfrm>
            <a:off x="3629548" y="1952700"/>
            <a:ext cx="254525" cy="1338605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wordArtVert" rtlCol="0" anchor="ctr"/>
          <a:lstStyle/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SCREEN</a:t>
            </a:r>
          </a:p>
        </p:txBody>
      </p:sp>
      <p:graphicFrame>
        <p:nvGraphicFramePr>
          <p:cNvPr id="72" name="Table 71">
            <a:extLst>
              <a:ext uri="{FF2B5EF4-FFF2-40B4-BE49-F238E27FC236}">
                <a16:creationId xmlns:a16="http://schemas.microsoft.com/office/drawing/2014/main" id="{CEF97949-70C2-48A6-AD04-D914CD6A5D62}"/>
              </a:ext>
            </a:extLst>
          </p:cNvPr>
          <p:cNvGraphicFramePr>
            <a:graphicFrameLocks noGrp="1"/>
          </p:cNvGraphicFramePr>
          <p:nvPr/>
        </p:nvGraphicFramePr>
        <p:xfrm>
          <a:off x="6514993" y="1725936"/>
          <a:ext cx="1063691" cy="1688485"/>
        </p:xfrm>
        <a:graphic>
          <a:graphicData uri="http://schemas.openxmlformats.org/drawingml/2006/table">
            <a:tbl>
              <a:tblPr firstRow="1" bandRow="1"/>
              <a:tblGrid>
                <a:gridCol w="1063691">
                  <a:extLst>
                    <a:ext uri="{9D8B030D-6E8A-4147-A177-3AD203B41FA5}">
                      <a16:colId xmlns:a16="http://schemas.microsoft.com/office/drawing/2014/main" val="4135318181"/>
                    </a:ext>
                  </a:extLst>
                </a:gridCol>
              </a:tblGrid>
              <a:tr h="59436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Tw Cen MT" panose="020B0602020104020603"/>
                        </a:defRPr>
                      </a:lvl9pPr>
                    </a:lstStyle>
                    <a:p>
                      <a:pPr algn="ctr"/>
                      <a:r>
                        <a:rPr lang="en-US" sz="1100" dirty="0">
                          <a:latin typeface="+mn-lt"/>
                          <a:cs typeface="Calibri" panose="020F0502020204030204" pitchFamily="34" charset="0"/>
                        </a:rPr>
                        <a:t>Long-Term Treatment Period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7678160"/>
                  </a:ext>
                </a:extLst>
              </a:tr>
              <a:tr h="339768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9pPr>
                    </a:lstStyle>
                    <a:p>
                      <a:pPr algn="ctr"/>
                      <a:r>
                        <a:rPr lang="en-US" sz="900" b="1" dirty="0">
                          <a:latin typeface="+mn-lt"/>
                          <a:cs typeface="Calibri" panose="020F0502020204030204" pitchFamily="34" charset="0"/>
                        </a:rPr>
                        <a:t>Cycle 1 to 24</a:t>
                      </a:r>
                      <a:r>
                        <a:rPr lang="en-US" sz="900" b="1" kern="1200" baseline="300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a</a:t>
                      </a:r>
                      <a:endParaRPr lang="en-US" sz="900" b="1" baseline="30000" dirty="0">
                        <a:latin typeface="+mn-lt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0061554"/>
                  </a:ext>
                </a:extLst>
              </a:tr>
              <a:tr h="754357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Tw Cen MT" panose="020B0602020104020603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en-US" sz="900" kern="1200" dirty="0">
                          <a:latin typeface="+mn-lt"/>
                          <a:cs typeface="Calibri" panose="020F0502020204030204" pitchFamily="34" charset="0"/>
                        </a:rPr>
                        <a:t>Azacitidine +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sz="900" kern="1200" dirty="0">
                          <a:latin typeface="+mn-lt"/>
                          <a:cs typeface="Calibri" panose="020F0502020204030204" pitchFamily="34" charset="0"/>
                        </a:rPr>
                        <a:t>Gilteritinib</a:t>
                      </a: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2732919"/>
                  </a:ext>
                </a:extLst>
              </a:tr>
            </a:tbl>
          </a:graphicData>
        </a:graphic>
      </p:graphicFrame>
      <p:sp>
        <p:nvSpPr>
          <p:cNvPr id="4" name="Title 3">
            <a:extLst>
              <a:ext uri="{FF2B5EF4-FFF2-40B4-BE49-F238E27FC236}">
                <a16:creationId xmlns:a16="http://schemas.microsoft.com/office/drawing/2014/main" id="{78F2F4EF-081A-2EED-D2CD-CB756A9306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VICEROY: Phase 2 Multicenter Frontline Optimization Trial 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>of Azacitidine, Venetoclax, and Gilteritinib (N = 80-100)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F4FD7DC-98E7-0F8F-E63E-9233C5267A2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126567" y="5818179"/>
            <a:ext cx="9673652" cy="818435"/>
          </a:xfrm>
        </p:spPr>
        <p:txBody>
          <a:bodyPr/>
          <a:lstStyle/>
          <a:p>
            <a:pPr marL="0" marR="0" lvl="0" indent="0" algn="l" defTabSz="12191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1067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/>
              </a:rPr>
              <a:t>a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/>
              </a:rPr>
              <a:t> Participants enrolled in phase 1 or phase 2 and receiving clinical benefit can continue treatment under the triplet treatment period beyond 12 cycles and under long-term treatment beyond 24 cycles. </a:t>
            </a:r>
            <a:r>
              <a:rPr kumimoji="0" lang="en-US" sz="1067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/>
              </a:rPr>
              <a:t>b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/>
              </a:rPr>
              <a:t> The dose/duration of gilteritinib and venetoclax administration will depend on the dose level evaluated during phase 1. The venetoclax dose will be either 200 mg or 400 mg.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3BBE847-0301-27A1-ACFF-33698618A0C1}"/>
              </a:ext>
            </a:extLst>
          </p:cNvPr>
          <p:cNvSpPr txBox="1"/>
          <p:nvPr/>
        </p:nvSpPr>
        <p:spPr>
          <a:xfrm>
            <a:off x="4108425" y="6494771"/>
            <a:ext cx="8009409" cy="281039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 anchor="t" anchorCtr="0">
            <a:spAutoFit/>
          </a:bodyPr>
          <a:lstStyle/>
          <a:p>
            <a:pPr marL="0" marR="0" lvl="0" indent="0" algn="r" defTabSz="914377" rtl="0" eaLnBrk="1" fontAlgn="auto" latinLnBrk="0" hangingPunct="1">
              <a:lnSpc>
                <a:spcPct val="11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4E5659">
                    <a:lumMod val="50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PIs : J Altman and N </a:t>
            </a: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4E5659">
                    <a:lumMod val="50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Daver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4E5659">
                  <a:lumMod val="50000"/>
                </a:srgb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385153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C11A5A-1674-4FBE-8922-DA31F6F96C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90500"/>
            <a:ext cx="10363200" cy="628366"/>
          </a:xfrm>
        </p:spPr>
        <p:txBody>
          <a:bodyPr wrap="square" anchor="ctr">
            <a:noAutofit/>
          </a:bodyPr>
          <a:lstStyle/>
          <a:p>
            <a:r>
              <a:rPr lang="en-US" sz="3600" dirty="0"/>
              <a:t>Oral DAC + </a:t>
            </a:r>
            <a:r>
              <a:rPr lang="en-US" sz="3600" dirty="0" err="1"/>
              <a:t>Venetoclax</a:t>
            </a:r>
            <a:r>
              <a:rPr lang="en-US" sz="3600" dirty="0"/>
              <a:t> in Older /Unfit AML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A2A3E6-4BB9-4F6C-9300-29B8E97DAF6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0" y="982639"/>
            <a:ext cx="5994400" cy="5500047"/>
          </a:xfrm>
        </p:spPr>
        <p:txBody>
          <a:bodyPr wrap="square" anchor="t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3200" dirty="0"/>
              <a:t>52 pts: 42 frontline (median age 79 </a:t>
            </a:r>
            <a:r>
              <a:rPr lang="en-US" sz="3200" dirty="0" err="1"/>
              <a:t>yrs</a:t>
            </a:r>
            <a:r>
              <a:rPr lang="en-US" sz="3200" dirty="0"/>
              <a:t> [50-92]); 10 R-R. 17/42 Rx secondary AML</a:t>
            </a:r>
          </a:p>
          <a:p>
            <a:pPr>
              <a:lnSpc>
                <a:spcPct val="90000"/>
              </a:lnSpc>
            </a:pPr>
            <a:r>
              <a:rPr lang="en-US" sz="3200" dirty="0"/>
              <a:t>Oral DAC 35mg/Dx5, VEN 40mg/Dx21-28</a:t>
            </a:r>
          </a:p>
          <a:p>
            <a:pPr>
              <a:lnSpc>
                <a:spcPct val="90000"/>
              </a:lnSpc>
            </a:pPr>
            <a:r>
              <a:rPr lang="en-US" sz="3200" dirty="0"/>
              <a:t>ORR 281/42=67%: CR 36%, </a:t>
            </a:r>
            <a:r>
              <a:rPr lang="en-US" sz="3200" dirty="0" err="1"/>
              <a:t>CRi</a:t>
            </a:r>
            <a:r>
              <a:rPr lang="en-US" sz="3200" dirty="0"/>
              <a:t> 26%. MLFS 5%. FCM-MRD 7/22=32% </a:t>
            </a:r>
          </a:p>
          <a:p>
            <a:pPr>
              <a:lnSpc>
                <a:spcPct val="90000"/>
              </a:lnSpc>
            </a:pPr>
            <a:r>
              <a:rPr lang="en-US" sz="3200" dirty="0">
                <a:solidFill>
                  <a:srgbClr val="FFFFCC"/>
                </a:solidFill>
              </a:rPr>
              <a:t>Median OS 12.7 </a:t>
            </a:r>
            <a:r>
              <a:rPr lang="en-US" sz="3200" dirty="0" err="1">
                <a:solidFill>
                  <a:srgbClr val="FFFFCC"/>
                </a:solidFill>
              </a:rPr>
              <a:t>mos</a:t>
            </a:r>
            <a:endParaRPr lang="en-US" sz="3200" dirty="0">
              <a:solidFill>
                <a:srgbClr val="FFFFCC"/>
              </a:solidFill>
            </a:endParaRPr>
          </a:p>
          <a:p>
            <a:pPr>
              <a:lnSpc>
                <a:spcPct val="90000"/>
              </a:lnSpc>
            </a:pPr>
            <a:r>
              <a:rPr lang="en-US" sz="3200" dirty="0"/>
              <a:t>R-R ORR 5/10=50%. Median OS 7.6 </a:t>
            </a:r>
            <a:r>
              <a:rPr lang="en-US" sz="3200" dirty="0" err="1"/>
              <a:t>mos</a:t>
            </a:r>
            <a:endParaRPr lang="en-US" sz="32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3271BEB-5796-4758-A1F8-2AF58F8397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7599" y="1411311"/>
            <a:ext cx="5880669" cy="4471697"/>
          </a:xfrm>
          <a:prstGeom prst="rect">
            <a:avLst/>
          </a:prstGeom>
          <a:noFill/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E71C0BF-115D-4005-990A-5B87F9E0327D}"/>
              </a:ext>
            </a:extLst>
          </p:cNvPr>
          <p:cNvSpPr txBox="1"/>
          <p:nvPr/>
        </p:nvSpPr>
        <p:spPr>
          <a:xfrm>
            <a:off x="415636" y="6513611"/>
            <a:ext cx="31053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66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Bazinet. Blood 142: </a:t>
            </a:r>
            <a:r>
              <a:rPr kumimoji="0" 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66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abst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66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833; 2023</a:t>
            </a:r>
          </a:p>
        </p:txBody>
      </p:sp>
    </p:spTree>
    <p:extLst>
      <p:ext uri="{BB962C8B-B14F-4D97-AF65-F5344CB8AC3E}">
        <p14:creationId xmlns:p14="http://schemas.microsoft.com/office/powerpoint/2010/main" val="4063260980"/>
      </p:ext>
    </p:extLst>
  </p:cSld>
  <p:clrMapOvr>
    <a:masterClrMapping/>
  </p:clrMapOvr>
  <p:transition spd="med">
    <p:wipe dir="r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PICLOCKTEMPLATE" val="true"/>
  <p:tag name="KPISTOPSPOLL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PI_HAS_CHART" val="false"/>
</p:tagLst>
</file>

<file path=ppt/theme/theme1.xml><?xml version="1.0" encoding="utf-8"?>
<a:theme xmlns:a="http://schemas.openxmlformats.org/drawingml/2006/main" name="NORMAL SLIDES">
  <a:themeElements>
    <a:clrScheme name="Program Content Slides">
      <a:dk1>
        <a:srgbClr val="47484F"/>
      </a:dk1>
      <a:lt1>
        <a:sysClr val="window" lastClr="FFFFFF"/>
      </a:lt1>
      <a:dk2>
        <a:srgbClr val="0F3853"/>
      </a:dk2>
      <a:lt2>
        <a:srgbClr val="134E77"/>
      </a:lt2>
      <a:accent1>
        <a:srgbClr val="116EA7"/>
      </a:accent1>
      <a:accent2>
        <a:srgbClr val="7897A8"/>
      </a:accent2>
      <a:accent3>
        <a:srgbClr val="6E1F23"/>
      </a:accent3>
      <a:accent4>
        <a:srgbClr val="9C130C"/>
      </a:accent4>
      <a:accent5>
        <a:srgbClr val="DA2520"/>
      </a:accent5>
      <a:accent6>
        <a:srgbClr val="FD8831"/>
      </a:accent6>
      <a:hlink>
        <a:srgbClr val="116EA7"/>
      </a:hlink>
      <a:folHlink>
        <a:srgbClr val="116EA7"/>
      </a:folHlink>
    </a:clrScheme>
    <a:fontScheme name="Program Slides">
      <a:majorFont>
        <a:latin typeface="Roboto Condensed"/>
        <a:ea typeface=""/>
        <a:cs typeface=""/>
      </a:majorFont>
      <a:minorFont>
        <a:latin typeface="Proxima Nova Rg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4_HMK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1" i="0" u="none" strike="noStrike" cap="none" normalizeH="0" baseline="0" smtClean="0">
            <a:ln>
              <a:noFill/>
            </a:ln>
            <a:solidFill>
              <a:srgbClr val="FFFF00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1" i="0" u="none" strike="noStrike" cap="none" normalizeH="0" baseline="0" smtClean="0">
            <a:ln>
              <a:noFill/>
            </a:ln>
            <a:solidFill>
              <a:srgbClr val="FFFF00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7_HMK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1" i="0" u="none" strike="noStrike" cap="none" normalizeH="0" baseline="0" smtClean="0">
            <a:ln>
              <a:noFill/>
            </a:ln>
            <a:solidFill>
              <a:srgbClr val="FFFF00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1" i="0" u="none" strike="noStrike" cap="none" normalizeH="0" baseline="0" smtClean="0">
            <a:ln>
              <a:noFill/>
            </a:ln>
            <a:solidFill>
              <a:srgbClr val="FFFF00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5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sz="2000"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3" id="{C5A4C9F2-5175-46A4-A69E-8F6251DE160C}" vid="{08B67342-873D-4CC5-B906-2190EFBD4818}"/>
    </a:ext>
  </a:extLst>
</a:theme>
</file>

<file path=ppt/theme/theme13.xml><?xml version="1.0" encoding="utf-8"?>
<a:theme xmlns:a="http://schemas.openxmlformats.org/drawingml/2006/main" name="1_Office Theme">
  <a:themeElements>
    <a:clrScheme name="Custom 2">
      <a:dk1>
        <a:srgbClr val="000000"/>
      </a:dk1>
      <a:lt1>
        <a:sysClr val="window" lastClr="FFFFFF"/>
      </a:lt1>
      <a:dk2>
        <a:srgbClr val="09345A"/>
      </a:dk2>
      <a:lt2>
        <a:srgbClr val="F0F0F4"/>
      </a:lt2>
      <a:accent1>
        <a:srgbClr val="09345A"/>
      </a:accent1>
      <a:accent2>
        <a:srgbClr val="1168B3"/>
      </a:accent2>
      <a:accent3>
        <a:srgbClr val="D77624"/>
      </a:accent3>
      <a:accent4>
        <a:srgbClr val="0C813D"/>
      </a:accent4>
      <a:accent5>
        <a:srgbClr val="5C1867"/>
      </a:accent5>
      <a:accent6>
        <a:srgbClr val="510B11"/>
      </a:accent6>
      <a:hlink>
        <a:srgbClr val="00689E"/>
      </a:hlink>
      <a:folHlink>
        <a:srgbClr val="007A48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6_Default Design">
  <a:themeElements>
    <a:clrScheme name="5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5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5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8_HMK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1" i="0" u="none" strike="noStrike" cap="none" normalizeH="0" baseline="0" smtClean="0">
            <a:ln>
              <a:noFill/>
            </a:ln>
            <a:solidFill>
              <a:srgbClr val="FFFF00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1" i="0" u="none" strike="noStrike" cap="none" normalizeH="0" baseline="0" smtClean="0">
            <a:ln>
              <a:noFill/>
            </a:ln>
            <a:solidFill>
              <a:srgbClr val="FFFF00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1_Thème Office">
  <a:themeElements>
    <a:clrScheme name="SERVIER">
      <a:dk1>
        <a:srgbClr val="91C361"/>
      </a:dk1>
      <a:lt1>
        <a:srgbClr val="FFFFFF"/>
      </a:lt1>
      <a:dk2>
        <a:srgbClr val="47BFD9"/>
      </a:dk2>
      <a:lt2>
        <a:srgbClr val="E7E6E6"/>
      </a:lt2>
      <a:accent1>
        <a:srgbClr val="242269"/>
      </a:accent1>
      <a:accent2>
        <a:srgbClr val="F55B41"/>
      </a:accent2>
      <a:accent3>
        <a:srgbClr val="323C8E"/>
      </a:accent3>
      <a:accent4>
        <a:srgbClr val="9B7DCD"/>
      </a:accent4>
      <a:accent5>
        <a:srgbClr val="FDC300"/>
      </a:accent5>
      <a:accent6>
        <a:srgbClr val="D3DEF2"/>
      </a:accent6>
      <a:hlink>
        <a:srgbClr val="47BFD9"/>
      </a:hlink>
      <a:folHlink>
        <a:srgbClr val="91C361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lIns="360000" tIns="756000" rIns="648000" bIns="0" rtlCol="0" anchor="t" anchorCtr="0"/>
      <a:lstStyle>
        <a:defPPr algn="l">
          <a:lnSpc>
            <a:spcPts val="2200"/>
          </a:lnSpc>
          <a:defRPr sz="1600" b="1" i="0" dirty="0" err="1" smtClean="0">
            <a:latin typeface="Century Gothic" panose="020B0502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220902_Servier_template" id="{89C522F7-A503-FB4D-81A6-036FE23CCCCA}" vid="{677BEF91-7351-FE4E-AC5B-CF787BBCA966}"/>
    </a:ext>
  </a:extLst>
</a:theme>
</file>

<file path=ppt/theme/theme17.xml><?xml version="1.0" encoding="utf-8"?>
<a:theme xmlns:a="http://schemas.openxmlformats.org/drawingml/2006/main" name="3_2022_CCO_Template">
  <a:themeElements>
    <a:clrScheme name="2018 CCO LIVE">
      <a:dk1>
        <a:srgbClr val="455560"/>
      </a:dk1>
      <a:lt1>
        <a:srgbClr val="FFFFFF"/>
      </a:lt1>
      <a:dk2>
        <a:srgbClr val="000000"/>
      </a:dk2>
      <a:lt2>
        <a:srgbClr val="CDCDCF"/>
      </a:lt2>
      <a:accent1>
        <a:srgbClr val="015873"/>
      </a:accent1>
      <a:accent2>
        <a:srgbClr val="4DA1BB"/>
      </a:accent2>
      <a:accent3>
        <a:srgbClr val="E1471D"/>
      </a:accent3>
      <a:accent4>
        <a:srgbClr val="00823B"/>
      </a:accent4>
      <a:accent5>
        <a:srgbClr val="FDB338"/>
      </a:accent5>
      <a:accent6>
        <a:srgbClr val="682E74"/>
      </a:accent6>
      <a:hlink>
        <a:srgbClr val="E1471D"/>
      </a:hlink>
      <a:folHlink>
        <a:srgbClr val="015873"/>
      </a:folHlink>
    </a:clrScheme>
    <a:fontScheme name="CCO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0">
          <a:solidFill>
            <a:schemeClr val="bg1"/>
          </a:solidFill>
          <a:miter lim="800000"/>
          <a:headEnd/>
          <a:tailEnd/>
        </a:ln>
      </a:spPr>
      <a:bodyPr anchor="b"/>
      <a:lstStyle>
        <a:defPPr algn="ctr" eaLnBrk="1" hangingPunct="1">
          <a:spcBef>
            <a:spcPct val="35000"/>
          </a:spcBef>
          <a:spcAft>
            <a:spcPct val="25000"/>
          </a:spcAft>
          <a:buClr>
            <a:schemeClr val="folHlink"/>
          </a:buClr>
          <a:buNone/>
          <a:defRPr sz="1800" b="0" dirty="0">
            <a:solidFill>
              <a:schemeClr val="tx1"/>
            </a:solidFill>
            <a:latin typeface="Calibri" panose="020F0502020204030204" pitchFamily="34" charset="0"/>
          </a:defRPr>
        </a:defPPr>
      </a:lstStyle>
    </a:spDef>
    <a:lnDef>
      <a:spPr bwMode="auto">
        <a:noFill/>
        <a:ln w="28575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 bwMode="auto">
        <a:noFill/>
        <a:ln>
          <a:noFill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 algn="ctr">
              <a:solidFill>
                <a:srgbClr val="000000"/>
              </a:solidFill>
              <a:miter lim="800000"/>
              <a:headEnd/>
              <a:tailEnd/>
            </a14:hiddenLine>
          </a:ext>
        </a:extLst>
      </a:spPr>
      <a:bodyPr wrap="square" rtlCol="0">
        <a:spAutoFit/>
      </a:bodyPr>
      <a:lstStyle>
        <a:defPPr algn="l">
          <a:lnSpc>
            <a:spcPct val="100000"/>
          </a:lnSpc>
          <a:spcBef>
            <a:spcPct val="50000"/>
          </a:spcBef>
          <a:spcAft>
            <a:spcPct val="0"/>
          </a:spcAft>
          <a:buClrTx/>
          <a:buFontTx/>
          <a:buNone/>
          <a:defRPr b="0" dirty="0" smtClean="0">
            <a:solidFill>
              <a:schemeClr val="bg1"/>
            </a:solidFill>
            <a:latin typeface="Calibri" panose="020F0502020204030204" pitchFamily="34" charset="0"/>
          </a:defRPr>
        </a:defPPr>
      </a:lstStyle>
    </a:txDef>
  </a:objectDefaults>
  <a:extraClrSchemeLst>
    <a:extraClrScheme>
      <a:clrScheme name="Custom Design 1">
        <a:dk1>
          <a:srgbClr val="CDCDCF"/>
        </a:dk1>
        <a:lt1>
          <a:srgbClr val="FFFFFF"/>
        </a:lt1>
        <a:dk2>
          <a:srgbClr val="09003E"/>
        </a:dk2>
        <a:lt2>
          <a:srgbClr val="F2F23A"/>
        </a:lt2>
        <a:accent1>
          <a:srgbClr val="12AD2B"/>
        </a:accent1>
        <a:accent2>
          <a:srgbClr val="5AAACE"/>
        </a:accent2>
        <a:accent3>
          <a:srgbClr val="AAAAAF"/>
        </a:accent3>
        <a:accent4>
          <a:srgbClr val="DADADA"/>
        </a:accent4>
        <a:accent5>
          <a:srgbClr val="AAD3AC"/>
        </a:accent5>
        <a:accent6>
          <a:srgbClr val="519ABA"/>
        </a:accent6>
        <a:hlink>
          <a:srgbClr val="F6A108"/>
        </a:hlink>
        <a:folHlink>
          <a:srgbClr val="2B85B8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2017_HTAA_Diabetes" id="{1367EE62-49C0-41AA-9F7D-AEA8A8F73D1D}" vid="{45DB6FF6-6200-4F3D-90FC-F48B64252754}"/>
    </a:ext>
  </a:extLst>
</a:theme>
</file>

<file path=ppt/theme/theme18.xml><?xml version="1.0" encoding="utf-8"?>
<a:theme xmlns:a="http://schemas.openxmlformats.org/drawingml/2006/main" name="13_Office Theme">
  <a:themeElements>
    <a:clrScheme name="Custom 2">
      <a:dk1>
        <a:srgbClr val="000000"/>
      </a:dk1>
      <a:lt1>
        <a:srgbClr val="FFFFFF"/>
      </a:lt1>
      <a:dk2>
        <a:srgbClr val="09345A"/>
      </a:dk2>
      <a:lt2>
        <a:srgbClr val="F0F0F4"/>
      </a:lt2>
      <a:accent1>
        <a:srgbClr val="09345A"/>
      </a:accent1>
      <a:accent2>
        <a:srgbClr val="1168B3"/>
      </a:accent2>
      <a:accent3>
        <a:srgbClr val="D77624"/>
      </a:accent3>
      <a:accent4>
        <a:srgbClr val="0C813D"/>
      </a:accent4>
      <a:accent5>
        <a:srgbClr val="5C1867"/>
      </a:accent5>
      <a:accent6>
        <a:srgbClr val="510B11"/>
      </a:accent6>
      <a:hlink>
        <a:srgbClr val="00689E"/>
      </a:hlink>
      <a:folHlink>
        <a:srgbClr val="007A4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9.xml><?xml version="1.0" encoding="utf-8"?>
<a:theme xmlns:a="http://schemas.openxmlformats.org/drawingml/2006/main" name="1_NORMAL SLIDES">
  <a:themeElements>
    <a:clrScheme name="Program Content Slides">
      <a:dk1>
        <a:srgbClr val="47484F"/>
      </a:dk1>
      <a:lt1>
        <a:sysClr val="window" lastClr="FFFFFF"/>
      </a:lt1>
      <a:dk2>
        <a:srgbClr val="0F3853"/>
      </a:dk2>
      <a:lt2>
        <a:srgbClr val="134E77"/>
      </a:lt2>
      <a:accent1>
        <a:srgbClr val="116EA7"/>
      </a:accent1>
      <a:accent2>
        <a:srgbClr val="7897A8"/>
      </a:accent2>
      <a:accent3>
        <a:srgbClr val="6E1F23"/>
      </a:accent3>
      <a:accent4>
        <a:srgbClr val="9C130C"/>
      </a:accent4>
      <a:accent5>
        <a:srgbClr val="DA2520"/>
      </a:accent5>
      <a:accent6>
        <a:srgbClr val="FD8831"/>
      </a:accent6>
      <a:hlink>
        <a:srgbClr val="116EA7"/>
      </a:hlink>
      <a:folHlink>
        <a:srgbClr val="116EA7"/>
      </a:folHlink>
    </a:clrScheme>
    <a:fontScheme name="Custom 2">
      <a:majorFont>
        <a:latin typeface="Roboto Condensed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6_HMK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1" i="0" u="none" strike="noStrike" cap="none" normalizeH="0" baseline="0" smtClean="0">
            <a:ln>
              <a:noFill/>
            </a:ln>
            <a:solidFill>
              <a:srgbClr val="FFFF00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1" i="0" u="none" strike="noStrike" cap="none" normalizeH="0" baseline="0" smtClean="0">
            <a:ln>
              <a:noFill/>
            </a:ln>
            <a:solidFill>
              <a:srgbClr val="FFFF00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5_HMK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1" i="0" u="none" strike="noStrike" cap="none" normalizeH="0" baseline="0" smtClean="0">
            <a:ln>
              <a:noFill/>
            </a:ln>
            <a:solidFill>
              <a:srgbClr val="FFFF00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1" i="0" u="none" strike="noStrike" cap="none" normalizeH="0" baseline="0" smtClean="0">
            <a:ln>
              <a:noFill/>
            </a:ln>
            <a:solidFill>
              <a:srgbClr val="FFFF00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1.xml><?xml version="1.0" encoding="utf-8"?>
<a:theme xmlns:a="http://schemas.openxmlformats.org/drawingml/2006/main" name="9_HMK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1" i="0" u="none" strike="noStrike" cap="none" normalizeH="0" baseline="0" smtClean="0">
            <a:ln>
              <a:noFill/>
            </a:ln>
            <a:solidFill>
              <a:srgbClr val="FFFF00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1" i="0" u="none" strike="noStrike" cap="none" normalizeH="0" baseline="0" smtClean="0">
            <a:ln>
              <a:noFill/>
            </a:ln>
            <a:solidFill>
              <a:srgbClr val="FFFF00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2.xml><?xml version="1.0" encoding="utf-8"?>
<a:theme xmlns:a="http://schemas.openxmlformats.org/drawingml/2006/main" name="1_2022_CCO_Template">
  <a:themeElements>
    <a:clrScheme name="2018 CCO LIVE">
      <a:dk1>
        <a:srgbClr val="455560"/>
      </a:dk1>
      <a:lt1>
        <a:srgbClr val="FFFFFF"/>
      </a:lt1>
      <a:dk2>
        <a:srgbClr val="000000"/>
      </a:dk2>
      <a:lt2>
        <a:srgbClr val="CDCDCF"/>
      </a:lt2>
      <a:accent1>
        <a:srgbClr val="015873"/>
      </a:accent1>
      <a:accent2>
        <a:srgbClr val="4DA1BB"/>
      </a:accent2>
      <a:accent3>
        <a:srgbClr val="E1471D"/>
      </a:accent3>
      <a:accent4>
        <a:srgbClr val="00823B"/>
      </a:accent4>
      <a:accent5>
        <a:srgbClr val="FDB338"/>
      </a:accent5>
      <a:accent6>
        <a:srgbClr val="682E74"/>
      </a:accent6>
      <a:hlink>
        <a:srgbClr val="E1471D"/>
      </a:hlink>
      <a:folHlink>
        <a:srgbClr val="015873"/>
      </a:folHlink>
    </a:clrScheme>
    <a:fontScheme name="CCO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0">
          <a:solidFill>
            <a:schemeClr val="bg1"/>
          </a:solidFill>
          <a:miter lim="800000"/>
          <a:headEnd/>
          <a:tailEnd/>
        </a:ln>
      </a:spPr>
      <a:bodyPr anchor="b"/>
      <a:lstStyle>
        <a:defPPr algn="ctr" eaLnBrk="1" hangingPunct="1">
          <a:spcBef>
            <a:spcPct val="35000"/>
          </a:spcBef>
          <a:spcAft>
            <a:spcPct val="25000"/>
          </a:spcAft>
          <a:buClr>
            <a:schemeClr val="folHlink"/>
          </a:buClr>
          <a:buNone/>
          <a:defRPr sz="1800" b="0" dirty="0">
            <a:solidFill>
              <a:schemeClr val="tx1"/>
            </a:solidFill>
            <a:latin typeface="Calibri" panose="020F0502020204030204" pitchFamily="34" charset="0"/>
          </a:defRPr>
        </a:defPPr>
      </a:lstStyle>
    </a:spDef>
    <a:lnDef>
      <a:spPr bwMode="auto">
        <a:noFill/>
        <a:ln w="28575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 bwMode="auto">
        <a:noFill/>
        <a:ln>
          <a:noFill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 algn="ctr">
              <a:solidFill>
                <a:srgbClr val="000000"/>
              </a:solidFill>
              <a:miter lim="800000"/>
              <a:headEnd/>
              <a:tailEnd/>
            </a14:hiddenLine>
          </a:ext>
        </a:extLst>
      </a:spPr>
      <a:bodyPr wrap="square" rtlCol="0">
        <a:spAutoFit/>
      </a:bodyPr>
      <a:lstStyle>
        <a:defPPr algn="l">
          <a:lnSpc>
            <a:spcPct val="100000"/>
          </a:lnSpc>
          <a:spcBef>
            <a:spcPct val="50000"/>
          </a:spcBef>
          <a:spcAft>
            <a:spcPct val="0"/>
          </a:spcAft>
          <a:buClrTx/>
          <a:buFontTx/>
          <a:buNone/>
          <a:defRPr b="0" dirty="0" smtClean="0">
            <a:solidFill>
              <a:schemeClr val="bg1"/>
            </a:solidFill>
            <a:latin typeface="Calibri" panose="020F0502020204030204" pitchFamily="34" charset="0"/>
          </a:defRPr>
        </a:defPPr>
      </a:lstStyle>
    </a:txDef>
  </a:objectDefaults>
  <a:extraClrSchemeLst>
    <a:extraClrScheme>
      <a:clrScheme name="Custom Design 1">
        <a:dk1>
          <a:srgbClr val="CDCDCF"/>
        </a:dk1>
        <a:lt1>
          <a:srgbClr val="FFFFFF"/>
        </a:lt1>
        <a:dk2>
          <a:srgbClr val="09003E"/>
        </a:dk2>
        <a:lt2>
          <a:srgbClr val="F2F23A"/>
        </a:lt2>
        <a:accent1>
          <a:srgbClr val="12AD2B"/>
        </a:accent1>
        <a:accent2>
          <a:srgbClr val="5AAACE"/>
        </a:accent2>
        <a:accent3>
          <a:srgbClr val="AAAAAF"/>
        </a:accent3>
        <a:accent4>
          <a:srgbClr val="DADADA"/>
        </a:accent4>
        <a:accent5>
          <a:srgbClr val="AAD3AC"/>
        </a:accent5>
        <a:accent6>
          <a:srgbClr val="519ABA"/>
        </a:accent6>
        <a:hlink>
          <a:srgbClr val="F6A108"/>
        </a:hlink>
        <a:folHlink>
          <a:srgbClr val="2B85B8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2017_HTAA_Diabetes" id="{1367EE62-49C0-41AA-9F7D-AEA8A8F73D1D}" vid="{45DB6FF6-6200-4F3D-90FC-F48B64252754}"/>
    </a:ext>
  </a:extLst>
</a:theme>
</file>

<file path=ppt/theme/theme23.xml><?xml version="1.0" encoding="utf-8"?>
<a:theme xmlns:a="http://schemas.openxmlformats.org/drawingml/2006/main" name="Leere Präsentatio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Leere Präsentation">
      <a:majorFont>
        <a:latin typeface="Calibri"/>
        <a:ea typeface="ヒラギノ角ゴ Pro W3"/>
        <a:cs typeface=""/>
      </a:majorFont>
      <a:minorFont>
        <a:latin typeface="Calibri"/>
        <a:ea typeface="ヒラギノ角ゴ Pro W3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ヒラギノ角ゴ Pro W3" pitchFamily="16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ヒラギノ角ゴ Pro W3" pitchFamily="16" charset="-128"/>
          </a:defRPr>
        </a:defPPr>
      </a:lstStyle>
    </a:lnDef>
  </a:objectDefaults>
  <a:extraClrSchemeLst>
    <a:extraClrScheme>
      <a:clrScheme name="Leere Prä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ere Prä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ere Prä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ere Prä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ere Prä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ere Prä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ere Prä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ere Prä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ere Prä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ere Prä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ere Prä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ere Prä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4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5.xml><?xml version="1.0" encoding="utf-8"?>
<a:theme xmlns:a="http://schemas.openxmlformats.org/drawingml/2006/main" name="1_Presentation_16x9_Widescreen_Basic">
  <a:themeElements>
    <a:clrScheme name="MD Anderson Basic">
      <a:dk1>
        <a:srgbClr val="413C38"/>
      </a:dk1>
      <a:lt1>
        <a:srgbClr val="FFFFFF"/>
      </a:lt1>
      <a:dk2>
        <a:srgbClr val="EE3124"/>
      </a:dk2>
      <a:lt2>
        <a:srgbClr val="FFFFFF"/>
      </a:lt2>
      <a:accent1>
        <a:srgbClr val="614B79"/>
      </a:accent1>
      <a:accent2>
        <a:srgbClr val="407EC9"/>
      </a:accent2>
      <a:accent3>
        <a:srgbClr val="789D4A"/>
      </a:accent3>
      <a:accent4>
        <a:srgbClr val="CB6015"/>
      </a:accent4>
      <a:accent5>
        <a:srgbClr val="D2CE9E"/>
      </a:accent5>
      <a:accent6>
        <a:srgbClr val="63666A"/>
      </a:accent6>
      <a:hlink>
        <a:srgbClr val="407EC9"/>
      </a:hlink>
      <a:folHlink>
        <a:srgbClr val="63666A"/>
      </a:folHlink>
    </a:clrScheme>
    <a:fontScheme name="MD Anderson">
      <a:majorFont>
        <a:latin typeface="Arial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  <a:effectLst/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spcBef>
            <a:spcPts val="600"/>
          </a:spcBef>
          <a:defRPr sz="1800" b="1" dirty="0" smtClean="0">
            <a:latin typeface="+mj-lt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gray">
        <a:ln w="12700" cap="rnd">
          <a:solidFill>
            <a:schemeClr val="accent6"/>
          </a:solidFill>
          <a:prstDash val="solid"/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marL="182880" indent="-182880">
          <a:spcBef>
            <a:spcPts val="1200"/>
          </a:spcBef>
          <a:buFont typeface="Arial" panose="020B0604020202020204" pitchFamily="34" charset="0"/>
          <a:buChar char="•"/>
          <a:defRPr sz="1800" dirty="0" smtClean="0">
            <a:cs typeface="Arial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4" id="{96FD2424-AC25-5741-B010-95742E8E8E9D}" vid="{0542371B-13A0-F740-BBC2-5BCF202ACB61}"/>
    </a:ext>
  </a:extLst>
</a:theme>
</file>

<file path=ppt/theme/theme26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7.xml><?xml version="1.0" encoding="utf-8"?>
<a:theme xmlns:a="http://schemas.openxmlformats.org/drawingml/2006/main" name="1_HMK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1" i="0" u="none" strike="noStrike" cap="none" normalizeH="0" baseline="0" smtClean="0">
            <a:ln>
              <a:noFill/>
            </a:ln>
            <a:solidFill>
              <a:srgbClr val="FFFF00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1" i="0" u="none" strike="noStrike" cap="none" normalizeH="0" baseline="0" smtClean="0">
            <a:ln>
              <a:noFill/>
            </a:ln>
            <a:solidFill>
              <a:srgbClr val="FFFF00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8.xml><?xml version="1.0" encoding="utf-8"?>
<a:theme xmlns:a="http://schemas.openxmlformats.org/drawingml/2006/main" name="2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9.xml><?xml version="1.0" encoding="utf-8"?>
<a:theme xmlns:a="http://schemas.openxmlformats.org/drawingml/2006/main" name="Sanofi">
  <a:themeElements>
    <a:clrScheme name="Sanofi (Optimized)">
      <a:dk1>
        <a:sysClr val="windowText" lastClr="000000"/>
      </a:dk1>
      <a:lt1>
        <a:sysClr val="window" lastClr="FFFFFF"/>
      </a:lt1>
      <a:dk2>
        <a:srgbClr val="F4F2F6"/>
      </a:dk2>
      <a:lt2>
        <a:srgbClr val="F5F5F5"/>
      </a:lt2>
      <a:accent1>
        <a:srgbClr val="23004C"/>
      </a:accent1>
      <a:accent2>
        <a:srgbClr val="7A00E6"/>
      </a:accent2>
      <a:accent3>
        <a:srgbClr val="268500"/>
      </a:accent3>
      <a:accent4>
        <a:srgbClr val="DA3A16"/>
      </a:accent4>
      <a:accent5>
        <a:srgbClr val="D515B9"/>
      </a:accent5>
      <a:accent6>
        <a:srgbClr val="007FAD"/>
      </a:accent6>
      <a:hlink>
        <a:srgbClr val="7A00E6"/>
      </a:hlink>
      <a:folHlink>
        <a:srgbClr val="23004C"/>
      </a:folHlink>
    </a:clrScheme>
    <a:fontScheme name="00. Sanofi System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Sanofi Presentation Template - v1.11.potx" id="{210E5131-FFAE-4CB3-9012-0373BA675FBC}" vid="{FEDB0EB5-5FA6-491E-88A4-AE47CEA2F83D}"/>
    </a:ext>
  </a:extLst>
</a:theme>
</file>

<file path=ppt/theme/theme3.xml><?xml version="1.0" encoding="utf-8"?>
<a:theme xmlns:a="http://schemas.openxmlformats.org/drawingml/2006/main" name="HMK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1" i="0" u="none" strike="noStrike" cap="none" normalizeH="0" baseline="0" smtClean="0">
            <a:ln>
              <a:noFill/>
            </a:ln>
            <a:solidFill>
              <a:srgbClr val="FFFF00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1" i="0" u="none" strike="noStrike" cap="none" normalizeH="0" baseline="0" smtClean="0">
            <a:ln>
              <a:noFill/>
            </a:ln>
            <a:solidFill>
              <a:srgbClr val="FFFF00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0.xml><?xml version="1.0" encoding="utf-8"?>
<a:theme xmlns:a="http://schemas.openxmlformats.org/drawingml/2006/main" name="1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1.xml><?xml version="1.0" encoding="utf-8"?>
<a:theme xmlns:a="http://schemas.openxmlformats.org/drawingml/2006/main" name="8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2.xml><?xml version="1.0" encoding="utf-8"?>
<a:theme xmlns:a="http://schemas.openxmlformats.org/drawingml/2006/main" name="3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45000"/>
          <a:buFont typeface="Wingdings" pitchFamily="2" charset="2"/>
          <a:buNone/>
          <a:tabLst/>
          <a:defRPr kumimoji="0" lang="en-GB" sz="2400" b="0" i="0" u="none" strike="noStrike" cap="none" normalizeH="0" baseline="0" smtClean="0">
            <a:ln>
              <a:noFill/>
            </a:ln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45000"/>
          <a:buFont typeface="Wingdings" pitchFamily="2" charset="2"/>
          <a:buNone/>
          <a:tabLst/>
          <a:defRPr kumimoji="0" lang="en-GB" sz="2400" b="0" i="0" u="none" strike="noStrike" cap="none" normalizeH="0" baseline="0" smtClean="0">
            <a:ln>
              <a:noFill/>
            </a:ln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2022_CCO_Template">
  <a:themeElements>
    <a:clrScheme name="2018 CCO LIVE">
      <a:dk1>
        <a:srgbClr val="455560"/>
      </a:dk1>
      <a:lt1>
        <a:srgbClr val="FFFFFF"/>
      </a:lt1>
      <a:dk2>
        <a:srgbClr val="000000"/>
      </a:dk2>
      <a:lt2>
        <a:srgbClr val="CDCDCF"/>
      </a:lt2>
      <a:accent1>
        <a:srgbClr val="015873"/>
      </a:accent1>
      <a:accent2>
        <a:srgbClr val="4DA1BB"/>
      </a:accent2>
      <a:accent3>
        <a:srgbClr val="E1471D"/>
      </a:accent3>
      <a:accent4>
        <a:srgbClr val="00823B"/>
      </a:accent4>
      <a:accent5>
        <a:srgbClr val="FDB338"/>
      </a:accent5>
      <a:accent6>
        <a:srgbClr val="682E74"/>
      </a:accent6>
      <a:hlink>
        <a:srgbClr val="E1471D"/>
      </a:hlink>
      <a:folHlink>
        <a:srgbClr val="015873"/>
      </a:folHlink>
    </a:clrScheme>
    <a:fontScheme name="CCO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0">
          <a:solidFill>
            <a:schemeClr val="bg1"/>
          </a:solidFill>
          <a:miter lim="800000"/>
          <a:headEnd/>
          <a:tailEnd/>
        </a:ln>
      </a:spPr>
      <a:bodyPr anchor="b"/>
      <a:lstStyle>
        <a:defPPr algn="ctr" eaLnBrk="1" hangingPunct="1">
          <a:spcBef>
            <a:spcPct val="35000"/>
          </a:spcBef>
          <a:spcAft>
            <a:spcPct val="25000"/>
          </a:spcAft>
          <a:buClr>
            <a:schemeClr val="folHlink"/>
          </a:buClr>
          <a:buNone/>
          <a:defRPr sz="1800" b="0" dirty="0">
            <a:solidFill>
              <a:schemeClr val="tx1"/>
            </a:solidFill>
            <a:latin typeface="Calibri" panose="020F0502020204030204" pitchFamily="34" charset="0"/>
          </a:defRPr>
        </a:defPPr>
      </a:lstStyle>
    </a:spDef>
    <a:lnDef>
      <a:spPr bwMode="auto">
        <a:noFill/>
        <a:ln w="28575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 bwMode="auto">
        <a:noFill/>
        <a:ln>
          <a:noFill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 algn="ctr">
              <a:solidFill>
                <a:srgbClr val="000000"/>
              </a:solidFill>
              <a:miter lim="800000"/>
              <a:headEnd/>
              <a:tailEnd/>
            </a14:hiddenLine>
          </a:ext>
        </a:extLst>
      </a:spPr>
      <a:bodyPr wrap="square" rtlCol="0">
        <a:spAutoFit/>
      </a:bodyPr>
      <a:lstStyle>
        <a:defPPr algn="l">
          <a:lnSpc>
            <a:spcPct val="100000"/>
          </a:lnSpc>
          <a:spcBef>
            <a:spcPct val="50000"/>
          </a:spcBef>
          <a:spcAft>
            <a:spcPct val="0"/>
          </a:spcAft>
          <a:buClrTx/>
          <a:buFontTx/>
          <a:buNone/>
          <a:defRPr b="0" dirty="0" smtClean="0">
            <a:solidFill>
              <a:schemeClr val="bg1"/>
            </a:solidFill>
            <a:latin typeface="Calibri" panose="020F0502020204030204" pitchFamily="34" charset="0"/>
          </a:defRPr>
        </a:defPPr>
      </a:lstStyle>
    </a:txDef>
  </a:objectDefaults>
  <a:extraClrSchemeLst>
    <a:extraClrScheme>
      <a:clrScheme name="Custom Design 1">
        <a:dk1>
          <a:srgbClr val="CDCDCF"/>
        </a:dk1>
        <a:lt1>
          <a:srgbClr val="FFFFFF"/>
        </a:lt1>
        <a:dk2>
          <a:srgbClr val="09003E"/>
        </a:dk2>
        <a:lt2>
          <a:srgbClr val="F2F23A"/>
        </a:lt2>
        <a:accent1>
          <a:srgbClr val="12AD2B"/>
        </a:accent1>
        <a:accent2>
          <a:srgbClr val="5AAACE"/>
        </a:accent2>
        <a:accent3>
          <a:srgbClr val="AAAAAF"/>
        </a:accent3>
        <a:accent4>
          <a:srgbClr val="DADADA"/>
        </a:accent4>
        <a:accent5>
          <a:srgbClr val="AAD3AC"/>
        </a:accent5>
        <a:accent6>
          <a:srgbClr val="519ABA"/>
        </a:accent6>
        <a:hlink>
          <a:srgbClr val="F6A108"/>
        </a:hlink>
        <a:folHlink>
          <a:srgbClr val="2B85B8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2017_HTAA_Diabetes" id="{1367EE62-49C0-41AA-9F7D-AEA8A8F73D1D}" vid="{45DB6FF6-6200-4F3D-90FC-F48B64252754}"/>
    </a:ext>
  </a:extLst>
</a:theme>
</file>

<file path=ppt/theme/theme6.xml><?xml version="1.0" encoding="utf-8"?>
<a:theme xmlns:a="http://schemas.openxmlformats.org/drawingml/2006/main" name="2_HMK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1" i="0" u="none" strike="noStrike" cap="none" normalizeH="0" baseline="0" smtClean="0">
            <a:ln>
              <a:noFill/>
            </a:ln>
            <a:solidFill>
              <a:srgbClr val="FFFF00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1" i="0" u="none" strike="noStrike" cap="none" normalizeH="0" baseline="0" smtClean="0">
            <a:ln>
              <a:noFill/>
            </a:ln>
            <a:solidFill>
              <a:srgbClr val="FFFF00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Presentation_16x9_Widescreen_Basic">
  <a:themeElements>
    <a:clrScheme name="MD Anderson Basic">
      <a:dk1>
        <a:srgbClr val="413C38"/>
      </a:dk1>
      <a:lt1>
        <a:srgbClr val="FFFFFF"/>
      </a:lt1>
      <a:dk2>
        <a:srgbClr val="EE3124"/>
      </a:dk2>
      <a:lt2>
        <a:srgbClr val="FFFFFF"/>
      </a:lt2>
      <a:accent1>
        <a:srgbClr val="614B79"/>
      </a:accent1>
      <a:accent2>
        <a:srgbClr val="407EC9"/>
      </a:accent2>
      <a:accent3>
        <a:srgbClr val="789D4A"/>
      </a:accent3>
      <a:accent4>
        <a:srgbClr val="CB6015"/>
      </a:accent4>
      <a:accent5>
        <a:srgbClr val="D2CE9E"/>
      </a:accent5>
      <a:accent6>
        <a:srgbClr val="63666A"/>
      </a:accent6>
      <a:hlink>
        <a:srgbClr val="407EC9"/>
      </a:hlink>
      <a:folHlink>
        <a:srgbClr val="63666A"/>
      </a:folHlink>
    </a:clrScheme>
    <a:fontScheme name="MD Anderson">
      <a:majorFont>
        <a:latin typeface="Arial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  <a:effectLst/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spcBef>
            <a:spcPts val="600"/>
          </a:spcBef>
          <a:defRPr sz="1800" b="1" dirty="0" smtClean="0">
            <a:latin typeface="+mj-lt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gray">
        <a:ln w="12700" cap="rnd">
          <a:solidFill>
            <a:schemeClr val="accent6"/>
          </a:solidFill>
          <a:prstDash val="solid"/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marL="182880" indent="-182880">
          <a:spcBef>
            <a:spcPts val="1200"/>
          </a:spcBef>
          <a:buFont typeface="Arial" panose="020B0604020202020204" pitchFamily="34" charset="0"/>
          <a:buChar char="•"/>
          <a:defRPr sz="1800" dirty="0" smtClean="0">
            <a:cs typeface="Arial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4" id="{96FD2424-AC25-5741-B010-95742E8E8E9D}" vid="{0542371B-13A0-F740-BBC2-5BCF202ACB61}"/>
    </a:ext>
  </a:extLst>
</a:theme>
</file>

<file path=ppt/theme/theme8.xml><?xml version="1.0" encoding="utf-8"?>
<a:theme xmlns:a="http://schemas.openxmlformats.org/drawingml/2006/main" name="4_2017_HTAA_Diabetes">
  <a:themeElements>
    <a:clrScheme name="2018 CCO LIVE">
      <a:dk1>
        <a:srgbClr val="455560"/>
      </a:dk1>
      <a:lt1>
        <a:srgbClr val="FFFFFF"/>
      </a:lt1>
      <a:dk2>
        <a:srgbClr val="000000"/>
      </a:dk2>
      <a:lt2>
        <a:srgbClr val="CDCDCF"/>
      </a:lt2>
      <a:accent1>
        <a:srgbClr val="015873"/>
      </a:accent1>
      <a:accent2>
        <a:srgbClr val="4DA1BB"/>
      </a:accent2>
      <a:accent3>
        <a:srgbClr val="E1471D"/>
      </a:accent3>
      <a:accent4>
        <a:srgbClr val="00823B"/>
      </a:accent4>
      <a:accent5>
        <a:srgbClr val="FDB338"/>
      </a:accent5>
      <a:accent6>
        <a:srgbClr val="682E74"/>
      </a:accent6>
      <a:hlink>
        <a:srgbClr val="E1471D"/>
      </a:hlink>
      <a:folHlink>
        <a:srgbClr val="015873"/>
      </a:folHlink>
    </a:clrScheme>
    <a:fontScheme name="CCO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0">
          <a:solidFill>
            <a:schemeClr val="bg1"/>
          </a:solidFill>
          <a:miter lim="800000"/>
          <a:headEnd/>
          <a:tailEnd/>
        </a:ln>
      </a:spPr>
      <a:bodyPr anchor="b"/>
      <a:lstStyle>
        <a:defPPr algn="ctr" eaLnBrk="1" hangingPunct="1">
          <a:spcBef>
            <a:spcPct val="35000"/>
          </a:spcBef>
          <a:spcAft>
            <a:spcPct val="25000"/>
          </a:spcAft>
          <a:buClr>
            <a:schemeClr val="folHlink"/>
          </a:buClr>
          <a:buNone/>
          <a:defRPr sz="1800" b="0" dirty="0">
            <a:solidFill>
              <a:schemeClr val="tx1"/>
            </a:solidFill>
            <a:latin typeface="Calibri" panose="020F0502020204030204" pitchFamily="34" charset="0"/>
          </a:defRPr>
        </a:defPPr>
      </a:lstStyle>
    </a:spDef>
    <a:lnDef>
      <a:spPr bwMode="auto">
        <a:noFill/>
        <a:ln w="28575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 bwMode="auto">
        <a:noFill/>
        <a:ln>
          <a:noFill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 algn="ctr">
              <a:solidFill>
                <a:srgbClr val="000000"/>
              </a:solidFill>
              <a:miter lim="800000"/>
              <a:headEnd/>
              <a:tailEnd/>
            </a14:hiddenLine>
          </a:ext>
        </a:extLst>
      </a:spPr>
      <a:bodyPr wrap="square" rtlCol="0">
        <a:spAutoFit/>
      </a:bodyPr>
      <a:lstStyle>
        <a:defPPr algn="l">
          <a:lnSpc>
            <a:spcPct val="100000"/>
          </a:lnSpc>
          <a:spcBef>
            <a:spcPct val="50000"/>
          </a:spcBef>
          <a:spcAft>
            <a:spcPct val="0"/>
          </a:spcAft>
          <a:buClrTx/>
          <a:buFontTx/>
          <a:buNone/>
          <a:defRPr b="0" dirty="0" smtClean="0">
            <a:solidFill>
              <a:schemeClr val="bg1"/>
            </a:solidFill>
            <a:latin typeface="Calibri" panose="020F0502020204030204" pitchFamily="34" charset="0"/>
          </a:defRPr>
        </a:defPPr>
      </a:lstStyle>
    </a:txDef>
  </a:objectDefaults>
  <a:extraClrSchemeLst>
    <a:extraClrScheme>
      <a:clrScheme name="Custom Design 1">
        <a:dk1>
          <a:srgbClr val="CDCDCF"/>
        </a:dk1>
        <a:lt1>
          <a:srgbClr val="FFFFFF"/>
        </a:lt1>
        <a:dk2>
          <a:srgbClr val="09003E"/>
        </a:dk2>
        <a:lt2>
          <a:srgbClr val="F2F23A"/>
        </a:lt2>
        <a:accent1>
          <a:srgbClr val="12AD2B"/>
        </a:accent1>
        <a:accent2>
          <a:srgbClr val="5AAACE"/>
        </a:accent2>
        <a:accent3>
          <a:srgbClr val="AAAAAF"/>
        </a:accent3>
        <a:accent4>
          <a:srgbClr val="DADADA"/>
        </a:accent4>
        <a:accent5>
          <a:srgbClr val="AAD3AC"/>
        </a:accent5>
        <a:accent6>
          <a:srgbClr val="519ABA"/>
        </a:accent6>
        <a:hlink>
          <a:srgbClr val="F6A108"/>
        </a:hlink>
        <a:folHlink>
          <a:srgbClr val="2B85B8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2017_HTAA_Diabetes" id="{1367EE62-49C0-41AA-9F7D-AEA8A8F73D1D}" vid="{45DB6FF6-6200-4F3D-90FC-F48B64252754}"/>
    </a:ext>
  </a:extLst>
</a:theme>
</file>

<file path=ppt/theme/theme9.xml><?xml version="1.0" encoding="utf-8"?>
<a:theme xmlns:a="http://schemas.openxmlformats.org/drawingml/2006/main" name="DSK_PPT_TemplateDesign_EN_Prem_120509_jal">
  <a:themeElements>
    <a:clrScheme name="Daiichi Sankyo Update">
      <a:dk1>
        <a:srgbClr val="000000"/>
      </a:dk1>
      <a:lt1>
        <a:srgbClr val="FFFFFF"/>
      </a:lt1>
      <a:dk2>
        <a:srgbClr val="D9D9D6"/>
      </a:dk2>
      <a:lt2>
        <a:srgbClr val="FFE900"/>
      </a:lt2>
      <a:accent1>
        <a:srgbClr val="005BAA"/>
      </a:accent1>
      <a:accent2>
        <a:srgbClr val="00B4ED"/>
      </a:accent2>
      <a:accent3>
        <a:srgbClr val="00A656"/>
      </a:accent3>
      <a:accent4>
        <a:srgbClr val="8ABA17"/>
      </a:accent4>
      <a:accent5>
        <a:srgbClr val="FFE900"/>
      </a:accent5>
      <a:accent6>
        <a:srgbClr val="D9D9D6"/>
      </a:accent6>
      <a:hlink>
        <a:srgbClr val="00B4ED"/>
      </a:hlink>
      <a:folHlink>
        <a:srgbClr val="89BA17"/>
      </a:folHlink>
    </a:clrScheme>
    <a:fontScheme name="Daiichi Sanky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0" tIns="0" rIns="0" bIns="0" rtlCol="0" anchor="t" anchorCtr="0">
        <a:normAutofit/>
      </a:bodyPr>
      <a:lstStyle>
        <a:defPPr marL="0" marR="0" indent="0" algn="l" defTabSz="914400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1600" b="0" i="0" u="none" strike="noStrike" kern="1200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Arial" pitchFamily="34" charset="0"/>
            <a:ea typeface="+mj-ea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DS PPT template empty.potx" id="{0DCAEC23-6D59-4079-BBB1-97B5BB10B061}" vid="{B59CCC0A-FF21-41C0-A024-A51DC46027E5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982B4A82FC8D94D8A020B5FC721595A" ma:contentTypeVersion="16" ma:contentTypeDescription="Create a new document." ma:contentTypeScope="" ma:versionID="b126439f6b60fb00d29c475814f915bb">
  <xsd:schema xmlns:xsd="http://www.w3.org/2001/XMLSchema" xmlns:xs="http://www.w3.org/2001/XMLSchema" xmlns:p="http://schemas.microsoft.com/office/2006/metadata/properties" xmlns:ns2="d3559351-e2b8-40ac-ba6f-ab84b66715b9" xmlns:ns3="34db6020-c3d4-4c3d-bc3b-edf303079dfa" targetNamespace="http://schemas.microsoft.com/office/2006/metadata/properties" ma:root="true" ma:fieldsID="8b57a4c580371b10846efa40a2d74422" ns2:_="" ns3:_="">
    <xsd:import namespace="d3559351-e2b8-40ac-ba6f-ab84b66715b9"/>
    <xsd:import namespace="34db6020-c3d4-4c3d-bc3b-edf303079dfa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LengthInSecond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2:SharedWithUsers" minOccurs="0"/>
                <xsd:element ref="ns2:SharedWithDetails" minOccurs="0"/>
                <xsd:element ref="ns3:lcf76f155ced4ddcb4097134ff3c332f" minOccurs="0"/>
                <xsd:element ref="ns2:TaxCatchAll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559351-e2b8-40ac-ba6f-ab84b66715b9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4c508450-bced-4b4d-98d2-cf1ddb36cff2}" ma:internalName="TaxCatchAll" ma:showField="CatchAllData" ma:web="d3559351-e2b8-40ac-ba6f-ab84b66715b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db6020-c3d4-4c3d-bc3b-edf303079df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6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7" nillable="true" ma:displayName="Tags" ma:internalName="MediaServiceAutoTags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90f99b7d-70a6-40d3-b94c-662730ffe56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3559351-e2b8-40ac-ba6f-ab84b66715b9">WWY577X7UKAA-27242737-11735</_dlc_DocId>
    <_dlc_DocIdUrl xmlns="d3559351-e2b8-40ac-ba6f-ab84b66715b9">
      <Url>https://webmdhealth.sharepoint.com/sites/MedscapeConferences/_layouts/15/DocIdRedir.aspx?ID=WWY577X7UKAA-27242737-11735</Url>
      <Description>WWY577X7UKAA-27242737-11735</Description>
    </_dlc_DocIdUrl>
    <SharedWithUsers xmlns="d3559351-e2b8-40ac-ba6f-ab84b66715b9">
      <UserInfo>
        <DisplayName>Myers, Rachel</DisplayName>
        <AccountId>205</AccountId>
        <AccountType/>
      </UserInfo>
    </SharedWithUsers>
    <lcf76f155ced4ddcb4097134ff3c332f xmlns="34db6020-c3d4-4c3d-bc3b-edf303079dfa">
      <Terms xmlns="http://schemas.microsoft.com/office/infopath/2007/PartnerControls"/>
    </lcf76f155ced4ddcb4097134ff3c332f>
    <TaxCatchAll xmlns="d3559351-e2b8-40ac-ba6f-ab84b66715b9" xsi:nil="true"/>
  </documentManagement>
</p:properties>
</file>

<file path=customXml/itemProps1.xml><?xml version="1.0" encoding="utf-8"?>
<ds:datastoreItem xmlns:ds="http://schemas.openxmlformats.org/officeDocument/2006/customXml" ds:itemID="{5B91D583-9522-4F8E-8684-A47D8C2DB52E}">
  <ds:schemaRefs>
    <ds:schemaRef ds:uri="34db6020-c3d4-4c3d-bc3b-edf303079dfa"/>
    <ds:schemaRef ds:uri="d3559351-e2b8-40ac-ba6f-ab84b66715b9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5861AF2E-9430-46B5-86B1-3DBCDE24E5F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1963D59-627C-419B-9B0E-507C9582D452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0828A214-6E41-4F9D-9B37-A48B2960920F}">
  <ds:schemaRefs>
    <ds:schemaRef ds:uri="http://schemas.openxmlformats.org/package/2006/metadata/core-properties"/>
    <ds:schemaRef ds:uri="http://schemas.microsoft.com/office/2006/metadata/properties"/>
    <ds:schemaRef ds:uri="http://purl.org/dc/elements/1.1/"/>
    <ds:schemaRef ds:uri="http://purl.org/dc/dcmitype/"/>
    <ds:schemaRef ds:uri="d3559351-e2b8-40ac-ba6f-ab84b66715b9"/>
    <ds:schemaRef ds:uri="http://purl.org/dc/terms/"/>
    <ds:schemaRef ds:uri="34db6020-c3d4-4c3d-bc3b-edf303079dfa"/>
    <ds:schemaRef ds:uri="http://schemas.microsoft.com/office/2006/documentManagement/types"/>
    <ds:schemaRef ds:uri="http://schemas.microsoft.com/office/infopath/2007/PartnerControl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1712</TotalTime>
  <Words>5810</Words>
  <Application>Microsoft Macintosh PowerPoint</Application>
  <PresentationFormat>Widescreen</PresentationFormat>
  <Paragraphs>975</Paragraphs>
  <Slides>46</Slides>
  <Notes>27</Notes>
  <HiddenSlides>0</HiddenSlides>
  <MMClips>0</MMClips>
  <ScaleCrop>false</ScaleCrop>
  <HeadingPairs>
    <vt:vector size="6" baseType="variant">
      <vt:variant>
        <vt:lpstr>Fonts Used</vt:lpstr>
      </vt:variant>
      <vt:variant>
        <vt:i4>22</vt:i4>
      </vt:variant>
      <vt:variant>
        <vt:lpstr>Theme</vt:lpstr>
      </vt:variant>
      <vt:variant>
        <vt:i4>32</vt:i4>
      </vt:variant>
      <vt:variant>
        <vt:lpstr>Slide Titles</vt:lpstr>
      </vt:variant>
      <vt:variant>
        <vt:i4>46</vt:i4>
      </vt:variant>
    </vt:vector>
  </HeadingPairs>
  <TitlesOfParts>
    <vt:vector size="100" baseType="lpstr">
      <vt:lpstr>Arial</vt:lpstr>
      <vt:lpstr>Arial (headings)</vt:lpstr>
      <vt:lpstr>Calibri</vt:lpstr>
      <vt:lpstr>Calibri Light</vt:lpstr>
      <vt:lpstr>Century Gothic</vt:lpstr>
      <vt:lpstr>Franklin Gothic Book</vt:lpstr>
      <vt:lpstr>Franklin Gothic Medium Cond</vt:lpstr>
      <vt:lpstr>Georgia</vt:lpstr>
      <vt:lpstr>Helvetica</vt:lpstr>
      <vt:lpstr>Lucida Grande</vt:lpstr>
      <vt:lpstr>Montserrat SemiBold</vt:lpstr>
      <vt:lpstr>Noto Sans Symbols</vt:lpstr>
      <vt:lpstr>Police système</vt:lpstr>
      <vt:lpstr>Proxima Nova Rg</vt:lpstr>
      <vt:lpstr>Sanofi Sans 3 Regular</vt:lpstr>
      <vt:lpstr>Segoe UI</vt:lpstr>
      <vt:lpstr>Symbol</vt:lpstr>
      <vt:lpstr>Times</vt:lpstr>
      <vt:lpstr>Times New Roman</vt:lpstr>
      <vt:lpstr>Verdana</vt:lpstr>
      <vt:lpstr>Wingdings</vt:lpstr>
      <vt:lpstr>Wingdings 2</vt:lpstr>
      <vt:lpstr>NORMAL SLIDES</vt:lpstr>
      <vt:lpstr>6_HMK</vt:lpstr>
      <vt:lpstr>HMK</vt:lpstr>
      <vt:lpstr>Office Theme</vt:lpstr>
      <vt:lpstr>2022_CCO_Template</vt:lpstr>
      <vt:lpstr>2_HMK</vt:lpstr>
      <vt:lpstr>Presentation_16x9_Widescreen_Basic</vt:lpstr>
      <vt:lpstr>4_2017_HTAA_Diabetes</vt:lpstr>
      <vt:lpstr>DSK_PPT_TemplateDesign_EN_Prem_120509_jal</vt:lpstr>
      <vt:lpstr>4_HMK</vt:lpstr>
      <vt:lpstr>7_HMK</vt:lpstr>
      <vt:lpstr>15_Office Theme</vt:lpstr>
      <vt:lpstr>1_Office Theme</vt:lpstr>
      <vt:lpstr>6_Default Design</vt:lpstr>
      <vt:lpstr>8_HMK</vt:lpstr>
      <vt:lpstr>1_Thème Office</vt:lpstr>
      <vt:lpstr>3_2022_CCO_Template</vt:lpstr>
      <vt:lpstr>13_Office Theme</vt:lpstr>
      <vt:lpstr>1_NORMAL SLIDES</vt:lpstr>
      <vt:lpstr>5_HMK</vt:lpstr>
      <vt:lpstr>9_HMK</vt:lpstr>
      <vt:lpstr>1_2022_CCO_Template</vt:lpstr>
      <vt:lpstr>Leere Präsentation</vt:lpstr>
      <vt:lpstr>6_Office Theme</vt:lpstr>
      <vt:lpstr>1_Presentation_16x9_Widescreen_Basic</vt:lpstr>
      <vt:lpstr>7_Office Theme</vt:lpstr>
      <vt:lpstr>1_HMK</vt:lpstr>
      <vt:lpstr>22_Office Theme</vt:lpstr>
      <vt:lpstr>Sanofi</vt:lpstr>
      <vt:lpstr>17_Office Theme</vt:lpstr>
      <vt:lpstr>8_Office Theme</vt:lpstr>
      <vt:lpstr>3_Default Design</vt:lpstr>
      <vt:lpstr>PowerPoint Presentation</vt:lpstr>
      <vt:lpstr> AZA+VEN induces high response rates</vt:lpstr>
      <vt:lpstr>Long term OS with AZA+VEN needs further improvement (3 year follow-up)</vt:lpstr>
      <vt:lpstr>PowerPoint Presentation</vt:lpstr>
      <vt:lpstr>PowerPoint Presentation</vt:lpstr>
      <vt:lpstr>PowerPoint Presentation</vt:lpstr>
      <vt:lpstr>Triplet Combination of Azacitidine, Venetoclax, and Gilteritinib Appear Effective in FLT3-Mutated AML</vt:lpstr>
      <vt:lpstr>VICEROY: Phase 2 Multicenter Frontline Optimization Trial  of Azacitidine, Venetoclax, and Gilteritinib (N = 80-100)</vt:lpstr>
      <vt:lpstr>Oral DAC + Venetoclax in Older /Unfit AML</vt:lpstr>
      <vt:lpstr>Triple-Nucleoside Regimen ( CDA- LDaraC-AZA) + Venetoclax in Newly Dx older AML</vt:lpstr>
      <vt:lpstr>Triple-Nucleoside Regimen + Venetoclax in Older AML </vt:lpstr>
      <vt:lpstr>STOP-VEN: Study Design</vt:lpstr>
      <vt:lpstr>STOP-VEN: VEN + AZA Treatment and Response</vt:lpstr>
      <vt:lpstr>STOP-VEN: Efficacy</vt:lpstr>
      <vt:lpstr>STOP-VEN: Investigators’ Conclusions</vt:lpstr>
      <vt:lpstr>Improving Cytotoxic therapy, non-FLT3, non-CBF approaches with the Addition of Venetoclax to frontline IC</vt:lpstr>
      <vt:lpstr>PowerPoint Presentation</vt:lpstr>
      <vt:lpstr>PowerPoint Presentation</vt:lpstr>
      <vt:lpstr>Venetoclax Plus High-Dose Cytarabine  and Mitoxantrone (HAM-Ven) As Salvage  Treatment for Relapsed/Refractory AML:  Updated Results of the Phase-I/II SAL RELAX Trial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Secondary Endpoint (Interim Analysis): Overall Survival</vt:lpstr>
      <vt:lpstr>Sensitivity Analysis: Overall Survival According to ELN2017 Risk</vt:lpstr>
      <vt:lpstr>FLT3-like “Gene Expression” Predicts Outcome on Quizartinib (QIWI)</vt:lpstr>
      <vt:lpstr>Pivekimab (IMGN632) With AZA+VEN in Newly Diagnosed AML</vt:lpstr>
      <vt:lpstr>First-in-Human Study of the CD123 NK Cell Engager SAR443579 in Relapsed or Refractory Acute Myeloid Leukemia, B-Cell Acute Lymphoblastic Leukemia or High Risk-Myelodysplasia: Updated Safety, Efficacy, Pharmacokinetics and Pharmacodynamics</vt:lpstr>
      <vt:lpstr>Background</vt:lpstr>
      <vt:lpstr>Responses per Investigator</vt:lpstr>
      <vt:lpstr>TRAEs Reported in ≥4% of All Patients</vt:lpstr>
      <vt:lpstr>The benefit of allogeneic transplant in 1st complete remission in NPM1 mutated AML with or without FLT3 ITD is restricted to those testing MRD positive after induction – an analysis of the UK NCRI AML17 and AML19 studies</vt:lpstr>
      <vt:lpstr>CR1-allo improves OS in NPM1mut AML who were PB MRD positive after induction</vt:lpstr>
      <vt:lpstr>CR1-allo does not improve OS in NPM1mut AML who were PB MRD negative after induction (despite reduced relapse)</vt:lpstr>
      <vt:lpstr>Results in NPM1mut + FLT3 ITD patients were similar to the overall population </vt:lpstr>
      <vt:lpstr>Limitations</vt:lpstr>
      <vt:lpstr>Leukemia Questions?</vt:lpstr>
      <vt:lpstr>Appendix</vt:lpstr>
      <vt:lpstr>PowerPoint Presentation</vt:lpstr>
      <vt:lpstr>A Phase II Study of the Fully Oral Combination of ASTX727 (Decitabine/Cedazuridine) and Venetoclax for Older or Unfit Patients with AML</vt:lpstr>
      <vt:lpstr>Study of ASTX727 (Decitabine/Cedazuridine) with Venetoclax: Patient Baseline Characteristics (n = 62)</vt:lpstr>
      <vt:lpstr>ASTX727 (Decitabine/Cedazuridine) with Venetoclax: Response</vt:lpstr>
      <vt:lpstr>ASTX727 (Decitabine/Cedazuridine) with Venetoclax: OS</vt:lpstr>
      <vt:lpstr>ASTX727 (Decitabine/Cedazuridine) with Venetoclax: RFS and DOR</vt:lpstr>
      <vt:lpstr>ASTX727 (Decitabine/Cedazuridine) with Venetoclax: Safety</vt:lpstr>
    </vt:vector>
  </TitlesOfParts>
  <Company>WebMD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PMH_SlideTemplate_PROP_EDU-LBU-Widescreen-2022.pptx</dc:title>
  <dc:creator>WBMD</dc:creator>
  <cp:lastModifiedBy>Fernando Rendina</cp:lastModifiedBy>
  <cp:revision>53</cp:revision>
  <dcterms:created xsi:type="dcterms:W3CDTF">2018-08-10T09:15:09Z</dcterms:created>
  <dcterms:modified xsi:type="dcterms:W3CDTF">2024-04-11T18:08:03Z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0x0101000982B4A82FC8D94D8A020B5FC721595A</vt:lpwstr>
  </property>
  <property fmtid="{D5CDD505-2E9C-101B-9397-08002B2CF9AE}" pid="3" name="_dlc_DocIdItemGuid">
    <vt:lpwstr>208d8307-9dc3-4072-b48a-f7e176bd2ce8</vt:lpwstr>
  </property>
  <property fmtid="{D5CDD505-2E9C-101B-9397-08002B2CF9AE}" pid="4" name="MediaServiceImageTags">
    <vt:lpwstr/>
  </property>
</Properties>
</file>